
<file path=[Content_Types].xml><?xml version="1.0" encoding="utf-8"?>
<Types xmlns="http://schemas.openxmlformats.org/package/2006/content-types">
  <Default Extension="gif" ContentType="image/gi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notesSlides/notesSlide25.xml" ContentType="application/vnd.openxmlformats-officedocument.presentationml.notesSlide+xml"/>
  <Override PartName="/ppt/tags/tag28.xml" ContentType="application/vnd.openxmlformats-officedocument.presentationml.tags+xml"/>
  <Override PartName="/ppt/notesSlides/notesSlide26.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27.xml" ContentType="application/vnd.openxmlformats-officedocument.presentationml.notesSlide+xml"/>
  <Override PartName="/ppt/tags/tag31.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1" r:id="rId2"/>
  </p:sldMasterIdLst>
  <p:notesMasterIdLst>
    <p:notesMasterId r:id="rId33"/>
  </p:notesMasterIdLst>
  <p:sldIdLst>
    <p:sldId id="453" r:id="rId3"/>
    <p:sldId id="368" r:id="rId4"/>
    <p:sldId id="459" r:id="rId5"/>
    <p:sldId id="369" r:id="rId6"/>
    <p:sldId id="373" r:id="rId7"/>
    <p:sldId id="263" r:id="rId8"/>
    <p:sldId id="483" r:id="rId9"/>
    <p:sldId id="366" r:id="rId10"/>
    <p:sldId id="371" r:id="rId11"/>
    <p:sldId id="275" r:id="rId12"/>
    <p:sldId id="475" r:id="rId13"/>
    <p:sldId id="474" r:id="rId14"/>
    <p:sldId id="376" r:id="rId15"/>
    <p:sldId id="476" r:id="rId16"/>
    <p:sldId id="354" r:id="rId17"/>
    <p:sldId id="276" r:id="rId18"/>
    <p:sldId id="357" r:id="rId19"/>
    <p:sldId id="358" r:id="rId20"/>
    <p:sldId id="367" r:id="rId21"/>
    <p:sldId id="477" r:id="rId22"/>
    <p:sldId id="370" r:id="rId23"/>
    <p:sldId id="478" r:id="rId24"/>
    <p:sldId id="372" r:id="rId25"/>
    <p:sldId id="479" r:id="rId26"/>
    <p:sldId id="374" r:id="rId27"/>
    <p:sldId id="375" r:id="rId28"/>
    <p:sldId id="481" r:id="rId29"/>
    <p:sldId id="482" r:id="rId30"/>
    <p:sldId id="485" r:id="rId31"/>
    <p:sldId id="484" r:id="rId32"/>
  </p:sldIdLst>
  <p:sldSz cx="12192000" cy="6858000"/>
  <p:notesSz cx="6858000" cy="9144000"/>
  <p:custDataLst>
    <p:tags r:id="rId34"/>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DEB118-AE11-493C-8CDE-F776B46E9AEB}" v="3612" dt="2025-03-07T02:40:24.2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3030" autoAdjust="0"/>
  </p:normalViewPr>
  <p:slideViewPr>
    <p:cSldViewPr snapToGrid="0">
      <p:cViewPr varScale="1">
        <p:scale>
          <a:sx n="52" d="100"/>
          <a:sy n="52" d="100"/>
        </p:scale>
        <p:origin x="821" y="34"/>
      </p:cViewPr>
      <p:guideLst/>
    </p:cSldViewPr>
  </p:slideViewPr>
  <p:notesTextViewPr>
    <p:cViewPr>
      <p:scale>
        <a:sx n="200" d="100"/>
        <a:sy n="2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D797D7-B6CF-4C7D-9AFF-09CCB1A2168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vi-VN"/>
        </a:p>
      </dgm:t>
    </dgm:pt>
    <dgm:pt modelId="{E2E16AF3-8900-4301-BEA9-303895625FB9}">
      <dgm:prSet custT="1"/>
      <dgm:spPr>
        <a:solidFill>
          <a:srgbClr val="FFC000"/>
        </a:solidFill>
      </dgm:spPr>
      <dgm:t>
        <a:bodyPr/>
        <a:lstStyle/>
        <a:p>
          <a:r>
            <a:rPr lang="da-DK" sz="2800" b="0">
              <a:solidFill>
                <a:srgbClr val="0000FF"/>
              </a:solidFill>
              <a:latin typeface="#9Slide07 IcielKoni" pitchFamily="2" charset="0"/>
            </a:rPr>
            <a:t>1. </a:t>
          </a:r>
          <a:r>
            <a:rPr lang="vi-VN" sz="2800" b="0">
              <a:solidFill>
                <a:srgbClr val="0000FF"/>
              </a:solidFill>
              <a:latin typeface="#9Slide07 IcielKoni" pitchFamily="2" charset="0"/>
            </a:rPr>
            <a:t>KIẾN THỨC CẦN NHỚ</a:t>
          </a:r>
        </a:p>
      </dgm:t>
    </dgm:pt>
    <dgm:pt modelId="{71E41098-AD85-4EDF-8327-716CC4D622D3}" type="sibTrans" cxnId="{E8809BB1-6EE2-476C-B1FE-47A2B3A2ACD9}">
      <dgm:prSet/>
      <dgm:spPr/>
      <dgm:t>
        <a:bodyPr/>
        <a:lstStyle/>
        <a:p>
          <a:endParaRPr lang="vi-VN" sz="2800">
            <a:solidFill>
              <a:srgbClr val="0000FF"/>
            </a:solidFill>
          </a:endParaRPr>
        </a:p>
      </dgm:t>
    </dgm:pt>
    <dgm:pt modelId="{C2E826FC-9F8B-480F-BDA6-E05D3FBE09E1}" type="parTrans" cxnId="{E8809BB1-6EE2-476C-B1FE-47A2B3A2ACD9}">
      <dgm:prSet/>
      <dgm:spPr/>
      <dgm:t>
        <a:bodyPr/>
        <a:lstStyle/>
        <a:p>
          <a:endParaRPr lang="vi-VN" sz="2800">
            <a:solidFill>
              <a:srgbClr val="0000FF"/>
            </a:solidFill>
          </a:endParaRPr>
        </a:p>
      </dgm:t>
    </dgm:pt>
    <dgm:pt modelId="{849752C3-D3BD-4634-B99A-8F5ADA4A1E76}">
      <dgm:prSet custT="1"/>
      <dgm:spPr>
        <a:solidFill>
          <a:srgbClr val="FFC000"/>
        </a:solidFill>
      </dgm:spPr>
      <dgm:t>
        <a:bodyPr/>
        <a:lstStyle/>
        <a:p>
          <a:r>
            <a:rPr lang="vi-VN" sz="2800" b="0">
              <a:solidFill>
                <a:srgbClr val="0000FF"/>
              </a:solidFill>
              <a:latin typeface="#9Slide07 IcielKoni" pitchFamily="2" charset="0"/>
            </a:rPr>
            <a:t>2. CÁC DẠNG BÀI TẬP</a:t>
          </a:r>
        </a:p>
      </dgm:t>
    </dgm:pt>
    <dgm:pt modelId="{5CF96129-F603-4911-A73C-ECAF9E2A68D7}" type="parTrans" cxnId="{EDDF3FC7-B4F0-4192-85E9-D2B54DAFAA52}">
      <dgm:prSet/>
      <dgm:spPr/>
      <dgm:t>
        <a:bodyPr/>
        <a:lstStyle/>
        <a:p>
          <a:endParaRPr lang="vi-VN" sz="2800"/>
        </a:p>
      </dgm:t>
    </dgm:pt>
    <dgm:pt modelId="{62ED126D-020A-40A6-AF73-A3E09C396985}" type="sibTrans" cxnId="{EDDF3FC7-B4F0-4192-85E9-D2B54DAFAA52}">
      <dgm:prSet/>
      <dgm:spPr/>
      <dgm:t>
        <a:bodyPr/>
        <a:lstStyle/>
        <a:p>
          <a:endParaRPr lang="vi-VN" sz="2800"/>
        </a:p>
      </dgm:t>
    </dgm:pt>
    <dgm:pt modelId="{F1F6ED15-98C2-4456-92A5-03B8CDAE236F}">
      <dgm:prSet custT="1"/>
      <dgm:spPr>
        <a:solidFill>
          <a:srgbClr val="FFC000"/>
        </a:solidFill>
      </dgm:spPr>
      <dgm:t>
        <a:bodyPr/>
        <a:lstStyle/>
        <a:p>
          <a:r>
            <a:rPr lang="vi-VN" sz="2800" b="1">
              <a:solidFill>
                <a:srgbClr val="0000FF"/>
              </a:solidFill>
              <a:latin typeface="#9Slide07 IcielKoni" pitchFamily="2" charset="0"/>
            </a:rPr>
            <a:t>3. NHỮNG SAI LẦM THƯỜNG GẶP</a:t>
          </a:r>
        </a:p>
      </dgm:t>
    </dgm:pt>
    <dgm:pt modelId="{92AC75D0-40FE-4394-BC54-4DD4C2CFA767}" type="parTrans" cxnId="{06A5D49D-1905-4FFC-8971-F315F657F91F}">
      <dgm:prSet/>
      <dgm:spPr/>
      <dgm:t>
        <a:bodyPr/>
        <a:lstStyle/>
        <a:p>
          <a:endParaRPr lang="vi-VN" sz="2800"/>
        </a:p>
      </dgm:t>
    </dgm:pt>
    <dgm:pt modelId="{F577E350-35C3-4EDE-8CE9-0A9D13F1DB79}" type="sibTrans" cxnId="{06A5D49D-1905-4FFC-8971-F315F657F91F}">
      <dgm:prSet/>
      <dgm:spPr/>
      <dgm:t>
        <a:bodyPr/>
        <a:lstStyle/>
        <a:p>
          <a:endParaRPr lang="vi-VN" sz="2800"/>
        </a:p>
      </dgm:t>
    </dgm:pt>
    <dgm:pt modelId="{2ADAEC1F-3980-4422-BA3C-12DDC24E9DE2}" type="pres">
      <dgm:prSet presAssocID="{44D797D7-B6CF-4C7D-9AFF-09CCB1A2168C}" presName="linear" presStyleCnt="0">
        <dgm:presLayoutVars>
          <dgm:animLvl val="lvl"/>
          <dgm:resizeHandles val="exact"/>
        </dgm:presLayoutVars>
      </dgm:prSet>
      <dgm:spPr/>
    </dgm:pt>
    <dgm:pt modelId="{F59CF42F-A326-43E8-8FF4-BC0CC1E97BD9}" type="pres">
      <dgm:prSet presAssocID="{E2E16AF3-8900-4301-BEA9-303895625FB9}" presName="parentText" presStyleLbl="node1" presStyleIdx="0" presStyleCnt="3" custLinFactNeighborY="-13254">
        <dgm:presLayoutVars>
          <dgm:chMax val="0"/>
          <dgm:bulletEnabled val="1"/>
        </dgm:presLayoutVars>
      </dgm:prSet>
      <dgm:spPr/>
    </dgm:pt>
    <dgm:pt modelId="{759BF166-C228-440A-AD6D-B5F5E05BB933}" type="pres">
      <dgm:prSet presAssocID="{71E41098-AD85-4EDF-8327-716CC4D622D3}" presName="spacer" presStyleCnt="0"/>
      <dgm:spPr/>
    </dgm:pt>
    <dgm:pt modelId="{1D08AB29-4928-47D1-8DE9-6BBACE7479C7}" type="pres">
      <dgm:prSet presAssocID="{849752C3-D3BD-4634-B99A-8F5ADA4A1E76}" presName="parentText" presStyleLbl="node1" presStyleIdx="1" presStyleCnt="3">
        <dgm:presLayoutVars>
          <dgm:chMax val="0"/>
          <dgm:bulletEnabled val="1"/>
        </dgm:presLayoutVars>
      </dgm:prSet>
      <dgm:spPr/>
    </dgm:pt>
    <dgm:pt modelId="{6C7E20D2-C73D-479F-9882-DEE7E2A7C940}" type="pres">
      <dgm:prSet presAssocID="{62ED126D-020A-40A6-AF73-A3E09C396985}" presName="spacer" presStyleCnt="0"/>
      <dgm:spPr/>
    </dgm:pt>
    <dgm:pt modelId="{DC0CBFAF-7301-4524-9C4C-65BE343BA5E7}" type="pres">
      <dgm:prSet presAssocID="{F1F6ED15-98C2-4456-92A5-03B8CDAE236F}" presName="parentText" presStyleLbl="node1" presStyleIdx="2" presStyleCnt="3">
        <dgm:presLayoutVars>
          <dgm:chMax val="0"/>
          <dgm:bulletEnabled val="1"/>
        </dgm:presLayoutVars>
      </dgm:prSet>
      <dgm:spPr/>
    </dgm:pt>
  </dgm:ptLst>
  <dgm:cxnLst>
    <dgm:cxn modelId="{9701FB11-0230-4B71-8EC1-4DE0FA36F926}" type="presOf" srcId="{F1F6ED15-98C2-4456-92A5-03B8CDAE236F}" destId="{DC0CBFAF-7301-4524-9C4C-65BE343BA5E7}" srcOrd="0" destOrd="0" presId="urn:microsoft.com/office/officeart/2005/8/layout/vList2"/>
    <dgm:cxn modelId="{640DE868-2B0A-4905-B0BE-91257B49E25B}" type="presOf" srcId="{E2E16AF3-8900-4301-BEA9-303895625FB9}" destId="{F59CF42F-A326-43E8-8FF4-BC0CC1E97BD9}" srcOrd="0" destOrd="0" presId="urn:microsoft.com/office/officeart/2005/8/layout/vList2"/>
    <dgm:cxn modelId="{76A34B82-C2A0-41E7-90D3-68E0592E065B}" type="presOf" srcId="{849752C3-D3BD-4634-B99A-8F5ADA4A1E76}" destId="{1D08AB29-4928-47D1-8DE9-6BBACE7479C7}" srcOrd="0" destOrd="0" presId="urn:microsoft.com/office/officeart/2005/8/layout/vList2"/>
    <dgm:cxn modelId="{ADBF7C90-08B9-497F-81D8-9952FB0014CF}" type="presOf" srcId="{44D797D7-B6CF-4C7D-9AFF-09CCB1A2168C}" destId="{2ADAEC1F-3980-4422-BA3C-12DDC24E9DE2}" srcOrd="0" destOrd="0" presId="urn:microsoft.com/office/officeart/2005/8/layout/vList2"/>
    <dgm:cxn modelId="{06A5D49D-1905-4FFC-8971-F315F657F91F}" srcId="{44D797D7-B6CF-4C7D-9AFF-09CCB1A2168C}" destId="{F1F6ED15-98C2-4456-92A5-03B8CDAE236F}" srcOrd="2" destOrd="0" parTransId="{92AC75D0-40FE-4394-BC54-4DD4C2CFA767}" sibTransId="{F577E350-35C3-4EDE-8CE9-0A9D13F1DB79}"/>
    <dgm:cxn modelId="{E8809BB1-6EE2-476C-B1FE-47A2B3A2ACD9}" srcId="{44D797D7-B6CF-4C7D-9AFF-09CCB1A2168C}" destId="{E2E16AF3-8900-4301-BEA9-303895625FB9}" srcOrd="0" destOrd="0" parTransId="{C2E826FC-9F8B-480F-BDA6-E05D3FBE09E1}" sibTransId="{71E41098-AD85-4EDF-8327-716CC4D622D3}"/>
    <dgm:cxn modelId="{EDDF3FC7-B4F0-4192-85E9-D2B54DAFAA52}" srcId="{44D797D7-B6CF-4C7D-9AFF-09CCB1A2168C}" destId="{849752C3-D3BD-4634-B99A-8F5ADA4A1E76}" srcOrd="1" destOrd="0" parTransId="{5CF96129-F603-4911-A73C-ECAF9E2A68D7}" sibTransId="{62ED126D-020A-40A6-AF73-A3E09C396985}"/>
    <dgm:cxn modelId="{1353D082-581D-4556-B3FD-768C6DC51CFC}" type="presParOf" srcId="{2ADAEC1F-3980-4422-BA3C-12DDC24E9DE2}" destId="{F59CF42F-A326-43E8-8FF4-BC0CC1E97BD9}" srcOrd="0" destOrd="0" presId="urn:microsoft.com/office/officeart/2005/8/layout/vList2"/>
    <dgm:cxn modelId="{4D3A0A9F-BE6C-4319-86DA-3A36BB393588}" type="presParOf" srcId="{2ADAEC1F-3980-4422-BA3C-12DDC24E9DE2}" destId="{759BF166-C228-440A-AD6D-B5F5E05BB933}" srcOrd="1" destOrd="0" presId="urn:microsoft.com/office/officeart/2005/8/layout/vList2"/>
    <dgm:cxn modelId="{356BBDE9-D39D-4DA3-9A19-15F70A82DCD8}" type="presParOf" srcId="{2ADAEC1F-3980-4422-BA3C-12DDC24E9DE2}" destId="{1D08AB29-4928-47D1-8DE9-6BBACE7479C7}" srcOrd="2" destOrd="0" presId="urn:microsoft.com/office/officeart/2005/8/layout/vList2"/>
    <dgm:cxn modelId="{C0554497-9041-4F83-97DF-96C18AA1097D}" type="presParOf" srcId="{2ADAEC1F-3980-4422-BA3C-12DDC24E9DE2}" destId="{6C7E20D2-C73D-479F-9882-DEE7E2A7C940}" srcOrd="3" destOrd="0" presId="urn:microsoft.com/office/officeart/2005/8/layout/vList2"/>
    <dgm:cxn modelId="{1098B6E7-B4F5-43A1-8929-5762D0AE5DA4}" type="presParOf" srcId="{2ADAEC1F-3980-4422-BA3C-12DDC24E9DE2}" destId="{DC0CBFAF-7301-4524-9C4C-65BE343BA5E7}" srcOrd="4" destOrd="0" presId="urn:microsoft.com/office/officeart/2005/8/layout/vList2"/>
  </dgm:cxnLst>
  <dgm:bg>
    <a:solidFill>
      <a:schemeClr val="tx2">
        <a:lumMod val="60000"/>
        <a:lumOff val="40000"/>
      </a:schemeClr>
    </a:solidFill>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9CF42F-A326-43E8-8FF4-BC0CC1E97BD9}">
      <dsp:nvSpPr>
        <dsp:cNvPr id="0" name=""/>
        <dsp:cNvSpPr/>
      </dsp:nvSpPr>
      <dsp:spPr>
        <a:xfrm>
          <a:off x="0" y="9832"/>
          <a:ext cx="8255821" cy="861120"/>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da-DK" sz="2800" b="0" kern="1200">
              <a:solidFill>
                <a:srgbClr val="0000FF"/>
              </a:solidFill>
              <a:latin typeface="#9Slide07 IcielKoni" pitchFamily="2" charset="0"/>
            </a:rPr>
            <a:t>1. </a:t>
          </a:r>
          <a:r>
            <a:rPr lang="vi-VN" sz="2800" b="0" kern="1200">
              <a:solidFill>
                <a:srgbClr val="0000FF"/>
              </a:solidFill>
              <a:latin typeface="#9Slide07 IcielKoni" pitchFamily="2" charset="0"/>
            </a:rPr>
            <a:t>KIẾN THỨC CẦN NHỚ</a:t>
          </a:r>
        </a:p>
      </dsp:txBody>
      <dsp:txXfrm>
        <a:off x="42036" y="51868"/>
        <a:ext cx="8171749" cy="777048"/>
      </dsp:txXfrm>
    </dsp:sp>
    <dsp:sp modelId="{1D08AB29-4928-47D1-8DE9-6BBACE7479C7}">
      <dsp:nvSpPr>
        <dsp:cNvPr id="0" name=""/>
        <dsp:cNvSpPr/>
      </dsp:nvSpPr>
      <dsp:spPr>
        <a:xfrm>
          <a:off x="0" y="1020991"/>
          <a:ext cx="8255821" cy="861120"/>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vi-VN" sz="2800" b="0" kern="1200">
              <a:solidFill>
                <a:srgbClr val="0000FF"/>
              </a:solidFill>
              <a:latin typeface="#9Slide07 IcielKoni" pitchFamily="2" charset="0"/>
            </a:rPr>
            <a:t>2. CÁC DẠNG BÀI TẬP</a:t>
          </a:r>
        </a:p>
      </dsp:txBody>
      <dsp:txXfrm>
        <a:off x="42036" y="1063027"/>
        <a:ext cx="8171749" cy="777048"/>
      </dsp:txXfrm>
    </dsp:sp>
    <dsp:sp modelId="{DC0CBFAF-7301-4524-9C4C-65BE343BA5E7}">
      <dsp:nvSpPr>
        <dsp:cNvPr id="0" name=""/>
        <dsp:cNvSpPr/>
      </dsp:nvSpPr>
      <dsp:spPr>
        <a:xfrm>
          <a:off x="0" y="2014591"/>
          <a:ext cx="8255821" cy="861120"/>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vi-VN" sz="2800" b="1" kern="1200">
              <a:solidFill>
                <a:srgbClr val="0000FF"/>
              </a:solidFill>
              <a:latin typeface="#9Slide07 IcielKoni" pitchFamily="2" charset="0"/>
            </a:rPr>
            <a:t>3. NHỮNG SAI LẦM THƯỜNG GẶP</a:t>
          </a:r>
        </a:p>
      </dsp:txBody>
      <dsp:txXfrm>
        <a:off x="42036" y="2056627"/>
        <a:ext cx="8171749" cy="77704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62F0BF-D5A4-4428-97F9-98A41989A53D}" type="datetimeFigureOut">
              <a:rPr lang="vi-VN" smtClean="0"/>
              <a:t>12/05/2025</a:t>
            </a:fld>
            <a:endParaRPr lang="vi-VN"/>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010024-D4AF-45EA-9351-56C030891B04}" type="slidenum">
              <a:rPr lang="vi-VN" smtClean="0"/>
              <a:t>‹#›</a:t>
            </a:fld>
            <a:endParaRPr lang="vi-VN"/>
          </a:p>
        </p:txBody>
      </p:sp>
    </p:spTree>
    <p:extLst>
      <p:ext uri="{BB962C8B-B14F-4D97-AF65-F5344CB8AC3E}">
        <p14:creationId xmlns:p14="http://schemas.microsoft.com/office/powerpoint/2010/main" val="3118766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0"/>
        <p:cNvGrpSpPr/>
        <p:nvPr/>
      </p:nvGrpSpPr>
      <p:grpSpPr>
        <a:xfrm>
          <a:off x="0" y="0"/>
          <a:ext cx="0" cy="0"/>
          <a:chOff x="0" y="0"/>
          <a:chExt cx="0" cy="0"/>
        </a:xfrm>
      </p:grpSpPr>
      <p:sp>
        <p:nvSpPr>
          <p:cNvPr id="1201" name="Google Shape;1201;g54dda1946d_4_27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2" name="Google Shape;1202;g54dda1946d_4_27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3607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a:extLst>
            <a:ext uri="{FF2B5EF4-FFF2-40B4-BE49-F238E27FC236}">
              <a16:creationId xmlns:a16="http://schemas.microsoft.com/office/drawing/2014/main" id="{67B2D681-2197-4F5D-E21C-47008A76B14D}"/>
            </a:ext>
          </a:extLst>
        </p:cNvPr>
        <p:cNvGrpSpPr/>
        <p:nvPr/>
      </p:nvGrpSpPr>
      <p:grpSpPr>
        <a:xfrm>
          <a:off x="0" y="0"/>
          <a:ext cx="0" cy="0"/>
          <a:chOff x="0" y="0"/>
          <a:chExt cx="0" cy="0"/>
        </a:xfrm>
      </p:grpSpPr>
      <p:sp>
        <p:nvSpPr>
          <p:cNvPr id="521" name="Google Shape;521;g54dda1946d_6_308:notes">
            <a:extLst>
              <a:ext uri="{FF2B5EF4-FFF2-40B4-BE49-F238E27FC236}">
                <a16:creationId xmlns:a16="http://schemas.microsoft.com/office/drawing/2014/main" id="{9A53BD4A-F0D1-1C98-A472-CA77F239D52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2" name="Google Shape;522;g54dda1946d_6_308:notes">
            <a:extLst>
              <a:ext uri="{FF2B5EF4-FFF2-40B4-BE49-F238E27FC236}">
                <a16:creationId xmlns:a16="http://schemas.microsoft.com/office/drawing/2014/main" id="{236E2615-244E-4DB9-CA65-09C5E2A2FEF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609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9607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6002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1991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17640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329931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71624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07502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14057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9434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04731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5024981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1058096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32112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08801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06430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883136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a:extLst>
            <a:ext uri="{FF2B5EF4-FFF2-40B4-BE49-F238E27FC236}">
              <a16:creationId xmlns:a16="http://schemas.microsoft.com/office/drawing/2014/main" id="{777FF2E9-B0F5-E8CA-0CEC-4EA83EF28393}"/>
            </a:ext>
          </a:extLst>
        </p:cNvPr>
        <p:cNvGrpSpPr/>
        <p:nvPr/>
      </p:nvGrpSpPr>
      <p:grpSpPr>
        <a:xfrm>
          <a:off x="0" y="0"/>
          <a:ext cx="0" cy="0"/>
          <a:chOff x="0" y="0"/>
          <a:chExt cx="0" cy="0"/>
        </a:xfrm>
      </p:grpSpPr>
      <p:sp>
        <p:nvSpPr>
          <p:cNvPr id="521" name="Google Shape;521;g54dda1946d_6_308:notes">
            <a:extLst>
              <a:ext uri="{FF2B5EF4-FFF2-40B4-BE49-F238E27FC236}">
                <a16:creationId xmlns:a16="http://schemas.microsoft.com/office/drawing/2014/main" id="{E806EA3A-F60A-EFB6-0C87-BA4FC2FB5DC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2" name="Google Shape;522;g54dda1946d_6_308:notes">
            <a:extLst>
              <a:ext uri="{FF2B5EF4-FFF2-40B4-BE49-F238E27FC236}">
                <a16:creationId xmlns:a16="http://schemas.microsoft.com/office/drawing/2014/main" id="{C51109E6-A441-DA71-BAFB-2E2FF037F6A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18455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a:extLst>
            <a:ext uri="{FF2B5EF4-FFF2-40B4-BE49-F238E27FC236}">
              <a16:creationId xmlns:a16="http://schemas.microsoft.com/office/drawing/2014/main" id="{918EFFD4-3FDA-D02C-217E-1DD97B73C028}"/>
            </a:ext>
          </a:extLst>
        </p:cNvPr>
        <p:cNvGrpSpPr/>
        <p:nvPr/>
      </p:nvGrpSpPr>
      <p:grpSpPr>
        <a:xfrm>
          <a:off x="0" y="0"/>
          <a:ext cx="0" cy="0"/>
          <a:chOff x="0" y="0"/>
          <a:chExt cx="0" cy="0"/>
        </a:xfrm>
      </p:grpSpPr>
      <p:sp>
        <p:nvSpPr>
          <p:cNvPr id="751" name="Google Shape;751;gd431007ba2_0_215:notes">
            <a:extLst>
              <a:ext uri="{FF2B5EF4-FFF2-40B4-BE49-F238E27FC236}">
                <a16:creationId xmlns:a16="http://schemas.microsoft.com/office/drawing/2014/main" id="{5FE5DC77-D5FC-3B32-2EE6-80AF9F79E40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d431007ba2_0_215:notes">
            <a:extLst>
              <a:ext uri="{FF2B5EF4-FFF2-40B4-BE49-F238E27FC236}">
                <a16:creationId xmlns:a16="http://schemas.microsoft.com/office/drawing/2014/main" id="{A81FD1FB-75A3-1622-4268-FB0BAA27292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072158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3"/>
        <p:cNvGrpSpPr/>
        <p:nvPr/>
      </p:nvGrpSpPr>
      <p:grpSpPr>
        <a:xfrm>
          <a:off x="0" y="0"/>
          <a:ext cx="0" cy="0"/>
          <a:chOff x="0" y="0"/>
          <a:chExt cx="0" cy="0"/>
        </a:xfrm>
      </p:grpSpPr>
      <p:sp>
        <p:nvSpPr>
          <p:cNvPr id="1024" name="Google Shape;1024;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5" name="Google Shape;1025;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7954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2" name="Google Shape;522;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3178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5677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Google Shape;972;g24bb93450e7_2_12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3" name="Google Shape;973;g24bb93450e7_2_1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Google Shape;972;g24bb93450e7_2_12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3" name="Google Shape;973;g24bb93450e7_2_1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592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105809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g24bb93450e7_2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4" name="Google Shape;854;g24bb93450e7_2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2388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aphicFrame>
        <p:nvGraphicFramePr>
          <p:cNvPr id="9" name="Google Shape;9;p2"/>
          <p:cNvGraphicFramePr/>
          <p:nvPr/>
        </p:nvGraphicFramePr>
        <p:xfrm>
          <a:off x="1" y="0"/>
          <a:ext cx="12191829" cy="7314840"/>
        </p:xfrm>
        <a:graphic>
          <a:graphicData uri="http://schemas.openxmlformats.org/drawingml/2006/table">
            <a:tbl>
              <a:tblPr>
                <a:noFill/>
              </a:tblPr>
              <a:tblGrid>
                <a:gridCol w="937833">
                  <a:extLst>
                    <a:ext uri="{9D8B030D-6E8A-4147-A177-3AD203B41FA5}">
                      <a16:colId xmlns:a16="http://schemas.microsoft.com/office/drawing/2014/main" val="20000"/>
                    </a:ext>
                  </a:extLst>
                </a:gridCol>
                <a:gridCol w="937833">
                  <a:extLst>
                    <a:ext uri="{9D8B030D-6E8A-4147-A177-3AD203B41FA5}">
                      <a16:colId xmlns:a16="http://schemas.microsoft.com/office/drawing/2014/main" val="20001"/>
                    </a:ext>
                  </a:extLst>
                </a:gridCol>
                <a:gridCol w="937833">
                  <a:extLst>
                    <a:ext uri="{9D8B030D-6E8A-4147-A177-3AD203B41FA5}">
                      <a16:colId xmlns:a16="http://schemas.microsoft.com/office/drawing/2014/main" val="20002"/>
                    </a:ext>
                  </a:extLst>
                </a:gridCol>
                <a:gridCol w="937833">
                  <a:extLst>
                    <a:ext uri="{9D8B030D-6E8A-4147-A177-3AD203B41FA5}">
                      <a16:colId xmlns:a16="http://schemas.microsoft.com/office/drawing/2014/main" val="20003"/>
                    </a:ext>
                  </a:extLst>
                </a:gridCol>
                <a:gridCol w="937833">
                  <a:extLst>
                    <a:ext uri="{9D8B030D-6E8A-4147-A177-3AD203B41FA5}">
                      <a16:colId xmlns:a16="http://schemas.microsoft.com/office/drawing/2014/main" val="20004"/>
                    </a:ext>
                  </a:extLst>
                </a:gridCol>
                <a:gridCol w="937833">
                  <a:extLst>
                    <a:ext uri="{9D8B030D-6E8A-4147-A177-3AD203B41FA5}">
                      <a16:colId xmlns:a16="http://schemas.microsoft.com/office/drawing/2014/main" val="20005"/>
                    </a:ext>
                  </a:extLst>
                </a:gridCol>
                <a:gridCol w="937833">
                  <a:extLst>
                    <a:ext uri="{9D8B030D-6E8A-4147-A177-3AD203B41FA5}">
                      <a16:colId xmlns:a16="http://schemas.microsoft.com/office/drawing/2014/main" val="20006"/>
                    </a:ext>
                  </a:extLst>
                </a:gridCol>
                <a:gridCol w="937833">
                  <a:extLst>
                    <a:ext uri="{9D8B030D-6E8A-4147-A177-3AD203B41FA5}">
                      <a16:colId xmlns:a16="http://schemas.microsoft.com/office/drawing/2014/main" val="20007"/>
                    </a:ext>
                  </a:extLst>
                </a:gridCol>
                <a:gridCol w="937833">
                  <a:extLst>
                    <a:ext uri="{9D8B030D-6E8A-4147-A177-3AD203B41FA5}">
                      <a16:colId xmlns:a16="http://schemas.microsoft.com/office/drawing/2014/main" val="20008"/>
                    </a:ext>
                  </a:extLst>
                </a:gridCol>
                <a:gridCol w="937833">
                  <a:extLst>
                    <a:ext uri="{9D8B030D-6E8A-4147-A177-3AD203B41FA5}">
                      <a16:colId xmlns:a16="http://schemas.microsoft.com/office/drawing/2014/main" val="20009"/>
                    </a:ext>
                  </a:extLst>
                </a:gridCol>
                <a:gridCol w="937833">
                  <a:extLst>
                    <a:ext uri="{9D8B030D-6E8A-4147-A177-3AD203B41FA5}">
                      <a16:colId xmlns:a16="http://schemas.microsoft.com/office/drawing/2014/main" val="20010"/>
                    </a:ext>
                  </a:extLst>
                </a:gridCol>
                <a:gridCol w="937833">
                  <a:extLst>
                    <a:ext uri="{9D8B030D-6E8A-4147-A177-3AD203B41FA5}">
                      <a16:colId xmlns:a16="http://schemas.microsoft.com/office/drawing/2014/main" val="20011"/>
                    </a:ext>
                  </a:extLst>
                </a:gridCol>
                <a:gridCol w="937833">
                  <a:extLst>
                    <a:ext uri="{9D8B030D-6E8A-4147-A177-3AD203B41FA5}">
                      <a16:colId xmlns:a16="http://schemas.microsoft.com/office/drawing/2014/main" val="20012"/>
                    </a:ext>
                  </a:extLst>
                </a:gridCol>
              </a:tblGrid>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10" name="Google Shape;10;p2"/>
          <p:cNvSpPr txBox="1">
            <a:spLocks noGrp="1"/>
          </p:cNvSpPr>
          <p:nvPr>
            <p:ph type="ctrTitle"/>
          </p:nvPr>
        </p:nvSpPr>
        <p:spPr>
          <a:xfrm>
            <a:off x="1296367" y="1326267"/>
            <a:ext cx="9038400" cy="33032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Clr>
                <a:srgbClr val="191919"/>
              </a:buClr>
              <a:buSzPts val="5200"/>
              <a:buNone/>
              <a:defRPr sz="8000"/>
            </a:lvl1pPr>
            <a:lvl2pPr lvl="1" algn="ctr">
              <a:spcBef>
                <a:spcPts val="0"/>
              </a:spcBef>
              <a:spcAft>
                <a:spcPts val="0"/>
              </a:spcAft>
              <a:buClr>
                <a:srgbClr val="191919"/>
              </a:buClr>
              <a:buSzPts val="5200"/>
              <a:buNone/>
              <a:defRPr sz="6934">
                <a:solidFill>
                  <a:srgbClr val="191919"/>
                </a:solidFill>
              </a:defRPr>
            </a:lvl2pPr>
            <a:lvl3pPr lvl="2" algn="ctr">
              <a:spcBef>
                <a:spcPts val="0"/>
              </a:spcBef>
              <a:spcAft>
                <a:spcPts val="0"/>
              </a:spcAft>
              <a:buClr>
                <a:srgbClr val="191919"/>
              </a:buClr>
              <a:buSzPts val="5200"/>
              <a:buNone/>
              <a:defRPr sz="6934">
                <a:solidFill>
                  <a:srgbClr val="191919"/>
                </a:solidFill>
              </a:defRPr>
            </a:lvl3pPr>
            <a:lvl4pPr lvl="3" algn="ctr">
              <a:spcBef>
                <a:spcPts val="0"/>
              </a:spcBef>
              <a:spcAft>
                <a:spcPts val="0"/>
              </a:spcAft>
              <a:buClr>
                <a:srgbClr val="191919"/>
              </a:buClr>
              <a:buSzPts val="5200"/>
              <a:buNone/>
              <a:defRPr sz="6934">
                <a:solidFill>
                  <a:srgbClr val="191919"/>
                </a:solidFill>
              </a:defRPr>
            </a:lvl4pPr>
            <a:lvl5pPr lvl="4" algn="ctr">
              <a:spcBef>
                <a:spcPts val="0"/>
              </a:spcBef>
              <a:spcAft>
                <a:spcPts val="0"/>
              </a:spcAft>
              <a:buClr>
                <a:srgbClr val="191919"/>
              </a:buClr>
              <a:buSzPts val="5200"/>
              <a:buNone/>
              <a:defRPr sz="6934">
                <a:solidFill>
                  <a:srgbClr val="191919"/>
                </a:solidFill>
              </a:defRPr>
            </a:lvl5pPr>
            <a:lvl6pPr lvl="5" algn="ctr">
              <a:spcBef>
                <a:spcPts val="0"/>
              </a:spcBef>
              <a:spcAft>
                <a:spcPts val="0"/>
              </a:spcAft>
              <a:buClr>
                <a:srgbClr val="191919"/>
              </a:buClr>
              <a:buSzPts val="5200"/>
              <a:buNone/>
              <a:defRPr sz="6934">
                <a:solidFill>
                  <a:srgbClr val="191919"/>
                </a:solidFill>
              </a:defRPr>
            </a:lvl6pPr>
            <a:lvl7pPr lvl="6" algn="ctr">
              <a:spcBef>
                <a:spcPts val="0"/>
              </a:spcBef>
              <a:spcAft>
                <a:spcPts val="0"/>
              </a:spcAft>
              <a:buClr>
                <a:srgbClr val="191919"/>
              </a:buClr>
              <a:buSzPts val="5200"/>
              <a:buNone/>
              <a:defRPr sz="6934">
                <a:solidFill>
                  <a:srgbClr val="191919"/>
                </a:solidFill>
              </a:defRPr>
            </a:lvl7pPr>
            <a:lvl8pPr lvl="7" algn="ctr">
              <a:spcBef>
                <a:spcPts val="0"/>
              </a:spcBef>
              <a:spcAft>
                <a:spcPts val="0"/>
              </a:spcAft>
              <a:buClr>
                <a:srgbClr val="191919"/>
              </a:buClr>
              <a:buSzPts val="5200"/>
              <a:buNone/>
              <a:defRPr sz="6934">
                <a:solidFill>
                  <a:srgbClr val="191919"/>
                </a:solidFill>
              </a:defRPr>
            </a:lvl8pPr>
            <a:lvl9pPr lvl="8" algn="ctr">
              <a:spcBef>
                <a:spcPts val="0"/>
              </a:spcBef>
              <a:spcAft>
                <a:spcPts val="0"/>
              </a:spcAft>
              <a:buClr>
                <a:srgbClr val="191919"/>
              </a:buClr>
              <a:buSzPts val="5200"/>
              <a:buNone/>
              <a:defRPr sz="6934">
                <a:solidFill>
                  <a:srgbClr val="191919"/>
                </a:solidFill>
              </a:defRPr>
            </a:lvl9pPr>
          </a:lstStyle>
          <a:p>
            <a:endParaRPr/>
          </a:p>
        </p:txBody>
      </p:sp>
      <p:sp>
        <p:nvSpPr>
          <p:cNvPr id="11" name="Google Shape;11;p2"/>
          <p:cNvSpPr txBox="1">
            <a:spLocks noGrp="1"/>
          </p:cNvSpPr>
          <p:nvPr>
            <p:ph type="subTitle" idx="1"/>
          </p:nvPr>
        </p:nvSpPr>
        <p:spPr>
          <a:xfrm>
            <a:off x="1296383" y="4897317"/>
            <a:ext cx="5168800" cy="634400"/>
          </a:xfrm>
          <a:prstGeom prst="rect">
            <a:avLst/>
          </a:prstGeom>
          <a:solidFill>
            <a:srgbClr val="F7DE78"/>
          </a:solidFill>
        </p:spPr>
        <p:txBody>
          <a:bodyPr spcFirstLastPara="1" wrap="square" lIns="91425" tIns="91425" rIns="91425" bIns="91425" anchor="t" anchorCtr="0">
            <a:noAutofit/>
          </a:bodyPr>
          <a:lstStyle>
            <a:lvl1pPr lvl="0">
              <a:spcBef>
                <a:spcPts val="0"/>
              </a:spcBef>
              <a:spcAft>
                <a:spcPts val="0"/>
              </a:spcAft>
              <a:buSzPts val="1400"/>
              <a:buNone/>
              <a:defRPr sz="2133">
                <a:solidFill>
                  <a:schemeClr val="dk1"/>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grpSp>
        <p:nvGrpSpPr>
          <p:cNvPr id="12" name="Google Shape;12;p2"/>
          <p:cNvGrpSpPr/>
          <p:nvPr/>
        </p:nvGrpSpPr>
        <p:grpSpPr>
          <a:xfrm>
            <a:off x="541600" y="6428767"/>
            <a:ext cx="11108800" cy="99100"/>
            <a:chOff x="406200" y="4821575"/>
            <a:chExt cx="8331600" cy="74325"/>
          </a:xfrm>
        </p:grpSpPr>
        <p:cxnSp>
          <p:nvCxnSpPr>
            <p:cNvPr id="13" name="Google Shape;13;p2"/>
            <p:cNvCxnSpPr/>
            <p:nvPr/>
          </p:nvCxnSpPr>
          <p:spPr>
            <a:xfrm>
              <a:off x="406200" y="4821575"/>
              <a:ext cx="8331600" cy="0"/>
            </a:xfrm>
            <a:prstGeom prst="straightConnector1">
              <a:avLst/>
            </a:prstGeom>
            <a:noFill/>
            <a:ln w="19050" cap="flat" cmpd="sng">
              <a:solidFill>
                <a:schemeClr val="dk1"/>
              </a:solidFill>
              <a:prstDash val="solid"/>
              <a:round/>
              <a:headEnd type="none" w="med" len="med"/>
              <a:tailEnd type="none" w="med" len="med"/>
            </a:ln>
          </p:spPr>
        </p:cxnSp>
        <p:cxnSp>
          <p:nvCxnSpPr>
            <p:cNvPr id="14" name="Google Shape;14;p2"/>
            <p:cNvCxnSpPr/>
            <p:nvPr/>
          </p:nvCxnSpPr>
          <p:spPr>
            <a:xfrm>
              <a:off x="406200" y="4895900"/>
              <a:ext cx="8331600" cy="0"/>
            </a:xfrm>
            <a:prstGeom prst="straightConnector1">
              <a:avLst/>
            </a:prstGeom>
            <a:noFill/>
            <a:ln w="19050" cap="flat" cmpd="sng">
              <a:solidFill>
                <a:schemeClr val="dk1"/>
              </a:solidFill>
              <a:prstDash val="solid"/>
              <a:round/>
              <a:headEnd type="none" w="med" len="med"/>
              <a:tailEnd type="none" w="med" len="med"/>
            </a:ln>
          </p:spPr>
        </p:cxnSp>
      </p:grpSp>
      <p:grpSp>
        <p:nvGrpSpPr>
          <p:cNvPr id="15" name="Google Shape;15;p2"/>
          <p:cNvGrpSpPr/>
          <p:nvPr/>
        </p:nvGrpSpPr>
        <p:grpSpPr>
          <a:xfrm>
            <a:off x="541600" y="319801"/>
            <a:ext cx="11108800" cy="99100"/>
            <a:chOff x="406200" y="239850"/>
            <a:chExt cx="8331600" cy="74325"/>
          </a:xfrm>
        </p:grpSpPr>
        <p:cxnSp>
          <p:nvCxnSpPr>
            <p:cNvPr id="16" name="Google Shape;16;p2"/>
            <p:cNvCxnSpPr/>
            <p:nvPr/>
          </p:nvCxnSpPr>
          <p:spPr>
            <a:xfrm>
              <a:off x="406200" y="239850"/>
              <a:ext cx="8331600" cy="0"/>
            </a:xfrm>
            <a:prstGeom prst="straightConnector1">
              <a:avLst/>
            </a:prstGeom>
            <a:noFill/>
            <a:ln w="19050" cap="flat" cmpd="sng">
              <a:solidFill>
                <a:schemeClr val="dk1"/>
              </a:solidFill>
              <a:prstDash val="solid"/>
              <a:round/>
              <a:headEnd type="none" w="med" len="med"/>
              <a:tailEnd type="none" w="med" len="med"/>
            </a:ln>
          </p:spPr>
        </p:cxnSp>
        <p:cxnSp>
          <p:nvCxnSpPr>
            <p:cNvPr id="17" name="Google Shape;17;p2"/>
            <p:cNvCxnSpPr/>
            <p:nvPr/>
          </p:nvCxnSpPr>
          <p:spPr>
            <a:xfrm>
              <a:off x="406200" y="314175"/>
              <a:ext cx="8331600" cy="0"/>
            </a:xfrm>
            <a:prstGeom prst="straightConnector1">
              <a:avLst/>
            </a:prstGeom>
            <a:noFill/>
            <a:ln w="19050" cap="flat" cmpd="sng">
              <a:solidFill>
                <a:schemeClr val="dk1"/>
              </a:solidFill>
              <a:prstDash val="solid"/>
              <a:round/>
              <a:headEnd type="none" w="med" len="med"/>
              <a:tailEnd type="none" w="med" len="med"/>
            </a:ln>
          </p:spPr>
        </p:cxnSp>
      </p:grpSp>
      <p:grpSp>
        <p:nvGrpSpPr>
          <p:cNvPr id="18" name="Google Shape;18;p2"/>
          <p:cNvGrpSpPr/>
          <p:nvPr/>
        </p:nvGrpSpPr>
        <p:grpSpPr>
          <a:xfrm rot="-1360551">
            <a:off x="263138" y="213981"/>
            <a:ext cx="887629" cy="1542913"/>
            <a:chOff x="5100475" y="841475"/>
            <a:chExt cx="845625" cy="1469900"/>
          </a:xfrm>
        </p:grpSpPr>
        <p:sp>
          <p:nvSpPr>
            <p:cNvPr id="19" name="Google Shape;19;p2"/>
            <p:cNvSpPr/>
            <p:nvPr/>
          </p:nvSpPr>
          <p:spPr>
            <a:xfrm>
              <a:off x="5100475" y="841475"/>
              <a:ext cx="845625" cy="1469900"/>
            </a:xfrm>
            <a:custGeom>
              <a:avLst/>
              <a:gdLst/>
              <a:ahLst/>
              <a:cxnLst/>
              <a:rect l="l" t="t" r="r" b="b"/>
              <a:pathLst>
                <a:path w="33825" h="58796" extrusionOk="0">
                  <a:moveTo>
                    <a:pt x="16883" y="0"/>
                  </a:moveTo>
                  <a:cubicBezTo>
                    <a:pt x="12413" y="0"/>
                    <a:pt x="9106" y="1649"/>
                    <a:pt x="8354" y="4574"/>
                  </a:cubicBezTo>
                  <a:cubicBezTo>
                    <a:pt x="8310" y="4746"/>
                    <a:pt x="8275" y="4921"/>
                    <a:pt x="8250" y="5097"/>
                  </a:cubicBezTo>
                  <a:cubicBezTo>
                    <a:pt x="8187" y="5262"/>
                    <a:pt x="8132" y="5431"/>
                    <a:pt x="8088" y="5603"/>
                  </a:cubicBezTo>
                  <a:cubicBezTo>
                    <a:pt x="7536" y="7745"/>
                    <a:pt x="8480" y="9952"/>
                    <a:pt x="10652" y="11859"/>
                  </a:cubicBezTo>
                  <a:lnTo>
                    <a:pt x="4900" y="23594"/>
                  </a:lnTo>
                  <a:cubicBezTo>
                    <a:pt x="2881" y="23735"/>
                    <a:pt x="1180" y="25153"/>
                    <a:pt x="677" y="27111"/>
                  </a:cubicBezTo>
                  <a:lnTo>
                    <a:pt x="367" y="28313"/>
                  </a:lnTo>
                  <a:cubicBezTo>
                    <a:pt x="1" y="29732"/>
                    <a:pt x="853" y="31180"/>
                    <a:pt x="2274" y="31546"/>
                  </a:cubicBezTo>
                  <a:lnTo>
                    <a:pt x="9551" y="33422"/>
                  </a:lnTo>
                  <a:cubicBezTo>
                    <a:pt x="8753" y="38591"/>
                    <a:pt x="7185" y="48539"/>
                    <a:pt x="6046" y="55728"/>
                  </a:cubicBezTo>
                  <a:cubicBezTo>
                    <a:pt x="5830" y="57094"/>
                    <a:pt x="6699" y="58397"/>
                    <a:pt x="8044" y="58721"/>
                  </a:cubicBezTo>
                  <a:cubicBezTo>
                    <a:pt x="8253" y="58772"/>
                    <a:pt x="8462" y="58796"/>
                    <a:pt x="8669" y="58796"/>
                  </a:cubicBezTo>
                  <a:cubicBezTo>
                    <a:pt x="9790" y="58796"/>
                    <a:pt x="10823" y="58080"/>
                    <a:pt x="11187" y="56971"/>
                  </a:cubicBezTo>
                  <a:lnTo>
                    <a:pt x="18189" y="35649"/>
                  </a:lnTo>
                  <a:lnTo>
                    <a:pt x="25333" y="37491"/>
                  </a:lnTo>
                  <a:cubicBezTo>
                    <a:pt x="25555" y="37548"/>
                    <a:pt x="25778" y="37575"/>
                    <a:pt x="25998" y="37575"/>
                  </a:cubicBezTo>
                  <a:cubicBezTo>
                    <a:pt x="27179" y="37575"/>
                    <a:pt x="28256" y="36781"/>
                    <a:pt x="28565" y="35584"/>
                  </a:cubicBezTo>
                  <a:lnTo>
                    <a:pt x="28875" y="34381"/>
                  </a:lnTo>
                  <a:cubicBezTo>
                    <a:pt x="29393" y="32369"/>
                    <a:pt x="28555" y="30305"/>
                    <a:pt x="26827" y="29221"/>
                  </a:cubicBezTo>
                  <a:lnTo>
                    <a:pt x="27226" y="16265"/>
                  </a:lnTo>
                  <a:cubicBezTo>
                    <a:pt x="30151" y="15683"/>
                    <a:pt x="32211" y="14197"/>
                    <a:pt x="32787" y="11968"/>
                  </a:cubicBezTo>
                  <a:cubicBezTo>
                    <a:pt x="32831" y="11792"/>
                    <a:pt x="32866" y="11614"/>
                    <a:pt x="32891" y="11434"/>
                  </a:cubicBezTo>
                  <a:cubicBezTo>
                    <a:pt x="32954" y="11273"/>
                    <a:pt x="33007" y="11107"/>
                    <a:pt x="33051" y="10940"/>
                  </a:cubicBezTo>
                  <a:cubicBezTo>
                    <a:pt x="33824" y="7939"/>
                    <a:pt x="31675" y="4807"/>
                    <a:pt x="27298" y="2558"/>
                  </a:cubicBezTo>
                  <a:cubicBezTo>
                    <a:pt x="25841" y="1809"/>
                    <a:pt x="24229" y="1206"/>
                    <a:pt x="22506" y="761"/>
                  </a:cubicBezTo>
                  <a:cubicBezTo>
                    <a:pt x="20511" y="247"/>
                    <a:pt x="18610" y="0"/>
                    <a:pt x="1688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20;p2"/>
            <p:cNvSpPr/>
            <p:nvPr/>
          </p:nvSpPr>
          <p:spPr>
            <a:xfrm>
              <a:off x="5173700" y="1486850"/>
              <a:ext cx="596850" cy="227975"/>
            </a:xfrm>
            <a:custGeom>
              <a:avLst/>
              <a:gdLst/>
              <a:ahLst/>
              <a:cxnLst/>
              <a:rect l="l" t="t" r="r" b="b"/>
              <a:pathLst>
                <a:path w="23874" h="9119" extrusionOk="0">
                  <a:moveTo>
                    <a:pt x="887" y="0"/>
                  </a:moveTo>
                  <a:cubicBezTo>
                    <a:pt x="848" y="0"/>
                    <a:pt x="812" y="26"/>
                    <a:pt x="802" y="65"/>
                  </a:cubicBezTo>
                  <a:lnTo>
                    <a:pt x="1" y="3172"/>
                  </a:lnTo>
                  <a:lnTo>
                    <a:pt x="23060" y="9119"/>
                  </a:lnTo>
                  <a:lnTo>
                    <a:pt x="23861" y="6012"/>
                  </a:lnTo>
                  <a:cubicBezTo>
                    <a:pt x="23873" y="5965"/>
                    <a:pt x="23846" y="5918"/>
                    <a:pt x="23797" y="5904"/>
                  </a:cubicBezTo>
                  <a:lnTo>
                    <a:pt x="909" y="3"/>
                  </a:lnTo>
                  <a:cubicBezTo>
                    <a:pt x="902" y="1"/>
                    <a:pt x="894" y="0"/>
                    <a:pt x="8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21;p2"/>
            <p:cNvSpPr/>
            <p:nvPr/>
          </p:nvSpPr>
          <p:spPr>
            <a:xfrm>
              <a:off x="5317175" y="1598575"/>
              <a:ext cx="204400" cy="646475"/>
            </a:xfrm>
            <a:custGeom>
              <a:avLst/>
              <a:gdLst/>
              <a:ahLst/>
              <a:cxnLst/>
              <a:rect l="l" t="t" r="r" b="b"/>
              <a:pathLst>
                <a:path w="8176" h="25859" extrusionOk="0">
                  <a:moveTo>
                    <a:pt x="4031" y="1"/>
                  </a:moveTo>
                  <a:cubicBezTo>
                    <a:pt x="4028" y="438"/>
                    <a:pt x="0" y="25859"/>
                    <a:pt x="0" y="25859"/>
                  </a:cubicBezTo>
                  <a:lnTo>
                    <a:pt x="8175" y="959"/>
                  </a:lnTo>
                  <a:lnTo>
                    <a:pt x="40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22;p2"/>
            <p:cNvSpPr/>
            <p:nvPr/>
          </p:nvSpPr>
          <p:spPr>
            <a:xfrm>
              <a:off x="5249550" y="1067175"/>
              <a:ext cx="469075" cy="577350"/>
            </a:xfrm>
            <a:custGeom>
              <a:avLst/>
              <a:gdLst/>
              <a:ahLst/>
              <a:cxnLst/>
              <a:rect l="l" t="t" r="r" b="b"/>
              <a:pathLst>
                <a:path w="18763" h="23094" extrusionOk="0">
                  <a:moveTo>
                    <a:pt x="9031" y="1"/>
                  </a:moveTo>
                  <a:lnTo>
                    <a:pt x="1" y="18423"/>
                  </a:lnTo>
                  <a:lnTo>
                    <a:pt x="18120" y="23094"/>
                  </a:lnTo>
                  <a:lnTo>
                    <a:pt x="18762" y="2290"/>
                  </a:lnTo>
                  <a:lnTo>
                    <a:pt x="903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23;p2"/>
            <p:cNvSpPr/>
            <p:nvPr/>
          </p:nvSpPr>
          <p:spPr>
            <a:xfrm>
              <a:off x="5359675" y="933850"/>
              <a:ext cx="504125" cy="254750"/>
            </a:xfrm>
            <a:custGeom>
              <a:avLst/>
              <a:gdLst/>
              <a:ahLst/>
              <a:cxnLst/>
              <a:rect l="l" t="t" r="r" b="b"/>
              <a:pathLst>
                <a:path w="20165" h="10190" extrusionOk="0">
                  <a:moveTo>
                    <a:pt x="6234" y="1"/>
                  </a:moveTo>
                  <a:cubicBezTo>
                    <a:pt x="5431" y="1"/>
                    <a:pt x="4671" y="60"/>
                    <a:pt x="3975" y="182"/>
                  </a:cubicBezTo>
                  <a:cubicBezTo>
                    <a:pt x="1925" y="539"/>
                    <a:pt x="605" y="1399"/>
                    <a:pt x="303" y="2573"/>
                  </a:cubicBezTo>
                  <a:cubicBezTo>
                    <a:pt x="0" y="3748"/>
                    <a:pt x="740" y="5139"/>
                    <a:pt x="2360" y="6441"/>
                  </a:cubicBezTo>
                  <a:cubicBezTo>
                    <a:pt x="3979" y="7745"/>
                    <a:pt x="6346" y="8852"/>
                    <a:pt x="8941" y="9522"/>
                  </a:cubicBezTo>
                  <a:cubicBezTo>
                    <a:pt x="10653" y="9964"/>
                    <a:pt x="12371" y="10190"/>
                    <a:pt x="13930" y="10190"/>
                  </a:cubicBezTo>
                  <a:cubicBezTo>
                    <a:pt x="14733" y="10190"/>
                    <a:pt x="15494" y="10130"/>
                    <a:pt x="16190" y="10008"/>
                  </a:cubicBezTo>
                  <a:cubicBezTo>
                    <a:pt x="18238" y="9651"/>
                    <a:pt x="19559" y="8792"/>
                    <a:pt x="19862" y="7617"/>
                  </a:cubicBezTo>
                  <a:cubicBezTo>
                    <a:pt x="20164" y="6443"/>
                    <a:pt x="19424" y="5051"/>
                    <a:pt x="17805" y="3749"/>
                  </a:cubicBezTo>
                  <a:cubicBezTo>
                    <a:pt x="16185" y="2446"/>
                    <a:pt x="13817" y="1338"/>
                    <a:pt x="11223" y="668"/>
                  </a:cubicBezTo>
                  <a:cubicBezTo>
                    <a:pt x="9511" y="227"/>
                    <a:pt x="7793" y="1"/>
                    <a:pt x="6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4;p2"/>
            <p:cNvSpPr/>
            <p:nvPr/>
          </p:nvSpPr>
          <p:spPr>
            <a:xfrm>
              <a:off x="5366275" y="908100"/>
              <a:ext cx="504150" cy="254750"/>
            </a:xfrm>
            <a:custGeom>
              <a:avLst/>
              <a:gdLst/>
              <a:ahLst/>
              <a:cxnLst/>
              <a:rect l="l" t="t" r="r" b="b"/>
              <a:pathLst>
                <a:path w="20166" h="10190" extrusionOk="0">
                  <a:moveTo>
                    <a:pt x="6230" y="1"/>
                  </a:moveTo>
                  <a:cubicBezTo>
                    <a:pt x="5429" y="1"/>
                    <a:pt x="4670" y="61"/>
                    <a:pt x="3975" y="182"/>
                  </a:cubicBezTo>
                  <a:cubicBezTo>
                    <a:pt x="1927" y="540"/>
                    <a:pt x="607" y="1400"/>
                    <a:pt x="304" y="2573"/>
                  </a:cubicBezTo>
                  <a:cubicBezTo>
                    <a:pt x="1" y="3747"/>
                    <a:pt x="740" y="5139"/>
                    <a:pt x="2362" y="6443"/>
                  </a:cubicBezTo>
                  <a:cubicBezTo>
                    <a:pt x="3981" y="7746"/>
                    <a:pt x="6348" y="8854"/>
                    <a:pt x="8942" y="9522"/>
                  </a:cubicBezTo>
                  <a:cubicBezTo>
                    <a:pt x="10654" y="9964"/>
                    <a:pt x="12372" y="10190"/>
                    <a:pt x="13932" y="10190"/>
                  </a:cubicBezTo>
                  <a:cubicBezTo>
                    <a:pt x="14735" y="10190"/>
                    <a:pt x="15496" y="10130"/>
                    <a:pt x="16192" y="10008"/>
                  </a:cubicBezTo>
                  <a:cubicBezTo>
                    <a:pt x="18239" y="9651"/>
                    <a:pt x="19560" y="8791"/>
                    <a:pt x="19864" y="7617"/>
                  </a:cubicBezTo>
                  <a:cubicBezTo>
                    <a:pt x="20166" y="6444"/>
                    <a:pt x="19426" y="5053"/>
                    <a:pt x="17807" y="3749"/>
                  </a:cubicBezTo>
                  <a:cubicBezTo>
                    <a:pt x="16185" y="2445"/>
                    <a:pt x="13818" y="1338"/>
                    <a:pt x="11225" y="669"/>
                  </a:cubicBezTo>
                  <a:cubicBezTo>
                    <a:pt x="9511" y="228"/>
                    <a:pt x="7791" y="1"/>
                    <a:pt x="623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947793696"/>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234"/>
        <p:cNvGrpSpPr/>
        <p:nvPr/>
      </p:nvGrpSpPr>
      <p:grpSpPr>
        <a:xfrm>
          <a:off x="0" y="0"/>
          <a:ext cx="0" cy="0"/>
          <a:chOff x="0" y="0"/>
          <a:chExt cx="0" cy="0"/>
        </a:xfrm>
      </p:grpSpPr>
      <p:graphicFrame>
        <p:nvGraphicFramePr>
          <p:cNvPr id="235" name="Google Shape;235;p23"/>
          <p:cNvGraphicFramePr/>
          <p:nvPr/>
        </p:nvGraphicFramePr>
        <p:xfrm>
          <a:off x="1" y="0"/>
          <a:ext cx="12191829" cy="7314840"/>
        </p:xfrm>
        <a:graphic>
          <a:graphicData uri="http://schemas.openxmlformats.org/drawingml/2006/table">
            <a:tbl>
              <a:tblPr>
                <a:noFill/>
              </a:tblPr>
              <a:tblGrid>
                <a:gridCol w="937833">
                  <a:extLst>
                    <a:ext uri="{9D8B030D-6E8A-4147-A177-3AD203B41FA5}">
                      <a16:colId xmlns:a16="http://schemas.microsoft.com/office/drawing/2014/main" val="20000"/>
                    </a:ext>
                  </a:extLst>
                </a:gridCol>
                <a:gridCol w="937833">
                  <a:extLst>
                    <a:ext uri="{9D8B030D-6E8A-4147-A177-3AD203B41FA5}">
                      <a16:colId xmlns:a16="http://schemas.microsoft.com/office/drawing/2014/main" val="20001"/>
                    </a:ext>
                  </a:extLst>
                </a:gridCol>
                <a:gridCol w="937833">
                  <a:extLst>
                    <a:ext uri="{9D8B030D-6E8A-4147-A177-3AD203B41FA5}">
                      <a16:colId xmlns:a16="http://schemas.microsoft.com/office/drawing/2014/main" val="20002"/>
                    </a:ext>
                  </a:extLst>
                </a:gridCol>
                <a:gridCol w="937833">
                  <a:extLst>
                    <a:ext uri="{9D8B030D-6E8A-4147-A177-3AD203B41FA5}">
                      <a16:colId xmlns:a16="http://schemas.microsoft.com/office/drawing/2014/main" val="20003"/>
                    </a:ext>
                  </a:extLst>
                </a:gridCol>
                <a:gridCol w="937833">
                  <a:extLst>
                    <a:ext uri="{9D8B030D-6E8A-4147-A177-3AD203B41FA5}">
                      <a16:colId xmlns:a16="http://schemas.microsoft.com/office/drawing/2014/main" val="20004"/>
                    </a:ext>
                  </a:extLst>
                </a:gridCol>
                <a:gridCol w="937833">
                  <a:extLst>
                    <a:ext uri="{9D8B030D-6E8A-4147-A177-3AD203B41FA5}">
                      <a16:colId xmlns:a16="http://schemas.microsoft.com/office/drawing/2014/main" val="20005"/>
                    </a:ext>
                  </a:extLst>
                </a:gridCol>
                <a:gridCol w="937833">
                  <a:extLst>
                    <a:ext uri="{9D8B030D-6E8A-4147-A177-3AD203B41FA5}">
                      <a16:colId xmlns:a16="http://schemas.microsoft.com/office/drawing/2014/main" val="20006"/>
                    </a:ext>
                  </a:extLst>
                </a:gridCol>
                <a:gridCol w="937833">
                  <a:extLst>
                    <a:ext uri="{9D8B030D-6E8A-4147-A177-3AD203B41FA5}">
                      <a16:colId xmlns:a16="http://schemas.microsoft.com/office/drawing/2014/main" val="20007"/>
                    </a:ext>
                  </a:extLst>
                </a:gridCol>
                <a:gridCol w="937833">
                  <a:extLst>
                    <a:ext uri="{9D8B030D-6E8A-4147-A177-3AD203B41FA5}">
                      <a16:colId xmlns:a16="http://schemas.microsoft.com/office/drawing/2014/main" val="20008"/>
                    </a:ext>
                  </a:extLst>
                </a:gridCol>
                <a:gridCol w="937833">
                  <a:extLst>
                    <a:ext uri="{9D8B030D-6E8A-4147-A177-3AD203B41FA5}">
                      <a16:colId xmlns:a16="http://schemas.microsoft.com/office/drawing/2014/main" val="20009"/>
                    </a:ext>
                  </a:extLst>
                </a:gridCol>
                <a:gridCol w="937833">
                  <a:extLst>
                    <a:ext uri="{9D8B030D-6E8A-4147-A177-3AD203B41FA5}">
                      <a16:colId xmlns:a16="http://schemas.microsoft.com/office/drawing/2014/main" val="20010"/>
                    </a:ext>
                  </a:extLst>
                </a:gridCol>
                <a:gridCol w="937833">
                  <a:extLst>
                    <a:ext uri="{9D8B030D-6E8A-4147-A177-3AD203B41FA5}">
                      <a16:colId xmlns:a16="http://schemas.microsoft.com/office/drawing/2014/main" val="20011"/>
                    </a:ext>
                  </a:extLst>
                </a:gridCol>
                <a:gridCol w="937833">
                  <a:extLst>
                    <a:ext uri="{9D8B030D-6E8A-4147-A177-3AD203B41FA5}">
                      <a16:colId xmlns:a16="http://schemas.microsoft.com/office/drawing/2014/main" val="20012"/>
                    </a:ext>
                  </a:extLst>
                </a:gridCol>
              </a:tblGrid>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236" name="Google Shape;236;p23"/>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37" name="Google Shape;237;p23"/>
          <p:cNvSpPr txBox="1">
            <a:spLocks noGrp="1"/>
          </p:cNvSpPr>
          <p:nvPr>
            <p:ph type="subTitle" idx="1"/>
          </p:nvPr>
        </p:nvSpPr>
        <p:spPr>
          <a:xfrm>
            <a:off x="6689648" y="3543067"/>
            <a:ext cx="3647200" cy="1494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8" name="Google Shape;238;p23"/>
          <p:cNvSpPr txBox="1">
            <a:spLocks noGrp="1"/>
          </p:cNvSpPr>
          <p:nvPr>
            <p:ph type="subTitle" idx="2"/>
          </p:nvPr>
        </p:nvSpPr>
        <p:spPr>
          <a:xfrm>
            <a:off x="1855151" y="3543067"/>
            <a:ext cx="3647200" cy="1494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9" name="Google Shape;239;p23"/>
          <p:cNvSpPr txBox="1">
            <a:spLocks noGrp="1"/>
          </p:cNvSpPr>
          <p:nvPr>
            <p:ph type="subTitle" idx="3"/>
          </p:nvPr>
        </p:nvSpPr>
        <p:spPr>
          <a:xfrm>
            <a:off x="2776551" y="2797867"/>
            <a:ext cx="2726000" cy="668000"/>
          </a:xfrm>
          <a:prstGeom prst="rect">
            <a:avLst/>
          </a:prstGeom>
          <a:solidFill>
            <a:schemeClr val="lt2"/>
          </a:solidFill>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667">
                <a:solidFill>
                  <a:schemeClr val="dk1"/>
                </a:solidFill>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240" name="Google Shape;240;p23"/>
          <p:cNvSpPr txBox="1">
            <a:spLocks noGrp="1"/>
          </p:cNvSpPr>
          <p:nvPr>
            <p:ph type="subTitle" idx="4"/>
          </p:nvPr>
        </p:nvSpPr>
        <p:spPr>
          <a:xfrm>
            <a:off x="7610684" y="2797867"/>
            <a:ext cx="2726000" cy="668000"/>
          </a:xfrm>
          <a:prstGeom prst="rect">
            <a:avLst/>
          </a:prstGeom>
          <a:solidFill>
            <a:schemeClr val="lt2"/>
          </a:solidFill>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667">
                <a:solidFill>
                  <a:schemeClr val="dk1"/>
                </a:solidFill>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grpSp>
        <p:nvGrpSpPr>
          <p:cNvPr id="241" name="Google Shape;241;p23"/>
          <p:cNvGrpSpPr/>
          <p:nvPr/>
        </p:nvGrpSpPr>
        <p:grpSpPr>
          <a:xfrm>
            <a:off x="356418" y="538801"/>
            <a:ext cx="99100" cy="5780400"/>
            <a:chOff x="267313" y="404101"/>
            <a:chExt cx="74325" cy="4335300"/>
          </a:xfrm>
        </p:grpSpPr>
        <p:cxnSp>
          <p:nvCxnSpPr>
            <p:cNvPr id="242" name="Google Shape;242;p23"/>
            <p:cNvCxnSpPr/>
            <p:nvPr/>
          </p:nvCxnSpPr>
          <p:spPr>
            <a:xfrm rot="-5400000">
              <a:off x="-1900337" y="2571751"/>
              <a:ext cx="4335300" cy="0"/>
            </a:xfrm>
            <a:prstGeom prst="straightConnector1">
              <a:avLst/>
            </a:prstGeom>
            <a:noFill/>
            <a:ln w="19050" cap="flat" cmpd="sng">
              <a:solidFill>
                <a:schemeClr val="dk1"/>
              </a:solidFill>
              <a:prstDash val="solid"/>
              <a:round/>
              <a:headEnd type="none" w="med" len="med"/>
              <a:tailEnd type="none" w="med" len="med"/>
            </a:ln>
          </p:spPr>
        </p:cxnSp>
        <p:cxnSp>
          <p:nvCxnSpPr>
            <p:cNvPr id="243" name="Google Shape;243;p23"/>
            <p:cNvCxnSpPr/>
            <p:nvPr/>
          </p:nvCxnSpPr>
          <p:spPr>
            <a:xfrm rot="-5400000">
              <a:off x="-1826012" y="2571751"/>
              <a:ext cx="4335300" cy="0"/>
            </a:xfrm>
            <a:prstGeom prst="straightConnector1">
              <a:avLst/>
            </a:prstGeom>
            <a:noFill/>
            <a:ln w="19050" cap="flat" cmpd="sng">
              <a:solidFill>
                <a:schemeClr val="dk1"/>
              </a:solidFill>
              <a:prstDash val="solid"/>
              <a:round/>
              <a:headEnd type="none" w="med" len="med"/>
              <a:tailEnd type="none" w="med" len="med"/>
            </a:ln>
          </p:spPr>
        </p:cxnSp>
      </p:grpSp>
      <p:grpSp>
        <p:nvGrpSpPr>
          <p:cNvPr id="244" name="Google Shape;244;p23"/>
          <p:cNvGrpSpPr/>
          <p:nvPr/>
        </p:nvGrpSpPr>
        <p:grpSpPr>
          <a:xfrm>
            <a:off x="11736451" y="538801"/>
            <a:ext cx="99100" cy="5780400"/>
            <a:chOff x="8802338" y="404101"/>
            <a:chExt cx="74325" cy="4335300"/>
          </a:xfrm>
        </p:grpSpPr>
        <p:cxnSp>
          <p:nvCxnSpPr>
            <p:cNvPr id="245" name="Google Shape;245;p23"/>
            <p:cNvCxnSpPr/>
            <p:nvPr/>
          </p:nvCxnSpPr>
          <p:spPr>
            <a:xfrm rot="-5400000">
              <a:off x="6634688" y="2571751"/>
              <a:ext cx="4335300" cy="0"/>
            </a:xfrm>
            <a:prstGeom prst="straightConnector1">
              <a:avLst/>
            </a:prstGeom>
            <a:noFill/>
            <a:ln w="19050" cap="flat" cmpd="sng">
              <a:solidFill>
                <a:schemeClr val="dk1"/>
              </a:solidFill>
              <a:prstDash val="solid"/>
              <a:round/>
              <a:headEnd type="none" w="med" len="med"/>
              <a:tailEnd type="none" w="med" len="med"/>
            </a:ln>
          </p:spPr>
        </p:cxnSp>
        <p:cxnSp>
          <p:nvCxnSpPr>
            <p:cNvPr id="246" name="Google Shape;246;p23"/>
            <p:cNvCxnSpPr/>
            <p:nvPr/>
          </p:nvCxnSpPr>
          <p:spPr>
            <a:xfrm rot="-5400000">
              <a:off x="6709013" y="2571751"/>
              <a:ext cx="4335300" cy="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1070764713"/>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247"/>
        <p:cNvGrpSpPr/>
        <p:nvPr/>
      </p:nvGrpSpPr>
      <p:grpSpPr>
        <a:xfrm>
          <a:off x="0" y="0"/>
          <a:ext cx="0" cy="0"/>
          <a:chOff x="0" y="0"/>
          <a:chExt cx="0" cy="0"/>
        </a:xfrm>
      </p:grpSpPr>
      <p:graphicFrame>
        <p:nvGraphicFramePr>
          <p:cNvPr id="248" name="Google Shape;248;p24"/>
          <p:cNvGraphicFramePr/>
          <p:nvPr/>
        </p:nvGraphicFramePr>
        <p:xfrm>
          <a:off x="1" y="0"/>
          <a:ext cx="12191829" cy="7314840"/>
        </p:xfrm>
        <a:graphic>
          <a:graphicData uri="http://schemas.openxmlformats.org/drawingml/2006/table">
            <a:tbl>
              <a:tblPr>
                <a:noFill/>
              </a:tblPr>
              <a:tblGrid>
                <a:gridCol w="937833">
                  <a:extLst>
                    <a:ext uri="{9D8B030D-6E8A-4147-A177-3AD203B41FA5}">
                      <a16:colId xmlns:a16="http://schemas.microsoft.com/office/drawing/2014/main" val="20000"/>
                    </a:ext>
                  </a:extLst>
                </a:gridCol>
                <a:gridCol w="937833">
                  <a:extLst>
                    <a:ext uri="{9D8B030D-6E8A-4147-A177-3AD203B41FA5}">
                      <a16:colId xmlns:a16="http://schemas.microsoft.com/office/drawing/2014/main" val="20001"/>
                    </a:ext>
                  </a:extLst>
                </a:gridCol>
                <a:gridCol w="937833">
                  <a:extLst>
                    <a:ext uri="{9D8B030D-6E8A-4147-A177-3AD203B41FA5}">
                      <a16:colId xmlns:a16="http://schemas.microsoft.com/office/drawing/2014/main" val="20002"/>
                    </a:ext>
                  </a:extLst>
                </a:gridCol>
                <a:gridCol w="937833">
                  <a:extLst>
                    <a:ext uri="{9D8B030D-6E8A-4147-A177-3AD203B41FA5}">
                      <a16:colId xmlns:a16="http://schemas.microsoft.com/office/drawing/2014/main" val="20003"/>
                    </a:ext>
                  </a:extLst>
                </a:gridCol>
                <a:gridCol w="937833">
                  <a:extLst>
                    <a:ext uri="{9D8B030D-6E8A-4147-A177-3AD203B41FA5}">
                      <a16:colId xmlns:a16="http://schemas.microsoft.com/office/drawing/2014/main" val="20004"/>
                    </a:ext>
                  </a:extLst>
                </a:gridCol>
                <a:gridCol w="937833">
                  <a:extLst>
                    <a:ext uri="{9D8B030D-6E8A-4147-A177-3AD203B41FA5}">
                      <a16:colId xmlns:a16="http://schemas.microsoft.com/office/drawing/2014/main" val="20005"/>
                    </a:ext>
                  </a:extLst>
                </a:gridCol>
                <a:gridCol w="937833">
                  <a:extLst>
                    <a:ext uri="{9D8B030D-6E8A-4147-A177-3AD203B41FA5}">
                      <a16:colId xmlns:a16="http://schemas.microsoft.com/office/drawing/2014/main" val="20006"/>
                    </a:ext>
                  </a:extLst>
                </a:gridCol>
                <a:gridCol w="937833">
                  <a:extLst>
                    <a:ext uri="{9D8B030D-6E8A-4147-A177-3AD203B41FA5}">
                      <a16:colId xmlns:a16="http://schemas.microsoft.com/office/drawing/2014/main" val="20007"/>
                    </a:ext>
                  </a:extLst>
                </a:gridCol>
                <a:gridCol w="937833">
                  <a:extLst>
                    <a:ext uri="{9D8B030D-6E8A-4147-A177-3AD203B41FA5}">
                      <a16:colId xmlns:a16="http://schemas.microsoft.com/office/drawing/2014/main" val="20008"/>
                    </a:ext>
                  </a:extLst>
                </a:gridCol>
                <a:gridCol w="937833">
                  <a:extLst>
                    <a:ext uri="{9D8B030D-6E8A-4147-A177-3AD203B41FA5}">
                      <a16:colId xmlns:a16="http://schemas.microsoft.com/office/drawing/2014/main" val="20009"/>
                    </a:ext>
                  </a:extLst>
                </a:gridCol>
                <a:gridCol w="937833">
                  <a:extLst>
                    <a:ext uri="{9D8B030D-6E8A-4147-A177-3AD203B41FA5}">
                      <a16:colId xmlns:a16="http://schemas.microsoft.com/office/drawing/2014/main" val="20010"/>
                    </a:ext>
                  </a:extLst>
                </a:gridCol>
                <a:gridCol w="937833">
                  <a:extLst>
                    <a:ext uri="{9D8B030D-6E8A-4147-A177-3AD203B41FA5}">
                      <a16:colId xmlns:a16="http://schemas.microsoft.com/office/drawing/2014/main" val="20011"/>
                    </a:ext>
                  </a:extLst>
                </a:gridCol>
                <a:gridCol w="937833">
                  <a:extLst>
                    <a:ext uri="{9D8B030D-6E8A-4147-A177-3AD203B41FA5}">
                      <a16:colId xmlns:a16="http://schemas.microsoft.com/office/drawing/2014/main" val="20012"/>
                    </a:ext>
                  </a:extLst>
                </a:gridCol>
              </a:tblGrid>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249" name="Google Shape;249;p24"/>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50" name="Google Shape;250;p24"/>
          <p:cNvSpPr txBox="1">
            <a:spLocks noGrp="1"/>
          </p:cNvSpPr>
          <p:nvPr>
            <p:ph type="subTitle" idx="1"/>
          </p:nvPr>
        </p:nvSpPr>
        <p:spPr>
          <a:xfrm>
            <a:off x="5460721" y="2210741"/>
            <a:ext cx="3633200" cy="3226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1" name="Google Shape;251;p24"/>
          <p:cNvSpPr txBox="1">
            <a:spLocks noGrp="1"/>
          </p:cNvSpPr>
          <p:nvPr>
            <p:ph type="subTitle" idx="2"/>
          </p:nvPr>
        </p:nvSpPr>
        <p:spPr>
          <a:xfrm>
            <a:off x="960000" y="2210741"/>
            <a:ext cx="3633200" cy="3226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52" name="Google Shape;252;p24"/>
          <p:cNvGrpSpPr/>
          <p:nvPr/>
        </p:nvGrpSpPr>
        <p:grpSpPr>
          <a:xfrm>
            <a:off x="11736451" y="538801"/>
            <a:ext cx="99100" cy="5780400"/>
            <a:chOff x="8802338" y="404101"/>
            <a:chExt cx="74325" cy="4335300"/>
          </a:xfrm>
        </p:grpSpPr>
        <p:cxnSp>
          <p:nvCxnSpPr>
            <p:cNvPr id="253" name="Google Shape;253;p24"/>
            <p:cNvCxnSpPr/>
            <p:nvPr/>
          </p:nvCxnSpPr>
          <p:spPr>
            <a:xfrm rot="-5400000">
              <a:off x="6634688" y="2571751"/>
              <a:ext cx="4335300" cy="0"/>
            </a:xfrm>
            <a:prstGeom prst="straightConnector1">
              <a:avLst/>
            </a:prstGeom>
            <a:noFill/>
            <a:ln w="19050" cap="flat" cmpd="sng">
              <a:solidFill>
                <a:schemeClr val="dk1"/>
              </a:solidFill>
              <a:prstDash val="solid"/>
              <a:round/>
              <a:headEnd type="none" w="med" len="med"/>
              <a:tailEnd type="none" w="med" len="med"/>
            </a:ln>
          </p:spPr>
        </p:cxnSp>
        <p:cxnSp>
          <p:nvCxnSpPr>
            <p:cNvPr id="254" name="Google Shape;254;p24"/>
            <p:cNvCxnSpPr/>
            <p:nvPr/>
          </p:nvCxnSpPr>
          <p:spPr>
            <a:xfrm rot="-5400000">
              <a:off x="6709013" y="2571751"/>
              <a:ext cx="4335300" cy="0"/>
            </a:xfrm>
            <a:prstGeom prst="straightConnector1">
              <a:avLst/>
            </a:prstGeom>
            <a:noFill/>
            <a:ln w="19050" cap="flat" cmpd="sng">
              <a:solidFill>
                <a:schemeClr val="dk1"/>
              </a:solidFill>
              <a:prstDash val="solid"/>
              <a:round/>
              <a:headEnd type="none" w="med" len="med"/>
              <a:tailEnd type="none" w="med" len="med"/>
            </a:ln>
          </p:spPr>
        </p:cxnSp>
      </p:grpSp>
      <p:grpSp>
        <p:nvGrpSpPr>
          <p:cNvPr id="255" name="Google Shape;255;p24"/>
          <p:cNvGrpSpPr/>
          <p:nvPr/>
        </p:nvGrpSpPr>
        <p:grpSpPr>
          <a:xfrm>
            <a:off x="541600" y="6428767"/>
            <a:ext cx="11108800" cy="99100"/>
            <a:chOff x="406200" y="4821575"/>
            <a:chExt cx="8331600" cy="74325"/>
          </a:xfrm>
        </p:grpSpPr>
        <p:cxnSp>
          <p:nvCxnSpPr>
            <p:cNvPr id="256" name="Google Shape;256;p24"/>
            <p:cNvCxnSpPr/>
            <p:nvPr/>
          </p:nvCxnSpPr>
          <p:spPr>
            <a:xfrm>
              <a:off x="406200" y="4821575"/>
              <a:ext cx="8331600" cy="0"/>
            </a:xfrm>
            <a:prstGeom prst="straightConnector1">
              <a:avLst/>
            </a:prstGeom>
            <a:noFill/>
            <a:ln w="19050" cap="flat" cmpd="sng">
              <a:solidFill>
                <a:schemeClr val="dk1"/>
              </a:solidFill>
              <a:prstDash val="solid"/>
              <a:round/>
              <a:headEnd type="none" w="med" len="med"/>
              <a:tailEnd type="none" w="med" len="med"/>
            </a:ln>
          </p:spPr>
        </p:cxnSp>
        <p:cxnSp>
          <p:nvCxnSpPr>
            <p:cNvPr id="257" name="Google Shape;257;p24"/>
            <p:cNvCxnSpPr/>
            <p:nvPr/>
          </p:nvCxnSpPr>
          <p:spPr>
            <a:xfrm>
              <a:off x="406200" y="4895900"/>
              <a:ext cx="8331600" cy="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3043098727"/>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58"/>
        <p:cNvGrpSpPr/>
        <p:nvPr/>
      </p:nvGrpSpPr>
      <p:grpSpPr>
        <a:xfrm>
          <a:off x="0" y="0"/>
          <a:ext cx="0" cy="0"/>
          <a:chOff x="0" y="0"/>
          <a:chExt cx="0" cy="0"/>
        </a:xfrm>
      </p:grpSpPr>
      <p:graphicFrame>
        <p:nvGraphicFramePr>
          <p:cNvPr id="259" name="Google Shape;259;p25"/>
          <p:cNvGraphicFramePr/>
          <p:nvPr/>
        </p:nvGraphicFramePr>
        <p:xfrm>
          <a:off x="1" y="0"/>
          <a:ext cx="12191833" cy="6858000"/>
        </p:xfrm>
        <a:graphic>
          <a:graphicData uri="http://schemas.openxmlformats.org/drawingml/2006/table">
            <a:tbl>
              <a:tblPr>
                <a:noFill/>
              </a:tblPr>
              <a:tblGrid>
                <a:gridCol w="937833">
                  <a:extLst>
                    <a:ext uri="{9D8B030D-6E8A-4147-A177-3AD203B41FA5}">
                      <a16:colId xmlns:a16="http://schemas.microsoft.com/office/drawing/2014/main" val="20000"/>
                    </a:ext>
                  </a:extLst>
                </a:gridCol>
                <a:gridCol w="937833">
                  <a:extLst>
                    <a:ext uri="{9D8B030D-6E8A-4147-A177-3AD203B41FA5}">
                      <a16:colId xmlns:a16="http://schemas.microsoft.com/office/drawing/2014/main" val="20001"/>
                    </a:ext>
                  </a:extLst>
                </a:gridCol>
                <a:gridCol w="937833">
                  <a:extLst>
                    <a:ext uri="{9D8B030D-6E8A-4147-A177-3AD203B41FA5}">
                      <a16:colId xmlns:a16="http://schemas.microsoft.com/office/drawing/2014/main" val="20002"/>
                    </a:ext>
                  </a:extLst>
                </a:gridCol>
                <a:gridCol w="937833">
                  <a:extLst>
                    <a:ext uri="{9D8B030D-6E8A-4147-A177-3AD203B41FA5}">
                      <a16:colId xmlns:a16="http://schemas.microsoft.com/office/drawing/2014/main" val="20003"/>
                    </a:ext>
                  </a:extLst>
                </a:gridCol>
                <a:gridCol w="937833">
                  <a:extLst>
                    <a:ext uri="{9D8B030D-6E8A-4147-A177-3AD203B41FA5}">
                      <a16:colId xmlns:a16="http://schemas.microsoft.com/office/drawing/2014/main" val="20004"/>
                    </a:ext>
                  </a:extLst>
                </a:gridCol>
                <a:gridCol w="937833">
                  <a:extLst>
                    <a:ext uri="{9D8B030D-6E8A-4147-A177-3AD203B41FA5}">
                      <a16:colId xmlns:a16="http://schemas.microsoft.com/office/drawing/2014/main" val="20005"/>
                    </a:ext>
                  </a:extLst>
                </a:gridCol>
                <a:gridCol w="937833">
                  <a:extLst>
                    <a:ext uri="{9D8B030D-6E8A-4147-A177-3AD203B41FA5}">
                      <a16:colId xmlns:a16="http://schemas.microsoft.com/office/drawing/2014/main" val="20006"/>
                    </a:ext>
                  </a:extLst>
                </a:gridCol>
                <a:gridCol w="937833">
                  <a:extLst>
                    <a:ext uri="{9D8B030D-6E8A-4147-A177-3AD203B41FA5}">
                      <a16:colId xmlns:a16="http://schemas.microsoft.com/office/drawing/2014/main" val="20007"/>
                    </a:ext>
                  </a:extLst>
                </a:gridCol>
                <a:gridCol w="937833">
                  <a:extLst>
                    <a:ext uri="{9D8B030D-6E8A-4147-A177-3AD203B41FA5}">
                      <a16:colId xmlns:a16="http://schemas.microsoft.com/office/drawing/2014/main" val="20008"/>
                    </a:ext>
                  </a:extLst>
                </a:gridCol>
                <a:gridCol w="937833">
                  <a:extLst>
                    <a:ext uri="{9D8B030D-6E8A-4147-A177-3AD203B41FA5}">
                      <a16:colId xmlns:a16="http://schemas.microsoft.com/office/drawing/2014/main" val="20009"/>
                    </a:ext>
                  </a:extLst>
                </a:gridCol>
                <a:gridCol w="937833">
                  <a:extLst>
                    <a:ext uri="{9D8B030D-6E8A-4147-A177-3AD203B41FA5}">
                      <a16:colId xmlns:a16="http://schemas.microsoft.com/office/drawing/2014/main" val="20010"/>
                    </a:ext>
                  </a:extLst>
                </a:gridCol>
                <a:gridCol w="937833">
                  <a:extLst>
                    <a:ext uri="{9D8B030D-6E8A-4147-A177-3AD203B41FA5}">
                      <a16:colId xmlns:a16="http://schemas.microsoft.com/office/drawing/2014/main" val="20011"/>
                    </a:ext>
                  </a:extLst>
                </a:gridCol>
                <a:gridCol w="937833">
                  <a:extLst>
                    <a:ext uri="{9D8B030D-6E8A-4147-A177-3AD203B41FA5}">
                      <a16:colId xmlns:a16="http://schemas.microsoft.com/office/drawing/2014/main" val="20012"/>
                    </a:ext>
                  </a:extLst>
                </a:gridCol>
              </a:tblGrid>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260" name="Google Shape;260;p25"/>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61" name="Google Shape;261;p25"/>
          <p:cNvSpPr txBox="1">
            <a:spLocks noGrp="1"/>
          </p:cNvSpPr>
          <p:nvPr>
            <p:ph type="subTitle" idx="1"/>
          </p:nvPr>
        </p:nvSpPr>
        <p:spPr>
          <a:xfrm>
            <a:off x="1105100" y="3482420"/>
            <a:ext cx="2987200" cy="1158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2" name="Google Shape;262;p25"/>
          <p:cNvSpPr txBox="1">
            <a:spLocks noGrp="1"/>
          </p:cNvSpPr>
          <p:nvPr>
            <p:ph type="subTitle" idx="2"/>
          </p:nvPr>
        </p:nvSpPr>
        <p:spPr>
          <a:xfrm>
            <a:off x="4602395" y="3482420"/>
            <a:ext cx="2987200" cy="1158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3" name="Google Shape;263;p25"/>
          <p:cNvSpPr txBox="1">
            <a:spLocks noGrp="1"/>
          </p:cNvSpPr>
          <p:nvPr>
            <p:ph type="subTitle" idx="3"/>
          </p:nvPr>
        </p:nvSpPr>
        <p:spPr>
          <a:xfrm>
            <a:off x="8099699" y="3482420"/>
            <a:ext cx="2987200" cy="1158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4" name="Google Shape;264;p25"/>
          <p:cNvSpPr txBox="1">
            <a:spLocks noGrp="1"/>
          </p:cNvSpPr>
          <p:nvPr>
            <p:ph type="subTitle" idx="4"/>
          </p:nvPr>
        </p:nvSpPr>
        <p:spPr>
          <a:xfrm>
            <a:off x="1918200" y="2776396"/>
            <a:ext cx="2174000" cy="6152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2667">
                <a:solidFill>
                  <a:schemeClr val="dk1"/>
                </a:solidFill>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265" name="Google Shape;265;p25"/>
          <p:cNvSpPr txBox="1">
            <a:spLocks noGrp="1"/>
          </p:cNvSpPr>
          <p:nvPr>
            <p:ph type="subTitle" idx="5"/>
          </p:nvPr>
        </p:nvSpPr>
        <p:spPr>
          <a:xfrm>
            <a:off x="5415600" y="2776396"/>
            <a:ext cx="2174000" cy="6152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2667">
                <a:solidFill>
                  <a:schemeClr val="dk1"/>
                </a:solidFill>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266" name="Google Shape;266;p25"/>
          <p:cNvSpPr txBox="1">
            <a:spLocks noGrp="1"/>
          </p:cNvSpPr>
          <p:nvPr>
            <p:ph type="subTitle" idx="6"/>
          </p:nvPr>
        </p:nvSpPr>
        <p:spPr>
          <a:xfrm>
            <a:off x="8912899" y="2776396"/>
            <a:ext cx="2174000" cy="6152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2667">
                <a:solidFill>
                  <a:schemeClr val="dk1"/>
                </a:solidFill>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grpSp>
        <p:nvGrpSpPr>
          <p:cNvPr id="267" name="Google Shape;267;p25"/>
          <p:cNvGrpSpPr/>
          <p:nvPr/>
        </p:nvGrpSpPr>
        <p:grpSpPr>
          <a:xfrm>
            <a:off x="541600" y="6428767"/>
            <a:ext cx="11108800" cy="99100"/>
            <a:chOff x="406200" y="4821575"/>
            <a:chExt cx="8331600" cy="74325"/>
          </a:xfrm>
        </p:grpSpPr>
        <p:cxnSp>
          <p:nvCxnSpPr>
            <p:cNvPr id="268" name="Google Shape;268;p25"/>
            <p:cNvCxnSpPr/>
            <p:nvPr/>
          </p:nvCxnSpPr>
          <p:spPr>
            <a:xfrm>
              <a:off x="406200" y="4821575"/>
              <a:ext cx="8331600" cy="0"/>
            </a:xfrm>
            <a:prstGeom prst="straightConnector1">
              <a:avLst/>
            </a:prstGeom>
            <a:noFill/>
            <a:ln w="19050" cap="flat" cmpd="sng">
              <a:solidFill>
                <a:schemeClr val="dk1"/>
              </a:solidFill>
              <a:prstDash val="solid"/>
              <a:round/>
              <a:headEnd type="none" w="med" len="med"/>
              <a:tailEnd type="none" w="med" len="med"/>
            </a:ln>
          </p:spPr>
        </p:cxnSp>
        <p:cxnSp>
          <p:nvCxnSpPr>
            <p:cNvPr id="269" name="Google Shape;269;p25"/>
            <p:cNvCxnSpPr/>
            <p:nvPr/>
          </p:nvCxnSpPr>
          <p:spPr>
            <a:xfrm>
              <a:off x="406200" y="4895900"/>
              <a:ext cx="8331600" cy="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177447221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70"/>
        <p:cNvGrpSpPr/>
        <p:nvPr/>
      </p:nvGrpSpPr>
      <p:grpSpPr>
        <a:xfrm>
          <a:off x="0" y="0"/>
          <a:ext cx="0" cy="0"/>
          <a:chOff x="0" y="0"/>
          <a:chExt cx="0" cy="0"/>
        </a:xfrm>
      </p:grpSpPr>
      <p:graphicFrame>
        <p:nvGraphicFramePr>
          <p:cNvPr id="271" name="Google Shape;271;p26"/>
          <p:cNvGraphicFramePr/>
          <p:nvPr/>
        </p:nvGraphicFramePr>
        <p:xfrm>
          <a:off x="1" y="0"/>
          <a:ext cx="12191833" cy="7314840"/>
        </p:xfrm>
        <a:graphic>
          <a:graphicData uri="http://schemas.openxmlformats.org/drawingml/2006/table">
            <a:tbl>
              <a:tblPr>
                <a:noFill/>
              </a:tblPr>
              <a:tblGrid>
                <a:gridCol w="937833">
                  <a:extLst>
                    <a:ext uri="{9D8B030D-6E8A-4147-A177-3AD203B41FA5}">
                      <a16:colId xmlns:a16="http://schemas.microsoft.com/office/drawing/2014/main" val="20000"/>
                    </a:ext>
                  </a:extLst>
                </a:gridCol>
                <a:gridCol w="937833">
                  <a:extLst>
                    <a:ext uri="{9D8B030D-6E8A-4147-A177-3AD203B41FA5}">
                      <a16:colId xmlns:a16="http://schemas.microsoft.com/office/drawing/2014/main" val="20001"/>
                    </a:ext>
                  </a:extLst>
                </a:gridCol>
                <a:gridCol w="937833">
                  <a:extLst>
                    <a:ext uri="{9D8B030D-6E8A-4147-A177-3AD203B41FA5}">
                      <a16:colId xmlns:a16="http://schemas.microsoft.com/office/drawing/2014/main" val="20002"/>
                    </a:ext>
                  </a:extLst>
                </a:gridCol>
                <a:gridCol w="937833">
                  <a:extLst>
                    <a:ext uri="{9D8B030D-6E8A-4147-A177-3AD203B41FA5}">
                      <a16:colId xmlns:a16="http://schemas.microsoft.com/office/drawing/2014/main" val="20003"/>
                    </a:ext>
                  </a:extLst>
                </a:gridCol>
                <a:gridCol w="937833">
                  <a:extLst>
                    <a:ext uri="{9D8B030D-6E8A-4147-A177-3AD203B41FA5}">
                      <a16:colId xmlns:a16="http://schemas.microsoft.com/office/drawing/2014/main" val="20004"/>
                    </a:ext>
                  </a:extLst>
                </a:gridCol>
                <a:gridCol w="937833">
                  <a:extLst>
                    <a:ext uri="{9D8B030D-6E8A-4147-A177-3AD203B41FA5}">
                      <a16:colId xmlns:a16="http://schemas.microsoft.com/office/drawing/2014/main" val="20005"/>
                    </a:ext>
                  </a:extLst>
                </a:gridCol>
                <a:gridCol w="937833">
                  <a:extLst>
                    <a:ext uri="{9D8B030D-6E8A-4147-A177-3AD203B41FA5}">
                      <a16:colId xmlns:a16="http://schemas.microsoft.com/office/drawing/2014/main" val="20006"/>
                    </a:ext>
                  </a:extLst>
                </a:gridCol>
                <a:gridCol w="937833">
                  <a:extLst>
                    <a:ext uri="{9D8B030D-6E8A-4147-A177-3AD203B41FA5}">
                      <a16:colId xmlns:a16="http://schemas.microsoft.com/office/drawing/2014/main" val="20007"/>
                    </a:ext>
                  </a:extLst>
                </a:gridCol>
                <a:gridCol w="937833">
                  <a:extLst>
                    <a:ext uri="{9D8B030D-6E8A-4147-A177-3AD203B41FA5}">
                      <a16:colId xmlns:a16="http://schemas.microsoft.com/office/drawing/2014/main" val="20008"/>
                    </a:ext>
                  </a:extLst>
                </a:gridCol>
                <a:gridCol w="937833">
                  <a:extLst>
                    <a:ext uri="{9D8B030D-6E8A-4147-A177-3AD203B41FA5}">
                      <a16:colId xmlns:a16="http://schemas.microsoft.com/office/drawing/2014/main" val="20009"/>
                    </a:ext>
                  </a:extLst>
                </a:gridCol>
                <a:gridCol w="937833">
                  <a:extLst>
                    <a:ext uri="{9D8B030D-6E8A-4147-A177-3AD203B41FA5}">
                      <a16:colId xmlns:a16="http://schemas.microsoft.com/office/drawing/2014/main" val="20010"/>
                    </a:ext>
                  </a:extLst>
                </a:gridCol>
                <a:gridCol w="937833">
                  <a:extLst>
                    <a:ext uri="{9D8B030D-6E8A-4147-A177-3AD203B41FA5}">
                      <a16:colId xmlns:a16="http://schemas.microsoft.com/office/drawing/2014/main" val="20011"/>
                    </a:ext>
                  </a:extLst>
                </a:gridCol>
                <a:gridCol w="937833">
                  <a:extLst>
                    <a:ext uri="{9D8B030D-6E8A-4147-A177-3AD203B41FA5}">
                      <a16:colId xmlns:a16="http://schemas.microsoft.com/office/drawing/2014/main" val="20012"/>
                    </a:ext>
                  </a:extLst>
                </a:gridCol>
              </a:tblGrid>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272" name="Google Shape;272;p2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73" name="Google Shape;273;p26"/>
          <p:cNvSpPr txBox="1">
            <a:spLocks noGrp="1"/>
          </p:cNvSpPr>
          <p:nvPr>
            <p:ph type="subTitle" idx="1"/>
          </p:nvPr>
        </p:nvSpPr>
        <p:spPr>
          <a:xfrm>
            <a:off x="960000" y="2275483"/>
            <a:ext cx="4084400" cy="1472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4" name="Google Shape;274;p26"/>
          <p:cNvSpPr txBox="1">
            <a:spLocks noGrp="1"/>
          </p:cNvSpPr>
          <p:nvPr>
            <p:ph type="subTitle" idx="2"/>
          </p:nvPr>
        </p:nvSpPr>
        <p:spPr>
          <a:xfrm>
            <a:off x="6096233" y="2275500"/>
            <a:ext cx="4084400" cy="1472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5" name="Google Shape;275;p26"/>
          <p:cNvSpPr txBox="1">
            <a:spLocks noGrp="1"/>
          </p:cNvSpPr>
          <p:nvPr>
            <p:ph type="subTitle" idx="3"/>
          </p:nvPr>
        </p:nvSpPr>
        <p:spPr>
          <a:xfrm>
            <a:off x="960000" y="4666264"/>
            <a:ext cx="4084400" cy="1472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6" name="Google Shape;276;p26"/>
          <p:cNvSpPr txBox="1">
            <a:spLocks noGrp="1"/>
          </p:cNvSpPr>
          <p:nvPr>
            <p:ph type="subTitle" idx="4"/>
          </p:nvPr>
        </p:nvSpPr>
        <p:spPr>
          <a:xfrm>
            <a:off x="6096232" y="4666264"/>
            <a:ext cx="4084400" cy="1472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7" name="Google Shape;277;p26"/>
          <p:cNvSpPr txBox="1">
            <a:spLocks noGrp="1"/>
          </p:cNvSpPr>
          <p:nvPr>
            <p:ph type="subTitle" idx="5"/>
          </p:nvPr>
        </p:nvSpPr>
        <p:spPr>
          <a:xfrm>
            <a:off x="960000" y="1719051"/>
            <a:ext cx="4084400" cy="5564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2667">
                <a:solidFill>
                  <a:schemeClr val="dk1"/>
                </a:solidFill>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278" name="Google Shape;278;p26"/>
          <p:cNvSpPr txBox="1">
            <a:spLocks noGrp="1"/>
          </p:cNvSpPr>
          <p:nvPr>
            <p:ph type="subTitle" idx="6"/>
          </p:nvPr>
        </p:nvSpPr>
        <p:spPr>
          <a:xfrm>
            <a:off x="960000" y="4109867"/>
            <a:ext cx="4084400" cy="5564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2667">
                <a:solidFill>
                  <a:schemeClr val="dk1"/>
                </a:solidFill>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279" name="Google Shape;279;p26"/>
          <p:cNvSpPr txBox="1">
            <a:spLocks noGrp="1"/>
          </p:cNvSpPr>
          <p:nvPr>
            <p:ph type="subTitle" idx="7"/>
          </p:nvPr>
        </p:nvSpPr>
        <p:spPr>
          <a:xfrm>
            <a:off x="6096203" y="1719051"/>
            <a:ext cx="4084400" cy="5564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2667">
                <a:solidFill>
                  <a:schemeClr val="dk1"/>
                </a:solidFill>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280" name="Google Shape;280;p26"/>
          <p:cNvSpPr txBox="1">
            <a:spLocks noGrp="1"/>
          </p:cNvSpPr>
          <p:nvPr>
            <p:ph type="subTitle" idx="8"/>
          </p:nvPr>
        </p:nvSpPr>
        <p:spPr>
          <a:xfrm>
            <a:off x="6096203" y="4109867"/>
            <a:ext cx="4084400" cy="5564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2667">
                <a:solidFill>
                  <a:schemeClr val="dk1"/>
                </a:solidFill>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grpSp>
        <p:nvGrpSpPr>
          <p:cNvPr id="281" name="Google Shape;281;p26"/>
          <p:cNvGrpSpPr/>
          <p:nvPr/>
        </p:nvGrpSpPr>
        <p:grpSpPr>
          <a:xfrm>
            <a:off x="11736451" y="538801"/>
            <a:ext cx="99100" cy="5780400"/>
            <a:chOff x="8802338" y="404101"/>
            <a:chExt cx="74325" cy="4335300"/>
          </a:xfrm>
        </p:grpSpPr>
        <p:cxnSp>
          <p:nvCxnSpPr>
            <p:cNvPr id="282" name="Google Shape;282;p26"/>
            <p:cNvCxnSpPr/>
            <p:nvPr/>
          </p:nvCxnSpPr>
          <p:spPr>
            <a:xfrm rot="-5400000">
              <a:off x="6634688" y="2571751"/>
              <a:ext cx="4335300" cy="0"/>
            </a:xfrm>
            <a:prstGeom prst="straightConnector1">
              <a:avLst/>
            </a:prstGeom>
            <a:noFill/>
            <a:ln w="19050" cap="flat" cmpd="sng">
              <a:solidFill>
                <a:schemeClr val="dk1"/>
              </a:solidFill>
              <a:prstDash val="solid"/>
              <a:round/>
              <a:headEnd type="none" w="med" len="med"/>
              <a:tailEnd type="none" w="med" len="med"/>
            </a:ln>
          </p:spPr>
        </p:cxnSp>
        <p:cxnSp>
          <p:nvCxnSpPr>
            <p:cNvPr id="283" name="Google Shape;283;p26"/>
            <p:cNvCxnSpPr/>
            <p:nvPr/>
          </p:nvCxnSpPr>
          <p:spPr>
            <a:xfrm rot="-5400000">
              <a:off x="6709013" y="2571751"/>
              <a:ext cx="4335300" cy="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3111946440"/>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84"/>
        <p:cNvGrpSpPr/>
        <p:nvPr/>
      </p:nvGrpSpPr>
      <p:grpSpPr>
        <a:xfrm>
          <a:off x="0" y="0"/>
          <a:ext cx="0" cy="0"/>
          <a:chOff x="0" y="0"/>
          <a:chExt cx="0" cy="0"/>
        </a:xfrm>
      </p:grpSpPr>
      <p:graphicFrame>
        <p:nvGraphicFramePr>
          <p:cNvPr id="285" name="Google Shape;285;p27"/>
          <p:cNvGraphicFramePr/>
          <p:nvPr/>
        </p:nvGraphicFramePr>
        <p:xfrm>
          <a:off x="1" y="0"/>
          <a:ext cx="12191833" cy="7314840"/>
        </p:xfrm>
        <a:graphic>
          <a:graphicData uri="http://schemas.openxmlformats.org/drawingml/2006/table">
            <a:tbl>
              <a:tblPr>
                <a:noFill/>
              </a:tblPr>
              <a:tblGrid>
                <a:gridCol w="937833">
                  <a:extLst>
                    <a:ext uri="{9D8B030D-6E8A-4147-A177-3AD203B41FA5}">
                      <a16:colId xmlns:a16="http://schemas.microsoft.com/office/drawing/2014/main" val="20000"/>
                    </a:ext>
                  </a:extLst>
                </a:gridCol>
                <a:gridCol w="937833">
                  <a:extLst>
                    <a:ext uri="{9D8B030D-6E8A-4147-A177-3AD203B41FA5}">
                      <a16:colId xmlns:a16="http://schemas.microsoft.com/office/drawing/2014/main" val="20001"/>
                    </a:ext>
                  </a:extLst>
                </a:gridCol>
                <a:gridCol w="937833">
                  <a:extLst>
                    <a:ext uri="{9D8B030D-6E8A-4147-A177-3AD203B41FA5}">
                      <a16:colId xmlns:a16="http://schemas.microsoft.com/office/drawing/2014/main" val="20002"/>
                    </a:ext>
                  </a:extLst>
                </a:gridCol>
                <a:gridCol w="937833">
                  <a:extLst>
                    <a:ext uri="{9D8B030D-6E8A-4147-A177-3AD203B41FA5}">
                      <a16:colId xmlns:a16="http://schemas.microsoft.com/office/drawing/2014/main" val="20003"/>
                    </a:ext>
                  </a:extLst>
                </a:gridCol>
                <a:gridCol w="937833">
                  <a:extLst>
                    <a:ext uri="{9D8B030D-6E8A-4147-A177-3AD203B41FA5}">
                      <a16:colId xmlns:a16="http://schemas.microsoft.com/office/drawing/2014/main" val="20004"/>
                    </a:ext>
                  </a:extLst>
                </a:gridCol>
                <a:gridCol w="937833">
                  <a:extLst>
                    <a:ext uri="{9D8B030D-6E8A-4147-A177-3AD203B41FA5}">
                      <a16:colId xmlns:a16="http://schemas.microsoft.com/office/drawing/2014/main" val="20005"/>
                    </a:ext>
                  </a:extLst>
                </a:gridCol>
                <a:gridCol w="937833">
                  <a:extLst>
                    <a:ext uri="{9D8B030D-6E8A-4147-A177-3AD203B41FA5}">
                      <a16:colId xmlns:a16="http://schemas.microsoft.com/office/drawing/2014/main" val="20006"/>
                    </a:ext>
                  </a:extLst>
                </a:gridCol>
                <a:gridCol w="937833">
                  <a:extLst>
                    <a:ext uri="{9D8B030D-6E8A-4147-A177-3AD203B41FA5}">
                      <a16:colId xmlns:a16="http://schemas.microsoft.com/office/drawing/2014/main" val="20007"/>
                    </a:ext>
                  </a:extLst>
                </a:gridCol>
                <a:gridCol w="937833">
                  <a:extLst>
                    <a:ext uri="{9D8B030D-6E8A-4147-A177-3AD203B41FA5}">
                      <a16:colId xmlns:a16="http://schemas.microsoft.com/office/drawing/2014/main" val="20008"/>
                    </a:ext>
                  </a:extLst>
                </a:gridCol>
                <a:gridCol w="937833">
                  <a:extLst>
                    <a:ext uri="{9D8B030D-6E8A-4147-A177-3AD203B41FA5}">
                      <a16:colId xmlns:a16="http://schemas.microsoft.com/office/drawing/2014/main" val="20009"/>
                    </a:ext>
                  </a:extLst>
                </a:gridCol>
                <a:gridCol w="937833">
                  <a:extLst>
                    <a:ext uri="{9D8B030D-6E8A-4147-A177-3AD203B41FA5}">
                      <a16:colId xmlns:a16="http://schemas.microsoft.com/office/drawing/2014/main" val="20010"/>
                    </a:ext>
                  </a:extLst>
                </a:gridCol>
                <a:gridCol w="937833">
                  <a:extLst>
                    <a:ext uri="{9D8B030D-6E8A-4147-A177-3AD203B41FA5}">
                      <a16:colId xmlns:a16="http://schemas.microsoft.com/office/drawing/2014/main" val="20011"/>
                    </a:ext>
                  </a:extLst>
                </a:gridCol>
                <a:gridCol w="937833">
                  <a:extLst>
                    <a:ext uri="{9D8B030D-6E8A-4147-A177-3AD203B41FA5}">
                      <a16:colId xmlns:a16="http://schemas.microsoft.com/office/drawing/2014/main" val="20012"/>
                    </a:ext>
                  </a:extLst>
                </a:gridCol>
              </a:tblGrid>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286" name="Google Shape;286;p27"/>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87" name="Google Shape;287;p27"/>
          <p:cNvSpPr txBox="1">
            <a:spLocks noGrp="1"/>
          </p:cNvSpPr>
          <p:nvPr>
            <p:ph type="subTitle" idx="1"/>
          </p:nvPr>
        </p:nvSpPr>
        <p:spPr>
          <a:xfrm>
            <a:off x="954433" y="2865600"/>
            <a:ext cx="2778800" cy="847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8" name="Google Shape;288;p27"/>
          <p:cNvSpPr txBox="1">
            <a:spLocks noGrp="1"/>
          </p:cNvSpPr>
          <p:nvPr>
            <p:ph type="subTitle" idx="2"/>
          </p:nvPr>
        </p:nvSpPr>
        <p:spPr>
          <a:xfrm>
            <a:off x="4581300" y="2865600"/>
            <a:ext cx="2778800" cy="847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9" name="Google Shape;289;p27"/>
          <p:cNvSpPr txBox="1">
            <a:spLocks noGrp="1"/>
          </p:cNvSpPr>
          <p:nvPr>
            <p:ph type="subTitle" idx="3"/>
          </p:nvPr>
        </p:nvSpPr>
        <p:spPr>
          <a:xfrm>
            <a:off x="957233" y="5002467"/>
            <a:ext cx="2778800" cy="847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0" name="Google Shape;290;p27"/>
          <p:cNvSpPr txBox="1">
            <a:spLocks noGrp="1"/>
          </p:cNvSpPr>
          <p:nvPr>
            <p:ph type="subTitle" idx="4"/>
          </p:nvPr>
        </p:nvSpPr>
        <p:spPr>
          <a:xfrm>
            <a:off x="4581300" y="5002467"/>
            <a:ext cx="2778800" cy="847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1" name="Google Shape;291;p27"/>
          <p:cNvSpPr txBox="1">
            <a:spLocks noGrp="1"/>
          </p:cNvSpPr>
          <p:nvPr>
            <p:ph type="subTitle" idx="5"/>
          </p:nvPr>
        </p:nvSpPr>
        <p:spPr>
          <a:xfrm>
            <a:off x="8205368" y="2865600"/>
            <a:ext cx="2778800" cy="847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2" name="Google Shape;292;p27"/>
          <p:cNvSpPr txBox="1">
            <a:spLocks noGrp="1"/>
          </p:cNvSpPr>
          <p:nvPr>
            <p:ph type="subTitle" idx="6"/>
          </p:nvPr>
        </p:nvSpPr>
        <p:spPr>
          <a:xfrm>
            <a:off x="8205367" y="5002467"/>
            <a:ext cx="2778800" cy="847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3" name="Google Shape;293;p27"/>
          <p:cNvSpPr txBox="1">
            <a:spLocks noGrp="1"/>
          </p:cNvSpPr>
          <p:nvPr>
            <p:ph type="subTitle" idx="7"/>
          </p:nvPr>
        </p:nvSpPr>
        <p:spPr>
          <a:xfrm>
            <a:off x="954433" y="2208800"/>
            <a:ext cx="2778800" cy="6568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2667">
                <a:solidFill>
                  <a:schemeClr val="dk1"/>
                </a:solidFill>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294" name="Google Shape;294;p27"/>
          <p:cNvSpPr txBox="1">
            <a:spLocks noGrp="1"/>
          </p:cNvSpPr>
          <p:nvPr>
            <p:ph type="subTitle" idx="8"/>
          </p:nvPr>
        </p:nvSpPr>
        <p:spPr>
          <a:xfrm>
            <a:off x="4581300" y="2208800"/>
            <a:ext cx="2778800" cy="6568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2667">
                <a:solidFill>
                  <a:schemeClr val="dk1"/>
                </a:solidFill>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295" name="Google Shape;295;p27"/>
          <p:cNvSpPr txBox="1">
            <a:spLocks noGrp="1"/>
          </p:cNvSpPr>
          <p:nvPr>
            <p:ph type="subTitle" idx="9"/>
          </p:nvPr>
        </p:nvSpPr>
        <p:spPr>
          <a:xfrm>
            <a:off x="8205368" y="2208800"/>
            <a:ext cx="2778800" cy="6568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2667">
                <a:solidFill>
                  <a:schemeClr val="dk1"/>
                </a:solidFill>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296" name="Google Shape;296;p27"/>
          <p:cNvSpPr txBox="1">
            <a:spLocks noGrp="1"/>
          </p:cNvSpPr>
          <p:nvPr>
            <p:ph type="subTitle" idx="13"/>
          </p:nvPr>
        </p:nvSpPr>
        <p:spPr>
          <a:xfrm>
            <a:off x="957233" y="4345633"/>
            <a:ext cx="2778800" cy="6568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2667">
                <a:solidFill>
                  <a:schemeClr val="dk1"/>
                </a:solidFill>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297" name="Google Shape;297;p27"/>
          <p:cNvSpPr txBox="1">
            <a:spLocks noGrp="1"/>
          </p:cNvSpPr>
          <p:nvPr>
            <p:ph type="subTitle" idx="14"/>
          </p:nvPr>
        </p:nvSpPr>
        <p:spPr>
          <a:xfrm>
            <a:off x="4581300" y="4345633"/>
            <a:ext cx="2778800" cy="6568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2667">
                <a:solidFill>
                  <a:schemeClr val="dk1"/>
                </a:solidFill>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298" name="Google Shape;298;p27"/>
          <p:cNvSpPr txBox="1">
            <a:spLocks noGrp="1"/>
          </p:cNvSpPr>
          <p:nvPr>
            <p:ph type="subTitle" idx="15"/>
          </p:nvPr>
        </p:nvSpPr>
        <p:spPr>
          <a:xfrm>
            <a:off x="8205367" y="4345633"/>
            <a:ext cx="2778800" cy="6568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2667">
                <a:solidFill>
                  <a:schemeClr val="dk1"/>
                </a:solidFill>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1740886781"/>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43"/>
        <p:cNvGrpSpPr/>
        <p:nvPr/>
      </p:nvGrpSpPr>
      <p:grpSpPr>
        <a:xfrm>
          <a:off x="0" y="0"/>
          <a:ext cx="0" cy="0"/>
          <a:chOff x="0" y="0"/>
          <a:chExt cx="0" cy="0"/>
        </a:xfrm>
      </p:grpSpPr>
      <p:graphicFrame>
        <p:nvGraphicFramePr>
          <p:cNvPr id="344" name="Google Shape;344;p31"/>
          <p:cNvGraphicFramePr/>
          <p:nvPr/>
        </p:nvGraphicFramePr>
        <p:xfrm>
          <a:off x="0" y="0"/>
          <a:ext cx="4000000" cy="4000000"/>
        </p:xfrm>
        <a:graphic>
          <a:graphicData uri="http://schemas.openxmlformats.org/drawingml/2006/table">
            <a:tbl>
              <a:tblPr>
                <a:noFill/>
              </a:tblPr>
              <a:tblGrid>
                <a:gridCol w="937833">
                  <a:extLst>
                    <a:ext uri="{9D8B030D-6E8A-4147-A177-3AD203B41FA5}">
                      <a16:colId xmlns:a16="http://schemas.microsoft.com/office/drawing/2014/main" val="20000"/>
                    </a:ext>
                  </a:extLst>
                </a:gridCol>
                <a:gridCol w="937833">
                  <a:extLst>
                    <a:ext uri="{9D8B030D-6E8A-4147-A177-3AD203B41FA5}">
                      <a16:colId xmlns:a16="http://schemas.microsoft.com/office/drawing/2014/main" val="20001"/>
                    </a:ext>
                  </a:extLst>
                </a:gridCol>
                <a:gridCol w="937833">
                  <a:extLst>
                    <a:ext uri="{9D8B030D-6E8A-4147-A177-3AD203B41FA5}">
                      <a16:colId xmlns:a16="http://schemas.microsoft.com/office/drawing/2014/main" val="20002"/>
                    </a:ext>
                  </a:extLst>
                </a:gridCol>
                <a:gridCol w="937833">
                  <a:extLst>
                    <a:ext uri="{9D8B030D-6E8A-4147-A177-3AD203B41FA5}">
                      <a16:colId xmlns:a16="http://schemas.microsoft.com/office/drawing/2014/main" val="20003"/>
                    </a:ext>
                  </a:extLst>
                </a:gridCol>
                <a:gridCol w="937833">
                  <a:extLst>
                    <a:ext uri="{9D8B030D-6E8A-4147-A177-3AD203B41FA5}">
                      <a16:colId xmlns:a16="http://schemas.microsoft.com/office/drawing/2014/main" val="20004"/>
                    </a:ext>
                  </a:extLst>
                </a:gridCol>
                <a:gridCol w="937833">
                  <a:extLst>
                    <a:ext uri="{9D8B030D-6E8A-4147-A177-3AD203B41FA5}">
                      <a16:colId xmlns:a16="http://schemas.microsoft.com/office/drawing/2014/main" val="20005"/>
                    </a:ext>
                  </a:extLst>
                </a:gridCol>
                <a:gridCol w="937833">
                  <a:extLst>
                    <a:ext uri="{9D8B030D-6E8A-4147-A177-3AD203B41FA5}">
                      <a16:colId xmlns:a16="http://schemas.microsoft.com/office/drawing/2014/main" val="20006"/>
                    </a:ext>
                  </a:extLst>
                </a:gridCol>
                <a:gridCol w="937833">
                  <a:extLst>
                    <a:ext uri="{9D8B030D-6E8A-4147-A177-3AD203B41FA5}">
                      <a16:colId xmlns:a16="http://schemas.microsoft.com/office/drawing/2014/main" val="20007"/>
                    </a:ext>
                  </a:extLst>
                </a:gridCol>
                <a:gridCol w="937833">
                  <a:extLst>
                    <a:ext uri="{9D8B030D-6E8A-4147-A177-3AD203B41FA5}">
                      <a16:colId xmlns:a16="http://schemas.microsoft.com/office/drawing/2014/main" val="20008"/>
                    </a:ext>
                  </a:extLst>
                </a:gridCol>
                <a:gridCol w="937833">
                  <a:extLst>
                    <a:ext uri="{9D8B030D-6E8A-4147-A177-3AD203B41FA5}">
                      <a16:colId xmlns:a16="http://schemas.microsoft.com/office/drawing/2014/main" val="20009"/>
                    </a:ext>
                  </a:extLst>
                </a:gridCol>
                <a:gridCol w="937833">
                  <a:extLst>
                    <a:ext uri="{9D8B030D-6E8A-4147-A177-3AD203B41FA5}">
                      <a16:colId xmlns:a16="http://schemas.microsoft.com/office/drawing/2014/main" val="20010"/>
                    </a:ext>
                  </a:extLst>
                </a:gridCol>
                <a:gridCol w="937833">
                  <a:extLst>
                    <a:ext uri="{9D8B030D-6E8A-4147-A177-3AD203B41FA5}">
                      <a16:colId xmlns:a16="http://schemas.microsoft.com/office/drawing/2014/main" val="20011"/>
                    </a:ext>
                  </a:extLst>
                </a:gridCol>
                <a:gridCol w="937833">
                  <a:extLst>
                    <a:ext uri="{9D8B030D-6E8A-4147-A177-3AD203B41FA5}">
                      <a16:colId xmlns:a16="http://schemas.microsoft.com/office/drawing/2014/main" val="20012"/>
                    </a:ext>
                  </a:extLst>
                </a:gridCol>
              </a:tblGrid>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grpSp>
        <p:nvGrpSpPr>
          <p:cNvPr id="345" name="Google Shape;345;p31"/>
          <p:cNvGrpSpPr/>
          <p:nvPr/>
        </p:nvGrpSpPr>
        <p:grpSpPr>
          <a:xfrm>
            <a:off x="541600" y="319801"/>
            <a:ext cx="11108800" cy="99100"/>
            <a:chOff x="406200" y="239850"/>
            <a:chExt cx="8331600" cy="74325"/>
          </a:xfrm>
        </p:grpSpPr>
        <p:cxnSp>
          <p:nvCxnSpPr>
            <p:cNvPr id="346" name="Google Shape;346;p31"/>
            <p:cNvCxnSpPr/>
            <p:nvPr/>
          </p:nvCxnSpPr>
          <p:spPr>
            <a:xfrm>
              <a:off x="406200" y="239850"/>
              <a:ext cx="8331600" cy="0"/>
            </a:xfrm>
            <a:prstGeom prst="straightConnector1">
              <a:avLst/>
            </a:prstGeom>
            <a:noFill/>
            <a:ln w="19050" cap="flat" cmpd="sng">
              <a:solidFill>
                <a:schemeClr val="dk1"/>
              </a:solidFill>
              <a:prstDash val="solid"/>
              <a:round/>
              <a:headEnd type="none" w="med" len="med"/>
              <a:tailEnd type="none" w="med" len="med"/>
            </a:ln>
          </p:spPr>
        </p:cxnSp>
        <p:cxnSp>
          <p:nvCxnSpPr>
            <p:cNvPr id="347" name="Google Shape;347;p31"/>
            <p:cNvCxnSpPr/>
            <p:nvPr/>
          </p:nvCxnSpPr>
          <p:spPr>
            <a:xfrm>
              <a:off x="406200" y="314175"/>
              <a:ext cx="8331600" cy="0"/>
            </a:xfrm>
            <a:prstGeom prst="straightConnector1">
              <a:avLst/>
            </a:prstGeom>
            <a:noFill/>
            <a:ln w="19050" cap="flat" cmpd="sng">
              <a:solidFill>
                <a:schemeClr val="dk1"/>
              </a:solidFill>
              <a:prstDash val="solid"/>
              <a:round/>
              <a:headEnd type="none" w="med" len="med"/>
              <a:tailEnd type="none" w="med" len="med"/>
            </a:ln>
          </p:spPr>
        </p:cxnSp>
      </p:grpSp>
      <p:grpSp>
        <p:nvGrpSpPr>
          <p:cNvPr id="348" name="Google Shape;348;p31"/>
          <p:cNvGrpSpPr/>
          <p:nvPr/>
        </p:nvGrpSpPr>
        <p:grpSpPr>
          <a:xfrm>
            <a:off x="8955958" y="6160215"/>
            <a:ext cx="3159239" cy="629528"/>
            <a:chOff x="4562225" y="4640000"/>
            <a:chExt cx="2806050" cy="559150"/>
          </a:xfrm>
        </p:grpSpPr>
        <p:sp>
          <p:nvSpPr>
            <p:cNvPr id="349" name="Google Shape;349;p31"/>
            <p:cNvSpPr/>
            <p:nvPr/>
          </p:nvSpPr>
          <p:spPr>
            <a:xfrm>
              <a:off x="4562225" y="4640000"/>
              <a:ext cx="2806050" cy="559150"/>
            </a:xfrm>
            <a:custGeom>
              <a:avLst/>
              <a:gdLst/>
              <a:ahLst/>
              <a:cxnLst/>
              <a:rect l="l" t="t" r="r" b="b"/>
              <a:pathLst>
                <a:path w="112242" h="22366" extrusionOk="0">
                  <a:moveTo>
                    <a:pt x="110686" y="1"/>
                  </a:moveTo>
                  <a:cubicBezTo>
                    <a:pt x="110676" y="1"/>
                    <a:pt x="110667" y="1"/>
                    <a:pt x="110658" y="1"/>
                  </a:cubicBezTo>
                  <a:lnTo>
                    <a:pt x="1071" y="2896"/>
                  </a:lnTo>
                  <a:cubicBezTo>
                    <a:pt x="472" y="2913"/>
                    <a:pt x="1" y="3411"/>
                    <a:pt x="16" y="4008"/>
                  </a:cubicBezTo>
                  <a:lnTo>
                    <a:pt x="473" y="21312"/>
                  </a:lnTo>
                  <a:cubicBezTo>
                    <a:pt x="490" y="21899"/>
                    <a:pt x="971" y="22366"/>
                    <a:pt x="1554" y="22366"/>
                  </a:cubicBezTo>
                  <a:cubicBezTo>
                    <a:pt x="1564" y="22366"/>
                    <a:pt x="1575" y="22366"/>
                    <a:pt x="1585" y="22366"/>
                  </a:cubicBezTo>
                  <a:lnTo>
                    <a:pt x="111174" y="19470"/>
                  </a:lnTo>
                  <a:cubicBezTo>
                    <a:pt x="111771" y="19454"/>
                    <a:pt x="112242" y="18958"/>
                    <a:pt x="112227" y="18359"/>
                  </a:cubicBezTo>
                  <a:lnTo>
                    <a:pt x="111769" y="1056"/>
                  </a:lnTo>
                  <a:cubicBezTo>
                    <a:pt x="111755" y="466"/>
                    <a:pt x="111272" y="1"/>
                    <a:pt x="11068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0" name="Google Shape;350;p31"/>
            <p:cNvSpPr/>
            <p:nvPr/>
          </p:nvSpPr>
          <p:spPr>
            <a:xfrm>
              <a:off x="4589425" y="4667525"/>
              <a:ext cx="2751200" cy="504825"/>
            </a:xfrm>
            <a:custGeom>
              <a:avLst/>
              <a:gdLst/>
              <a:ahLst/>
              <a:cxnLst/>
              <a:rect l="l" t="t" r="r" b="b"/>
              <a:pathLst>
                <a:path w="110048" h="20193" extrusionOk="0">
                  <a:moveTo>
                    <a:pt x="109590" y="0"/>
                  </a:moveTo>
                  <a:lnTo>
                    <a:pt x="1" y="2890"/>
                  </a:lnTo>
                  <a:lnTo>
                    <a:pt x="457" y="20193"/>
                  </a:lnTo>
                  <a:lnTo>
                    <a:pt x="110047" y="17305"/>
                  </a:lnTo>
                  <a:lnTo>
                    <a:pt x="109590"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1" name="Google Shape;351;p31"/>
            <p:cNvSpPr/>
            <p:nvPr/>
          </p:nvSpPr>
          <p:spPr>
            <a:xfrm>
              <a:off x="4598850" y="5024050"/>
              <a:ext cx="2740475" cy="100550"/>
            </a:xfrm>
            <a:custGeom>
              <a:avLst/>
              <a:gdLst/>
              <a:ahLst/>
              <a:cxnLst/>
              <a:rect l="l" t="t" r="r" b="b"/>
              <a:pathLst>
                <a:path w="109619" h="4022" extrusionOk="0">
                  <a:moveTo>
                    <a:pt x="109589" y="0"/>
                  </a:moveTo>
                  <a:lnTo>
                    <a:pt x="0" y="2889"/>
                  </a:lnTo>
                  <a:lnTo>
                    <a:pt x="30" y="4022"/>
                  </a:lnTo>
                  <a:lnTo>
                    <a:pt x="109619" y="1132"/>
                  </a:lnTo>
                  <a:lnTo>
                    <a:pt x="10958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2" name="Google Shape;352;p31"/>
            <p:cNvSpPr/>
            <p:nvPr/>
          </p:nvSpPr>
          <p:spPr>
            <a:xfrm>
              <a:off x="4660525" y="4737450"/>
              <a:ext cx="22500" cy="206300"/>
            </a:xfrm>
            <a:custGeom>
              <a:avLst/>
              <a:gdLst/>
              <a:ahLst/>
              <a:cxnLst/>
              <a:rect l="l" t="t" r="r" b="b"/>
              <a:pathLst>
                <a:path w="900" h="8252" extrusionOk="0">
                  <a:moveTo>
                    <a:pt x="683" y="0"/>
                  </a:moveTo>
                  <a:lnTo>
                    <a:pt x="1" y="17"/>
                  </a:lnTo>
                  <a:lnTo>
                    <a:pt x="219" y="8251"/>
                  </a:lnTo>
                  <a:lnTo>
                    <a:pt x="899" y="8233"/>
                  </a:lnTo>
                  <a:lnTo>
                    <a:pt x="68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3" name="Google Shape;353;p31"/>
            <p:cNvSpPr/>
            <p:nvPr/>
          </p:nvSpPr>
          <p:spPr>
            <a:xfrm>
              <a:off x="4714425" y="4736025"/>
              <a:ext cx="20250" cy="121025"/>
            </a:xfrm>
            <a:custGeom>
              <a:avLst/>
              <a:gdLst/>
              <a:ahLst/>
              <a:cxnLst/>
              <a:rect l="l" t="t" r="r" b="b"/>
              <a:pathLst>
                <a:path w="810" h="4841" extrusionOk="0">
                  <a:moveTo>
                    <a:pt x="682" y="0"/>
                  </a:moveTo>
                  <a:lnTo>
                    <a:pt x="1" y="19"/>
                  </a:lnTo>
                  <a:lnTo>
                    <a:pt x="127" y="4841"/>
                  </a:lnTo>
                  <a:lnTo>
                    <a:pt x="810" y="4822"/>
                  </a:lnTo>
                  <a:lnTo>
                    <a:pt x="682"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4" name="Google Shape;354;p31"/>
            <p:cNvSpPr/>
            <p:nvPr/>
          </p:nvSpPr>
          <p:spPr>
            <a:xfrm>
              <a:off x="4770750" y="4734525"/>
              <a:ext cx="20250" cy="121025"/>
            </a:xfrm>
            <a:custGeom>
              <a:avLst/>
              <a:gdLst/>
              <a:ahLst/>
              <a:cxnLst/>
              <a:rect l="l" t="t" r="r" b="b"/>
              <a:pathLst>
                <a:path w="810" h="4841" extrusionOk="0">
                  <a:moveTo>
                    <a:pt x="683" y="1"/>
                  </a:moveTo>
                  <a:lnTo>
                    <a:pt x="1" y="19"/>
                  </a:lnTo>
                  <a:lnTo>
                    <a:pt x="129" y="4841"/>
                  </a:lnTo>
                  <a:lnTo>
                    <a:pt x="810" y="4824"/>
                  </a:lnTo>
                  <a:lnTo>
                    <a:pt x="6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5" name="Google Shape;355;p31"/>
            <p:cNvSpPr/>
            <p:nvPr/>
          </p:nvSpPr>
          <p:spPr>
            <a:xfrm>
              <a:off x="4827125" y="4733075"/>
              <a:ext cx="20250" cy="121025"/>
            </a:xfrm>
            <a:custGeom>
              <a:avLst/>
              <a:gdLst/>
              <a:ahLst/>
              <a:cxnLst/>
              <a:rect l="l" t="t" r="r" b="b"/>
              <a:pathLst>
                <a:path w="810" h="4841" extrusionOk="0">
                  <a:moveTo>
                    <a:pt x="683" y="0"/>
                  </a:moveTo>
                  <a:lnTo>
                    <a:pt x="0" y="19"/>
                  </a:lnTo>
                  <a:lnTo>
                    <a:pt x="129" y="4841"/>
                  </a:lnTo>
                  <a:lnTo>
                    <a:pt x="809" y="4822"/>
                  </a:lnTo>
                  <a:lnTo>
                    <a:pt x="68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6" name="Google Shape;356;p31"/>
            <p:cNvSpPr/>
            <p:nvPr/>
          </p:nvSpPr>
          <p:spPr>
            <a:xfrm>
              <a:off x="4883500" y="4731575"/>
              <a:ext cx="20225" cy="121025"/>
            </a:xfrm>
            <a:custGeom>
              <a:avLst/>
              <a:gdLst/>
              <a:ahLst/>
              <a:cxnLst/>
              <a:rect l="l" t="t" r="r" b="b"/>
              <a:pathLst>
                <a:path w="809" h="4841" extrusionOk="0">
                  <a:moveTo>
                    <a:pt x="681" y="0"/>
                  </a:moveTo>
                  <a:lnTo>
                    <a:pt x="0" y="19"/>
                  </a:lnTo>
                  <a:lnTo>
                    <a:pt x="127" y="4841"/>
                  </a:lnTo>
                  <a:lnTo>
                    <a:pt x="809" y="4822"/>
                  </a:lnTo>
                  <a:lnTo>
                    <a:pt x="68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7" name="Google Shape;357;p31"/>
            <p:cNvSpPr/>
            <p:nvPr/>
          </p:nvSpPr>
          <p:spPr>
            <a:xfrm>
              <a:off x="4937966" y="4733196"/>
              <a:ext cx="23275" cy="206475"/>
            </a:xfrm>
            <a:custGeom>
              <a:avLst/>
              <a:gdLst/>
              <a:ahLst/>
              <a:cxnLst/>
              <a:rect l="l" t="t" r="r" b="b"/>
              <a:pathLst>
                <a:path w="931" h="8259" extrusionOk="0">
                  <a:moveTo>
                    <a:pt x="683" y="1"/>
                  </a:moveTo>
                  <a:lnTo>
                    <a:pt x="1" y="23"/>
                  </a:lnTo>
                  <a:lnTo>
                    <a:pt x="249" y="8259"/>
                  </a:lnTo>
                  <a:lnTo>
                    <a:pt x="931" y="8239"/>
                  </a:lnTo>
                  <a:lnTo>
                    <a:pt x="6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8" name="Google Shape;358;p31"/>
            <p:cNvSpPr/>
            <p:nvPr/>
          </p:nvSpPr>
          <p:spPr>
            <a:xfrm>
              <a:off x="4988850" y="4728775"/>
              <a:ext cx="20250" cy="121050"/>
            </a:xfrm>
            <a:custGeom>
              <a:avLst/>
              <a:gdLst/>
              <a:ahLst/>
              <a:cxnLst/>
              <a:rect l="l" t="t" r="r" b="b"/>
              <a:pathLst>
                <a:path w="810" h="4842" extrusionOk="0">
                  <a:moveTo>
                    <a:pt x="681" y="1"/>
                  </a:moveTo>
                  <a:lnTo>
                    <a:pt x="1" y="19"/>
                  </a:lnTo>
                  <a:lnTo>
                    <a:pt x="127" y="4841"/>
                  </a:lnTo>
                  <a:lnTo>
                    <a:pt x="809" y="4823"/>
                  </a:lnTo>
                  <a:lnTo>
                    <a:pt x="68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9" name="Google Shape;359;p31"/>
            <p:cNvSpPr/>
            <p:nvPr/>
          </p:nvSpPr>
          <p:spPr>
            <a:xfrm>
              <a:off x="5045175" y="4727325"/>
              <a:ext cx="20250" cy="121025"/>
            </a:xfrm>
            <a:custGeom>
              <a:avLst/>
              <a:gdLst/>
              <a:ahLst/>
              <a:cxnLst/>
              <a:rect l="l" t="t" r="r" b="b"/>
              <a:pathLst>
                <a:path w="810" h="4841" extrusionOk="0">
                  <a:moveTo>
                    <a:pt x="683" y="1"/>
                  </a:moveTo>
                  <a:lnTo>
                    <a:pt x="1" y="17"/>
                  </a:lnTo>
                  <a:lnTo>
                    <a:pt x="129" y="4841"/>
                  </a:lnTo>
                  <a:lnTo>
                    <a:pt x="809" y="4823"/>
                  </a:lnTo>
                  <a:lnTo>
                    <a:pt x="6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0" name="Google Shape;360;p31"/>
            <p:cNvSpPr/>
            <p:nvPr/>
          </p:nvSpPr>
          <p:spPr>
            <a:xfrm>
              <a:off x="5101675" y="4725700"/>
              <a:ext cx="20225" cy="121050"/>
            </a:xfrm>
            <a:custGeom>
              <a:avLst/>
              <a:gdLst/>
              <a:ahLst/>
              <a:cxnLst/>
              <a:rect l="l" t="t" r="r" b="b"/>
              <a:pathLst>
                <a:path w="809" h="4842" extrusionOk="0">
                  <a:moveTo>
                    <a:pt x="682" y="1"/>
                  </a:moveTo>
                  <a:lnTo>
                    <a:pt x="0" y="17"/>
                  </a:lnTo>
                  <a:lnTo>
                    <a:pt x="127" y="4841"/>
                  </a:lnTo>
                  <a:lnTo>
                    <a:pt x="809" y="4823"/>
                  </a:lnTo>
                  <a:lnTo>
                    <a:pt x="68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1" name="Google Shape;361;p31"/>
            <p:cNvSpPr/>
            <p:nvPr/>
          </p:nvSpPr>
          <p:spPr>
            <a:xfrm>
              <a:off x="5157900" y="4724325"/>
              <a:ext cx="20250" cy="121050"/>
            </a:xfrm>
            <a:custGeom>
              <a:avLst/>
              <a:gdLst/>
              <a:ahLst/>
              <a:cxnLst/>
              <a:rect l="l" t="t" r="r" b="b"/>
              <a:pathLst>
                <a:path w="810" h="4842" extrusionOk="0">
                  <a:moveTo>
                    <a:pt x="681" y="1"/>
                  </a:moveTo>
                  <a:lnTo>
                    <a:pt x="1" y="19"/>
                  </a:lnTo>
                  <a:lnTo>
                    <a:pt x="127" y="4841"/>
                  </a:lnTo>
                  <a:lnTo>
                    <a:pt x="809" y="4823"/>
                  </a:lnTo>
                  <a:lnTo>
                    <a:pt x="68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2" name="Google Shape;362;p31"/>
            <p:cNvSpPr/>
            <p:nvPr/>
          </p:nvSpPr>
          <p:spPr>
            <a:xfrm>
              <a:off x="5209400" y="4722925"/>
              <a:ext cx="22500" cy="206300"/>
            </a:xfrm>
            <a:custGeom>
              <a:avLst/>
              <a:gdLst/>
              <a:ahLst/>
              <a:cxnLst/>
              <a:rect l="l" t="t" r="r" b="b"/>
              <a:pathLst>
                <a:path w="900" h="8252" extrusionOk="0">
                  <a:moveTo>
                    <a:pt x="683" y="0"/>
                  </a:moveTo>
                  <a:lnTo>
                    <a:pt x="1" y="19"/>
                  </a:lnTo>
                  <a:lnTo>
                    <a:pt x="219" y="8252"/>
                  </a:lnTo>
                  <a:lnTo>
                    <a:pt x="899" y="8233"/>
                  </a:lnTo>
                  <a:lnTo>
                    <a:pt x="68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3" name="Google Shape;363;p31"/>
            <p:cNvSpPr/>
            <p:nvPr/>
          </p:nvSpPr>
          <p:spPr>
            <a:xfrm>
              <a:off x="5263275" y="4721550"/>
              <a:ext cx="20250" cy="121025"/>
            </a:xfrm>
            <a:custGeom>
              <a:avLst/>
              <a:gdLst/>
              <a:ahLst/>
              <a:cxnLst/>
              <a:rect l="l" t="t" r="r" b="b"/>
              <a:pathLst>
                <a:path w="810" h="4841" extrusionOk="0">
                  <a:moveTo>
                    <a:pt x="681" y="0"/>
                  </a:moveTo>
                  <a:lnTo>
                    <a:pt x="0" y="19"/>
                  </a:lnTo>
                  <a:lnTo>
                    <a:pt x="127" y="4841"/>
                  </a:lnTo>
                  <a:lnTo>
                    <a:pt x="809" y="4824"/>
                  </a:lnTo>
                  <a:lnTo>
                    <a:pt x="68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4" name="Google Shape;364;p31"/>
            <p:cNvSpPr/>
            <p:nvPr/>
          </p:nvSpPr>
          <p:spPr>
            <a:xfrm>
              <a:off x="5319600" y="4720100"/>
              <a:ext cx="20225" cy="121025"/>
            </a:xfrm>
            <a:custGeom>
              <a:avLst/>
              <a:gdLst/>
              <a:ahLst/>
              <a:cxnLst/>
              <a:rect l="l" t="t" r="r" b="b"/>
              <a:pathLst>
                <a:path w="809" h="4841" extrusionOk="0">
                  <a:moveTo>
                    <a:pt x="682" y="0"/>
                  </a:moveTo>
                  <a:lnTo>
                    <a:pt x="0" y="19"/>
                  </a:lnTo>
                  <a:lnTo>
                    <a:pt x="128" y="4840"/>
                  </a:lnTo>
                  <a:lnTo>
                    <a:pt x="809" y="4822"/>
                  </a:lnTo>
                  <a:lnTo>
                    <a:pt x="682"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5" name="Google Shape;365;p31"/>
            <p:cNvSpPr/>
            <p:nvPr/>
          </p:nvSpPr>
          <p:spPr>
            <a:xfrm>
              <a:off x="5375950" y="4718600"/>
              <a:ext cx="20250" cy="121025"/>
            </a:xfrm>
            <a:custGeom>
              <a:avLst/>
              <a:gdLst/>
              <a:ahLst/>
              <a:cxnLst/>
              <a:rect l="l" t="t" r="r" b="b"/>
              <a:pathLst>
                <a:path w="810" h="4841" extrusionOk="0">
                  <a:moveTo>
                    <a:pt x="683" y="0"/>
                  </a:moveTo>
                  <a:lnTo>
                    <a:pt x="1" y="19"/>
                  </a:lnTo>
                  <a:lnTo>
                    <a:pt x="129" y="4841"/>
                  </a:lnTo>
                  <a:lnTo>
                    <a:pt x="810" y="4822"/>
                  </a:lnTo>
                  <a:lnTo>
                    <a:pt x="68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6" name="Google Shape;366;p31"/>
            <p:cNvSpPr/>
            <p:nvPr/>
          </p:nvSpPr>
          <p:spPr>
            <a:xfrm>
              <a:off x="5432325" y="4717100"/>
              <a:ext cx="20250" cy="121025"/>
            </a:xfrm>
            <a:custGeom>
              <a:avLst/>
              <a:gdLst/>
              <a:ahLst/>
              <a:cxnLst/>
              <a:rect l="l" t="t" r="r" b="b"/>
              <a:pathLst>
                <a:path w="810" h="4841" extrusionOk="0">
                  <a:moveTo>
                    <a:pt x="683" y="0"/>
                  </a:moveTo>
                  <a:lnTo>
                    <a:pt x="0" y="19"/>
                  </a:lnTo>
                  <a:lnTo>
                    <a:pt x="127" y="4841"/>
                  </a:lnTo>
                  <a:lnTo>
                    <a:pt x="809" y="4824"/>
                  </a:lnTo>
                  <a:lnTo>
                    <a:pt x="68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7" name="Google Shape;367;p31"/>
            <p:cNvSpPr/>
            <p:nvPr/>
          </p:nvSpPr>
          <p:spPr>
            <a:xfrm>
              <a:off x="5483775" y="4715725"/>
              <a:ext cx="22500" cy="206300"/>
            </a:xfrm>
            <a:custGeom>
              <a:avLst/>
              <a:gdLst/>
              <a:ahLst/>
              <a:cxnLst/>
              <a:rect l="l" t="t" r="r" b="b"/>
              <a:pathLst>
                <a:path w="900" h="8252" extrusionOk="0">
                  <a:moveTo>
                    <a:pt x="683" y="1"/>
                  </a:moveTo>
                  <a:lnTo>
                    <a:pt x="1" y="19"/>
                  </a:lnTo>
                  <a:lnTo>
                    <a:pt x="219" y="8252"/>
                  </a:lnTo>
                  <a:lnTo>
                    <a:pt x="899" y="8233"/>
                  </a:lnTo>
                  <a:lnTo>
                    <a:pt x="6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8" name="Google Shape;368;p31"/>
            <p:cNvSpPr/>
            <p:nvPr/>
          </p:nvSpPr>
          <p:spPr>
            <a:xfrm>
              <a:off x="5537700" y="4714350"/>
              <a:ext cx="20225" cy="121025"/>
            </a:xfrm>
            <a:custGeom>
              <a:avLst/>
              <a:gdLst/>
              <a:ahLst/>
              <a:cxnLst/>
              <a:rect l="l" t="t" r="r" b="b"/>
              <a:pathLst>
                <a:path w="809" h="4841" extrusionOk="0">
                  <a:moveTo>
                    <a:pt x="681" y="1"/>
                  </a:moveTo>
                  <a:lnTo>
                    <a:pt x="0" y="17"/>
                  </a:lnTo>
                  <a:lnTo>
                    <a:pt x="127" y="4841"/>
                  </a:lnTo>
                  <a:lnTo>
                    <a:pt x="809" y="4823"/>
                  </a:lnTo>
                  <a:lnTo>
                    <a:pt x="68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9" name="Google Shape;369;p31"/>
            <p:cNvSpPr/>
            <p:nvPr/>
          </p:nvSpPr>
          <p:spPr>
            <a:xfrm>
              <a:off x="5594100" y="4712775"/>
              <a:ext cx="20225" cy="121025"/>
            </a:xfrm>
            <a:custGeom>
              <a:avLst/>
              <a:gdLst/>
              <a:ahLst/>
              <a:cxnLst/>
              <a:rect l="l" t="t" r="r" b="b"/>
              <a:pathLst>
                <a:path w="809" h="4841" extrusionOk="0">
                  <a:moveTo>
                    <a:pt x="681" y="0"/>
                  </a:moveTo>
                  <a:lnTo>
                    <a:pt x="0" y="19"/>
                  </a:lnTo>
                  <a:lnTo>
                    <a:pt x="127" y="4841"/>
                  </a:lnTo>
                  <a:lnTo>
                    <a:pt x="809" y="4822"/>
                  </a:lnTo>
                  <a:lnTo>
                    <a:pt x="68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0" name="Google Shape;370;p31"/>
            <p:cNvSpPr/>
            <p:nvPr/>
          </p:nvSpPr>
          <p:spPr>
            <a:xfrm>
              <a:off x="5650375" y="4711350"/>
              <a:ext cx="20250" cy="121050"/>
            </a:xfrm>
            <a:custGeom>
              <a:avLst/>
              <a:gdLst/>
              <a:ahLst/>
              <a:cxnLst/>
              <a:rect l="l" t="t" r="r" b="b"/>
              <a:pathLst>
                <a:path w="810" h="4842" extrusionOk="0">
                  <a:moveTo>
                    <a:pt x="683" y="1"/>
                  </a:moveTo>
                  <a:lnTo>
                    <a:pt x="1" y="19"/>
                  </a:lnTo>
                  <a:lnTo>
                    <a:pt x="129" y="4841"/>
                  </a:lnTo>
                  <a:lnTo>
                    <a:pt x="809" y="4823"/>
                  </a:lnTo>
                  <a:lnTo>
                    <a:pt x="6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1" name="Google Shape;371;p31"/>
            <p:cNvSpPr/>
            <p:nvPr/>
          </p:nvSpPr>
          <p:spPr>
            <a:xfrm>
              <a:off x="5706775" y="4709825"/>
              <a:ext cx="20250" cy="121025"/>
            </a:xfrm>
            <a:custGeom>
              <a:avLst/>
              <a:gdLst/>
              <a:ahLst/>
              <a:cxnLst/>
              <a:rect l="l" t="t" r="r" b="b"/>
              <a:pathLst>
                <a:path w="810" h="4841" extrusionOk="0">
                  <a:moveTo>
                    <a:pt x="683" y="0"/>
                  </a:moveTo>
                  <a:lnTo>
                    <a:pt x="1" y="17"/>
                  </a:lnTo>
                  <a:lnTo>
                    <a:pt x="129" y="4840"/>
                  </a:lnTo>
                  <a:lnTo>
                    <a:pt x="809" y="4822"/>
                  </a:lnTo>
                  <a:lnTo>
                    <a:pt x="68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2" name="Google Shape;372;p31"/>
            <p:cNvSpPr/>
            <p:nvPr/>
          </p:nvSpPr>
          <p:spPr>
            <a:xfrm>
              <a:off x="5758250" y="4708500"/>
              <a:ext cx="22475" cy="206300"/>
            </a:xfrm>
            <a:custGeom>
              <a:avLst/>
              <a:gdLst/>
              <a:ahLst/>
              <a:cxnLst/>
              <a:rect l="l" t="t" r="r" b="b"/>
              <a:pathLst>
                <a:path w="899" h="8252" extrusionOk="0">
                  <a:moveTo>
                    <a:pt x="681" y="0"/>
                  </a:moveTo>
                  <a:lnTo>
                    <a:pt x="0" y="18"/>
                  </a:lnTo>
                  <a:lnTo>
                    <a:pt x="216" y="8251"/>
                  </a:lnTo>
                  <a:lnTo>
                    <a:pt x="899" y="8233"/>
                  </a:lnTo>
                  <a:lnTo>
                    <a:pt x="68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 name="Google Shape;373;p31"/>
            <p:cNvSpPr/>
            <p:nvPr/>
          </p:nvSpPr>
          <p:spPr>
            <a:xfrm>
              <a:off x="5812150" y="4707025"/>
              <a:ext cx="20250" cy="121050"/>
            </a:xfrm>
            <a:custGeom>
              <a:avLst/>
              <a:gdLst/>
              <a:ahLst/>
              <a:cxnLst/>
              <a:rect l="l" t="t" r="r" b="b"/>
              <a:pathLst>
                <a:path w="810" h="4842" extrusionOk="0">
                  <a:moveTo>
                    <a:pt x="683" y="1"/>
                  </a:moveTo>
                  <a:lnTo>
                    <a:pt x="0" y="19"/>
                  </a:lnTo>
                  <a:lnTo>
                    <a:pt x="127" y="4841"/>
                  </a:lnTo>
                  <a:lnTo>
                    <a:pt x="809" y="4823"/>
                  </a:lnTo>
                  <a:lnTo>
                    <a:pt x="6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4" name="Google Shape;374;p31"/>
            <p:cNvSpPr/>
            <p:nvPr/>
          </p:nvSpPr>
          <p:spPr>
            <a:xfrm>
              <a:off x="5868500" y="4705525"/>
              <a:ext cx="20250" cy="121050"/>
            </a:xfrm>
            <a:custGeom>
              <a:avLst/>
              <a:gdLst/>
              <a:ahLst/>
              <a:cxnLst/>
              <a:rect l="l" t="t" r="r" b="b"/>
              <a:pathLst>
                <a:path w="810" h="4842" extrusionOk="0">
                  <a:moveTo>
                    <a:pt x="682" y="1"/>
                  </a:moveTo>
                  <a:lnTo>
                    <a:pt x="1" y="19"/>
                  </a:lnTo>
                  <a:lnTo>
                    <a:pt x="127" y="4841"/>
                  </a:lnTo>
                  <a:lnTo>
                    <a:pt x="810" y="4824"/>
                  </a:lnTo>
                  <a:lnTo>
                    <a:pt x="68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5" name="Google Shape;375;p31"/>
            <p:cNvSpPr/>
            <p:nvPr/>
          </p:nvSpPr>
          <p:spPr>
            <a:xfrm>
              <a:off x="5924825" y="4704075"/>
              <a:ext cx="20250" cy="121025"/>
            </a:xfrm>
            <a:custGeom>
              <a:avLst/>
              <a:gdLst/>
              <a:ahLst/>
              <a:cxnLst/>
              <a:rect l="l" t="t" r="r" b="b"/>
              <a:pathLst>
                <a:path w="810" h="4841" extrusionOk="0">
                  <a:moveTo>
                    <a:pt x="683" y="1"/>
                  </a:moveTo>
                  <a:lnTo>
                    <a:pt x="1" y="17"/>
                  </a:lnTo>
                  <a:lnTo>
                    <a:pt x="129" y="4841"/>
                  </a:lnTo>
                  <a:lnTo>
                    <a:pt x="810" y="4823"/>
                  </a:lnTo>
                  <a:lnTo>
                    <a:pt x="6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6" name="Google Shape;376;p31"/>
            <p:cNvSpPr/>
            <p:nvPr/>
          </p:nvSpPr>
          <p:spPr>
            <a:xfrm>
              <a:off x="5981200" y="4702575"/>
              <a:ext cx="20250" cy="121025"/>
            </a:xfrm>
            <a:custGeom>
              <a:avLst/>
              <a:gdLst/>
              <a:ahLst/>
              <a:cxnLst/>
              <a:rect l="l" t="t" r="r" b="b"/>
              <a:pathLst>
                <a:path w="810" h="4841" extrusionOk="0">
                  <a:moveTo>
                    <a:pt x="683" y="1"/>
                  </a:moveTo>
                  <a:lnTo>
                    <a:pt x="0" y="17"/>
                  </a:lnTo>
                  <a:lnTo>
                    <a:pt x="129" y="4841"/>
                  </a:lnTo>
                  <a:lnTo>
                    <a:pt x="809" y="4823"/>
                  </a:lnTo>
                  <a:lnTo>
                    <a:pt x="6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7" name="Google Shape;377;p31"/>
            <p:cNvSpPr/>
            <p:nvPr/>
          </p:nvSpPr>
          <p:spPr>
            <a:xfrm>
              <a:off x="6032650" y="4701250"/>
              <a:ext cx="22500" cy="206300"/>
            </a:xfrm>
            <a:custGeom>
              <a:avLst/>
              <a:gdLst/>
              <a:ahLst/>
              <a:cxnLst/>
              <a:rect l="l" t="t" r="r" b="b"/>
              <a:pathLst>
                <a:path w="900" h="8252" extrusionOk="0">
                  <a:moveTo>
                    <a:pt x="681" y="0"/>
                  </a:moveTo>
                  <a:lnTo>
                    <a:pt x="1" y="19"/>
                  </a:lnTo>
                  <a:lnTo>
                    <a:pt x="217" y="8252"/>
                  </a:lnTo>
                  <a:lnTo>
                    <a:pt x="899" y="8235"/>
                  </a:lnTo>
                  <a:lnTo>
                    <a:pt x="68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8" name="Google Shape;378;p31"/>
            <p:cNvSpPr/>
            <p:nvPr/>
          </p:nvSpPr>
          <p:spPr>
            <a:xfrm>
              <a:off x="6086575" y="4699800"/>
              <a:ext cx="20225" cy="121025"/>
            </a:xfrm>
            <a:custGeom>
              <a:avLst/>
              <a:gdLst/>
              <a:ahLst/>
              <a:cxnLst/>
              <a:rect l="l" t="t" r="r" b="b"/>
              <a:pathLst>
                <a:path w="809" h="4841" extrusionOk="0">
                  <a:moveTo>
                    <a:pt x="682" y="0"/>
                  </a:moveTo>
                  <a:lnTo>
                    <a:pt x="0" y="19"/>
                  </a:lnTo>
                  <a:lnTo>
                    <a:pt x="127" y="4841"/>
                  </a:lnTo>
                  <a:lnTo>
                    <a:pt x="809" y="4822"/>
                  </a:lnTo>
                  <a:lnTo>
                    <a:pt x="682"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9" name="Google Shape;379;p31"/>
            <p:cNvSpPr/>
            <p:nvPr/>
          </p:nvSpPr>
          <p:spPr>
            <a:xfrm>
              <a:off x="6142925" y="4698300"/>
              <a:ext cx="20250" cy="121025"/>
            </a:xfrm>
            <a:custGeom>
              <a:avLst/>
              <a:gdLst/>
              <a:ahLst/>
              <a:cxnLst/>
              <a:rect l="l" t="t" r="r" b="b"/>
              <a:pathLst>
                <a:path w="810" h="4841" extrusionOk="0">
                  <a:moveTo>
                    <a:pt x="681" y="0"/>
                  </a:moveTo>
                  <a:lnTo>
                    <a:pt x="1" y="19"/>
                  </a:lnTo>
                  <a:lnTo>
                    <a:pt x="127" y="4841"/>
                  </a:lnTo>
                  <a:lnTo>
                    <a:pt x="809" y="4824"/>
                  </a:lnTo>
                  <a:lnTo>
                    <a:pt x="68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0" name="Google Shape;380;p31"/>
            <p:cNvSpPr/>
            <p:nvPr/>
          </p:nvSpPr>
          <p:spPr>
            <a:xfrm>
              <a:off x="6199250" y="4696800"/>
              <a:ext cx="20250" cy="121075"/>
            </a:xfrm>
            <a:custGeom>
              <a:avLst/>
              <a:gdLst/>
              <a:ahLst/>
              <a:cxnLst/>
              <a:rect l="l" t="t" r="r" b="b"/>
              <a:pathLst>
                <a:path w="810" h="4843" extrusionOk="0">
                  <a:moveTo>
                    <a:pt x="683" y="0"/>
                  </a:moveTo>
                  <a:lnTo>
                    <a:pt x="1" y="19"/>
                  </a:lnTo>
                  <a:lnTo>
                    <a:pt x="129" y="4842"/>
                  </a:lnTo>
                  <a:lnTo>
                    <a:pt x="809" y="4824"/>
                  </a:lnTo>
                  <a:lnTo>
                    <a:pt x="68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1" name="Google Shape;381;p31"/>
            <p:cNvSpPr/>
            <p:nvPr/>
          </p:nvSpPr>
          <p:spPr>
            <a:xfrm>
              <a:off x="6255575" y="4695425"/>
              <a:ext cx="20250" cy="121025"/>
            </a:xfrm>
            <a:custGeom>
              <a:avLst/>
              <a:gdLst/>
              <a:ahLst/>
              <a:cxnLst/>
              <a:rect l="l" t="t" r="r" b="b"/>
              <a:pathLst>
                <a:path w="810" h="4841" extrusionOk="0">
                  <a:moveTo>
                    <a:pt x="683" y="1"/>
                  </a:moveTo>
                  <a:lnTo>
                    <a:pt x="0" y="17"/>
                  </a:lnTo>
                  <a:lnTo>
                    <a:pt x="127" y="4841"/>
                  </a:lnTo>
                  <a:lnTo>
                    <a:pt x="809" y="4822"/>
                  </a:lnTo>
                  <a:lnTo>
                    <a:pt x="6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2" name="Google Shape;382;p31"/>
            <p:cNvSpPr/>
            <p:nvPr/>
          </p:nvSpPr>
          <p:spPr>
            <a:xfrm>
              <a:off x="6307075" y="4694000"/>
              <a:ext cx="22475" cy="206350"/>
            </a:xfrm>
            <a:custGeom>
              <a:avLst/>
              <a:gdLst/>
              <a:ahLst/>
              <a:cxnLst/>
              <a:rect l="l" t="t" r="r" b="b"/>
              <a:pathLst>
                <a:path w="899" h="8254" extrusionOk="0">
                  <a:moveTo>
                    <a:pt x="681" y="1"/>
                  </a:moveTo>
                  <a:lnTo>
                    <a:pt x="0" y="19"/>
                  </a:lnTo>
                  <a:lnTo>
                    <a:pt x="217" y="8254"/>
                  </a:lnTo>
                  <a:lnTo>
                    <a:pt x="899" y="8236"/>
                  </a:lnTo>
                  <a:lnTo>
                    <a:pt x="68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3" name="Google Shape;383;p31"/>
            <p:cNvSpPr/>
            <p:nvPr/>
          </p:nvSpPr>
          <p:spPr>
            <a:xfrm>
              <a:off x="6360975" y="4692550"/>
              <a:ext cx="20250" cy="121025"/>
            </a:xfrm>
            <a:custGeom>
              <a:avLst/>
              <a:gdLst/>
              <a:ahLst/>
              <a:cxnLst/>
              <a:rect l="l" t="t" r="r" b="b"/>
              <a:pathLst>
                <a:path w="810" h="4841" extrusionOk="0">
                  <a:moveTo>
                    <a:pt x="683" y="1"/>
                  </a:moveTo>
                  <a:lnTo>
                    <a:pt x="1" y="19"/>
                  </a:lnTo>
                  <a:lnTo>
                    <a:pt x="127" y="4841"/>
                  </a:lnTo>
                  <a:lnTo>
                    <a:pt x="809" y="4823"/>
                  </a:lnTo>
                  <a:lnTo>
                    <a:pt x="6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4" name="Google Shape;384;p31"/>
            <p:cNvSpPr/>
            <p:nvPr/>
          </p:nvSpPr>
          <p:spPr>
            <a:xfrm>
              <a:off x="6417350" y="4691050"/>
              <a:ext cx="20250" cy="121050"/>
            </a:xfrm>
            <a:custGeom>
              <a:avLst/>
              <a:gdLst/>
              <a:ahLst/>
              <a:cxnLst/>
              <a:rect l="l" t="t" r="r" b="b"/>
              <a:pathLst>
                <a:path w="810" h="4842" extrusionOk="0">
                  <a:moveTo>
                    <a:pt x="681" y="1"/>
                  </a:moveTo>
                  <a:lnTo>
                    <a:pt x="0" y="19"/>
                  </a:lnTo>
                  <a:lnTo>
                    <a:pt x="127" y="4841"/>
                  </a:lnTo>
                  <a:lnTo>
                    <a:pt x="809" y="4824"/>
                  </a:lnTo>
                  <a:lnTo>
                    <a:pt x="68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5" name="Google Shape;385;p31"/>
            <p:cNvSpPr/>
            <p:nvPr/>
          </p:nvSpPr>
          <p:spPr>
            <a:xfrm>
              <a:off x="6473625" y="4689650"/>
              <a:ext cx="20250" cy="121025"/>
            </a:xfrm>
            <a:custGeom>
              <a:avLst/>
              <a:gdLst/>
              <a:ahLst/>
              <a:cxnLst/>
              <a:rect l="l" t="t" r="r" b="b"/>
              <a:pathLst>
                <a:path w="810" h="4841" extrusionOk="0">
                  <a:moveTo>
                    <a:pt x="683" y="0"/>
                  </a:moveTo>
                  <a:lnTo>
                    <a:pt x="1" y="19"/>
                  </a:lnTo>
                  <a:lnTo>
                    <a:pt x="129" y="4841"/>
                  </a:lnTo>
                  <a:lnTo>
                    <a:pt x="809" y="4824"/>
                  </a:lnTo>
                  <a:lnTo>
                    <a:pt x="68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6" name="Google Shape;386;p31"/>
            <p:cNvSpPr/>
            <p:nvPr/>
          </p:nvSpPr>
          <p:spPr>
            <a:xfrm>
              <a:off x="6530000" y="4688200"/>
              <a:ext cx="20225" cy="121025"/>
            </a:xfrm>
            <a:custGeom>
              <a:avLst/>
              <a:gdLst/>
              <a:ahLst/>
              <a:cxnLst/>
              <a:rect l="l" t="t" r="r" b="b"/>
              <a:pathLst>
                <a:path w="809" h="4841" extrusionOk="0">
                  <a:moveTo>
                    <a:pt x="682" y="0"/>
                  </a:moveTo>
                  <a:lnTo>
                    <a:pt x="0" y="18"/>
                  </a:lnTo>
                  <a:lnTo>
                    <a:pt x="127" y="4840"/>
                  </a:lnTo>
                  <a:lnTo>
                    <a:pt x="809" y="4822"/>
                  </a:lnTo>
                  <a:lnTo>
                    <a:pt x="682"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7" name="Google Shape;387;p31"/>
            <p:cNvSpPr/>
            <p:nvPr/>
          </p:nvSpPr>
          <p:spPr>
            <a:xfrm>
              <a:off x="6581500" y="4686775"/>
              <a:ext cx="22475" cy="206350"/>
            </a:xfrm>
            <a:custGeom>
              <a:avLst/>
              <a:gdLst/>
              <a:ahLst/>
              <a:cxnLst/>
              <a:rect l="l" t="t" r="r" b="b"/>
              <a:pathLst>
                <a:path w="899" h="8254" extrusionOk="0">
                  <a:moveTo>
                    <a:pt x="681" y="0"/>
                  </a:moveTo>
                  <a:lnTo>
                    <a:pt x="0" y="19"/>
                  </a:lnTo>
                  <a:lnTo>
                    <a:pt x="216" y="8253"/>
                  </a:lnTo>
                  <a:lnTo>
                    <a:pt x="899" y="8235"/>
                  </a:lnTo>
                  <a:lnTo>
                    <a:pt x="68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8" name="Google Shape;388;p31"/>
            <p:cNvSpPr/>
            <p:nvPr/>
          </p:nvSpPr>
          <p:spPr>
            <a:xfrm>
              <a:off x="6635350" y="4685400"/>
              <a:ext cx="20250" cy="121025"/>
            </a:xfrm>
            <a:custGeom>
              <a:avLst/>
              <a:gdLst/>
              <a:ahLst/>
              <a:cxnLst/>
              <a:rect l="l" t="t" r="r" b="b"/>
              <a:pathLst>
                <a:path w="810" h="4841" extrusionOk="0">
                  <a:moveTo>
                    <a:pt x="681" y="1"/>
                  </a:moveTo>
                  <a:lnTo>
                    <a:pt x="1" y="19"/>
                  </a:lnTo>
                  <a:lnTo>
                    <a:pt x="127" y="4841"/>
                  </a:lnTo>
                  <a:lnTo>
                    <a:pt x="809" y="4822"/>
                  </a:lnTo>
                  <a:lnTo>
                    <a:pt x="68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9" name="Google Shape;389;p31"/>
            <p:cNvSpPr/>
            <p:nvPr/>
          </p:nvSpPr>
          <p:spPr>
            <a:xfrm>
              <a:off x="6691725" y="4683900"/>
              <a:ext cx="20250" cy="121025"/>
            </a:xfrm>
            <a:custGeom>
              <a:avLst/>
              <a:gdLst/>
              <a:ahLst/>
              <a:cxnLst/>
              <a:rect l="l" t="t" r="r" b="b"/>
              <a:pathLst>
                <a:path w="810" h="4841" extrusionOk="0">
                  <a:moveTo>
                    <a:pt x="681" y="1"/>
                  </a:moveTo>
                  <a:lnTo>
                    <a:pt x="0" y="19"/>
                  </a:lnTo>
                  <a:lnTo>
                    <a:pt x="127" y="4841"/>
                  </a:lnTo>
                  <a:lnTo>
                    <a:pt x="809" y="4824"/>
                  </a:lnTo>
                  <a:lnTo>
                    <a:pt x="68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0" name="Google Shape;390;p31"/>
            <p:cNvSpPr/>
            <p:nvPr/>
          </p:nvSpPr>
          <p:spPr>
            <a:xfrm>
              <a:off x="6748050" y="4682450"/>
              <a:ext cx="20225" cy="121025"/>
            </a:xfrm>
            <a:custGeom>
              <a:avLst/>
              <a:gdLst/>
              <a:ahLst/>
              <a:cxnLst/>
              <a:rect l="l" t="t" r="r" b="b"/>
              <a:pathLst>
                <a:path w="809" h="4841" extrusionOk="0">
                  <a:moveTo>
                    <a:pt x="683" y="0"/>
                  </a:moveTo>
                  <a:lnTo>
                    <a:pt x="0" y="17"/>
                  </a:lnTo>
                  <a:lnTo>
                    <a:pt x="128" y="4841"/>
                  </a:lnTo>
                  <a:lnTo>
                    <a:pt x="809" y="4822"/>
                  </a:lnTo>
                  <a:lnTo>
                    <a:pt x="68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1" name="Google Shape;391;p31"/>
            <p:cNvSpPr/>
            <p:nvPr/>
          </p:nvSpPr>
          <p:spPr>
            <a:xfrm>
              <a:off x="6804400" y="4680950"/>
              <a:ext cx="20250" cy="121025"/>
            </a:xfrm>
            <a:custGeom>
              <a:avLst/>
              <a:gdLst/>
              <a:ahLst/>
              <a:cxnLst/>
              <a:rect l="l" t="t" r="r" b="b"/>
              <a:pathLst>
                <a:path w="810" h="4841" extrusionOk="0">
                  <a:moveTo>
                    <a:pt x="683" y="1"/>
                  </a:moveTo>
                  <a:lnTo>
                    <a:pt x="1" y="19"/>
                  </a:lnTo>
                  <a:lnTo>
                    <a:pt x="127" y="4841"/>
                  </a:lnTo>
                  <a:lnTo>
                    <a:pt x="810" y="4822"/>
                  </a:lnTo>
                  <a:lnTo>
                    <a:pt x="6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2" name="Google Shape;392;p31"/>
            <p:cNvSpPr/>
            <p:nvPr/>
          </p:nvSpPr>
          <p:spPr>
            <a:xfrm>
              <a:off x="6855875" y="4679525"/>
              <a:ext cx="22525" cy="206350"/>
            </a:xfrm>
            <a:custGeom>
              <a:avLst/>
              <a:gdLst/>
              <a:ahLst/>
              <a:cxnLst/>
              <a:rect l="l" t="t" r="r" b="b"/>
              <a:pathLst>
                <a:path w="901" h="8254" extrusionOk="0">
                  <a:moveTo>
                    <a:pt x="682" y="1"/>
                  </a:moveTo>
                  <a:lnTo>
                    <a:pt x="0" y="19"/>
                  </a:lnTo>
                  <a:lnTo>
                    <a:pt x="218" y="8254"/>
                  </a:lnTo>
                  <a:lnTo>
                    <a:pt x="900" y="8236"/>
                  </a:lnTo>
                  <a:lnTo>
                    <a:pt x="68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3" name="Google Shape;393;p31"/>
            <p:cNvSpPr/>
            <p:nvPr/>
          </p:nvSpPr>
          <p:spPr>
            <a:xfrm>
              <a:off x="6909775" y="4678175"/>
              <a:ext cx="20250" cy="121025"/>
            </a:xfrm>
            <a:custGeom>
              <a:avLst/>
              <a:gdLst/>
              <a:ahLst/>
              <a:cxnLst/>
              <a:rect l="l" t="t" r="r" b="b"/>
              <a:pathLst>
                <a:path w="810" h="4841" extrusionOk="0">
                  <a:moveTo>
                    <a:pt x="683" y="0"/>
                  </a:moveTo>
                  <a:lnTo>
                    <a:pt x="1" y="18"/>
                  </a:lnTo>
                  <a:lnTo>
                    <a:pt x="127" y="4840"/>
                  </a:lnTo>
                  <a:lnTo>
                    <a:pt x="809" y="4822"/>
                  </a:lnTo>
                  <a:lnTo>
                    <a:pt x="68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4" name="Google Shape;394;p31"/>
            <p:cNvSpPr/>
            <p:nvPr/>
          </p:nvSpPr>
          <p:spPr>
            <a:xfrm>
              <a:off x="6966100" y="4676675"/>
              <a:ext cx="20250" cy="121025"/>
            </a:xfrm>
            <a:custGeom>
              <a:avLst/>
              <a:gdLst/>
              <a:ahLst/>
              <a:cxnLst/>
              <a:rect l="l" t="t" r="r" b="b"/>
              <a:pathLst>
                <a:path w="810" h="4841" extrusionOk="0">
                  <a:moveTo>
                    <a:pt x="683" y="0"/>
                  </a:moveTo>
                  <a:lnTo>
                    <a:pt x="0" y="18"/>
                  </a:lnTo>
                  <a:lnTo>
                    <a:pt x="129" y="4840"/>
                  </a:lnTo>
                  <a:lnTo>
                    <a:pt x="809" y="4824"/>
                  </a:lnTo>
                  <a:lnTo>
                    <a:pt x="68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5" name="Google Shape;395;p31"/>
            <p:cNvSpPr/>
            <p:nvPr/>
          </p:nvSpPr>
          <p:spPr>
            <a:xfrm>
              <a:off x="7022450" y="4675200"/>
              <a:ext cx="20250" cy="121050"/>
            </a:xfrm>
            <a:custGeom>
              <a:avLst/>
              <a:gdLst/>
              <a:ahLst/>
              <a:cxnLst/>
              <a:rect l="l" t="t" r="r" b="b"/>
              <a:pathLst>
                <a:path w="810" h="4842" extrusionOk="0">
                  <a:moveTo>
                    <a:pt x="683" y="1"/>
                  </a:moveTo>
                  <a:lnTo>
                    <a:pt x="1" y="19"/>
                  </a:lnTo>
                  <a:lnTo>
                    <a:pt x="129" y="4841"/>
                  </a:lnTo>
                  <a:lnTo>
                    <a:pt x="810" y="4823"/>
                  </a:lnTo>
                  <a:lnTo>
                    <a:pt x="6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6" name="Google Shape;396;p31"/>
            <p:cNvSpPr/>
            <p:nvPr/>
          </p:nvSpPr>
          <p:spPr>
            <a:xfrm>
              <a:off x="7078825" y="4673700"/>
              <a:ext cx="20250" cy="121050"/>
            </a:xfrm>
            <a:custGeom>
              <a:avLst/>
              <a:gdLst/>
              <a:ahLst/>
              <a:cxnLst/>
              <a:rect l="l" t="t" r="r" b="b"/>
              <a:pathLst>
                <a:path w="810" h="4842" extrusionOk="0">
                  <a:moveTo>
                    <a:pt x="683" y="1"/>
                  </a:moveTo>
                  <a:lnTo>
                    <a:pt x="1" y="19"/>
                  </a:lnTo>
                  <a:lnTo>
                    <a:pt x="127" y="4841"/>
                  </a:lnTo>
                  <a:lnTo>
                    <a:pt x="809" y="4823"/>
                  </a:lnTo>
                  <a:lnTo>
                    <a:pt x="6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7" name="Google Shape;397;p31"/>
            <p:cNvSpPr/>
            <p:nvPr/>
          </p:nvSpPr>
          <p:spPr>
            <a:xfrm>
              <a:off x="7130325" y="4672300"/>
              <a:ext cx="22475" cy="206350"/>
            </a:xfrm>
            <a:custGeom>
              <a:avLst/>
              <a:gdLst/>
              <a:ahLst/>
              <a:cxnLst/>
              <a:rect l="l" t="t" r="r" b="b"/>
              <a:pathLst>
                <a:path w="899" h="8254" extrusionOk="0">
                  <a:moveTo>
                    <a:pt x="681" y="0"/>
                  </a:moveTo>
                  <a:lnTo>
                    <a:pt x="0" y="19"/>
                  </a:lnTo>
                  <a:lnTo>
                    <a:pt x="217" y="8253"/>
                  </a:lnTo>
                  <a:lnTo>
                    <a:pt x="899" y="8235"/>
                  </a:lnTo>
                  <a:lnTo>
                    <a:pt x="68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8" name="Google Shape;398;p31"/>
            <p:cNvSpPr/>
            <p:nvPr/>
          </p:nvSpPr>
          <p:spPr>
            <a:xfrm>
              <a:off x="7184200" y="4670925"/>
              <a:ext cx="20225" cy="121025"/>
            </a:xfrm>
            <a:custGeom>
              <a:avLst/>
              <a:gdLst/>
              <a:ahLst/>
              <a:cxnLst/>
              <a:rect l="l" t="t" r="r" b="b"/>
              <a:pathLst>
                <a:path w="809" h="4841" extrusionOk="0">
                  <a:moveTo>
                    <a:pt x="681" y="1"/>
                  </a:moveTo>
                  <a:lnTo>
                    <a:pt x="0" y="19"/>
                  </a:lnTo>
                  <a:lnTo>
                    <a:pt x="127" y="4841"/>
                  </a:lnTo>
                  <a:lnTo>
                    <a:pt x="809" y="4824"/>
                  </a:lnTo>
                  <a:lnTo>
                    <a:pt x="68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9" name="Google Shape;399;p31"/>
            <p:cNvSpPr/>
            <p:nvPr/>
          </p:nvSpPr>
          <p:spPr>
            <a:xfrm>
              <a:off x="7240550" y="4669475"/>
              <a:ext cx="20250" cy="121025"/>
            </a:xfrm>
            <a:custGeom>
              <a:avLst/>
              <a:gdLst/>
              <a:ahLst/>
              <a:cxnLst/>
              <a:rect l="l" t="t" r="r" b="b"/>
              <a:pathLst>
                <a:path w="810" h="4841" extrusionOk="0">
                  <a:moveTo>
                    <a:pt x="681" y="0"/>
                  </a:moveTo>
                  <a:lnTo>
                    <a:pt x="1" y="17"/>
                  </a:lnTo>
                  <a:lnTo>
                    <a:pt x="127" y="4841"/>
                  </a:lnTo>
                  <a:lnTo>
                    <a:pt x="809" y="4822"/>
                  </a:lnTo>
                  <a:lnTo>
                    <a:pt x="68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646609592"/>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400"/>
        <p:cNvGrpSpPr/>
        <p:nvPr/>
      </p:nvGrpSpPr>
      <p:grpSpPr>
        <a:xfrm>
          <a:off x="0" y="0"/>
          <a:ext cx="0" cy="0"/>
          <a:chOff x="0" y="0"/>
          <a:chExt cx="0" cy="0"/>
        </a:xfrm>
      </p:grpSpPr>
      <p:graphicFrame>
        <p:nvGraphicFramePr>
          <p:cNvPr id="401" name="Google Shape;401;p32"/>
          <p:cNvGraphicFramePr/>
          <p:nvPr/>
        </p:nvGraphicFramePr>
        <p:xfrm>
          <a:off x="0" y="0"/>
          <a:ext cx="4000000" cy="4000000"/>
        </p:xfrm>
        <a:graphic>
          <a:graphicData uri="http://schemas.openxmlformats.org/drawingml/2006/table">
            <a:tbl>
              <a:tblPr>
                <a:noFill/>
              </a:tblPr>
              <a:tblGrid>
                <a:gridCol w="937833">
                  <a:extLst>
                    <a:ext uri="{9D8B030D-6E8A-4147-A177-3AD203B41FA5}">
                      <a16:colId xmlns:a16="http://schemas.microsoft.com/office/drawing/2014/main" val="20000"/>
                    </a:ext>
                  </a:extLst>
                </a:gridCol>
                <a:gridCol w="937833">
                  <a:extLst>
                    <a:ext uri="{9D8B030D-6E8A-4147-A177-3AD203B41FA5}">
                      <a16:colId xmlns:a16="http://schemas.microsoft.com/office/drawing/2014/main" val="20001"/>
                    </a:ext>
                  </a:extLst>
                </a:gridCol>
                <a:gridCol w="937833">
                  <a:extLst>
                    <a:ext uri="{9D8B030D-6E8A-4147-A177-3AD203B41FA5}">
                      <a16:colId xmlns:a16="http://schemas.microsoft.com/office/drawing/2014/main" val="20002"/>
                    </a:ext>
                  </a:extLst>
                </a:gridCol>
                <a:gridCol w="937833">
                  <a:extLst>
                    <a:ext uri="{9D8B030D-6E8A-4147-A177-3AD203B41FA5}">
                      <a16:colId xmlns:a16="http://schemas.microsoft.com/office/drawing/2014/main" val="20003"/>
                    </a:ext>
                  </a:extLst>
                </a:gridCol>
                <a:gridCol w="937833">
                  <a:extLst>
                    <a:ext uri="{9D8B030D-6E8A-4147-A177-3AD203B41FA5}">
                      <a16:colId xmlns:a16="http://schemas.microsoft.com/office/drawing/2014/main" val="20004"/>
                    </a:ext>
                  </a:extLst>
                </a:gridCol>
                <a:gridCol w="937833">
                  <a:extLst>
                    <a:ext uri="{9D8B030D-6E8A-4147-A177-3AD203B41FA5}">
                      <a16:colId xmlns:a16="http://schemas.microsoft.com/office/drawing/2014/main" val="20005"/>
                    </a:ext>
                  </a:extLst>
                </a:gridCol>
                <a:gridCol w="937833">
                  <a:extLst>
                    <a:ext uri="{9D8B030D-6E8A-4147-A177-3AD203B41FA5}">
                      <a16:colId xmlns:a16="http://schemas.microsoft.com/office/drawing/2014/main" val="20006"/>
                    </a:ext>
                  </a:extLst>
                </a:gridCol>
                <a:gridCol w="937833">
                  <a:extLst>
                    <a:ext uri="{9D8B030D-6E8A-4147-A177-3AD203B41FA5}">
                      <a16:colId xmlns:a16="http://schemas.microsoft.com/office/drawing/2014/main" val="20007"/>
                    </a:ext>
                  </a:extLst>
                </a:gridCol>
                <a:gridCol w="937833">
                  <a:extLst>
                    <a:ext uri="{9D8B030D-6E8A-4147-A177-3AD203B41FA5}">
                      <a16:colId xmlns:a16="http://schemas.microsoft.com/office/drawing/2014/main" val="20008"/>
                    </a:ext>
                  </a:extLst>
                </a:gridCol>
                <a:gridCol w="937833">
                  <a:extLst>
                    <a:ext uri="{9D8B030D-6E8A-4147-A177-3AD203B41FA5}">
                      <a16:colId xmlns:a16="http://schemas.microsoft.com/office/drawing/2014/main" val="20009"/>
                    </a:ext>
                  </a:extLst>
                </a:gridCol>
                <a:gridCol w="937833">
                  <a:extLst>
                    <a:ext uri="{9D8B030D-6E8A-4147-A177-3AD203B41FA5}">
                      <a16:colId xmlns:a16="http://schemas.microsoft.com/office/drawing/2014/main" val="20010"/>
                    </a:ext>
                  </a:extLst>
                </a:gridCol>
                <a:gridCol w="937833">
                  <a:extLst>
                    <a:ext uri="{9D8B030D-6E8A-4147-A177-3AD203B41FA5}">
                      <a16:colId xmlns:a16="http://schemas.microsoft.com/office/drawing/2014/main" val="20011"/>
                    </a:ext>
                  </a:extLst>
                </a:gridCol>
                <a:gridCol w="937833">
                  <a:extLst>
                    <a:ext uri="{9D8B030D-6E8A-4147-A177-3AD203B41FA5}">
                      <a16:colId xmlns:a16="http://schemas.microsoft.com/office/drawing/2014/main" val="20012"/>
                    </a:ext>
                  </a:extLst>
                </a:gridCol>
              </a:tblGrid>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grpSp>
        <p:nvGrpSpPr>
          <p:cNvPr id="402" name="Google Shape;402;p32"/>
          <p:cNvGrpSpPr/>
          <p:nvPr/>
        </p:nvGrpSpPr>
        <p:grpSpPr>
          <a:xfrm rot="4641983" flipH="1">
            <a:off x="10891917" y="376971"/>
            <a:ext cx="1453079" cy="849852"/>
            <a:chOff x="623825" y="2132600"/>
            <a:chExt cx="1413750" cy="826850"/>
          </a:xfrm>
        </p:grpSpPr>
        <p:sp>
          <p:nvSpPr>
            <p:cNvPr id="403" name="Google Shape;403;p32"/>
            <p:cNvSpPr/>
            <p:nvPr/>
          </p:nvSpPr>
          <p:spPr>
            <a:xfrm>
              <a:off x="623825" y="2132600"/>
              <a:ext cx="1413750" cy="826850"/>
            </a:xfrm>
            <a:custGeom>
              <a:avLst/>
              <a:gdLst/>
              <a:ahLst/>
              <a:cxnLst/>
              <a:rect l="l" t="t" r="r" b="b"/>
              <a:pathLst>
                <a:path w="56550" h="33074" extrusionOk="0">
                  <a:moveTo>
                    <a:pt x="41775" y="8148"/>
                  </a:moveTo>
                  <a:cubicBezTo>
                    <a:pt x="44392" y="8148"/>
                    <a:pt x="46628" y="9983"/>
                    <a:pt x="47128" y="12567"/>
                  </a:cubicBezTo>
                  <a:cubicBezTo>
                    <a:pt x="47698" y="15519"/>
                    <a:pt x="45761" y="18387"/>
                    <a:pt x="42809" y="18958"/>
                  </a:cubicBezTo>
                  <a:lnTo>
                    <a:pt x="41823" y="19148"/>
                  </a:lnTo>
                  <a:cubicBezTo>
                    <a:pt x="41916" y="19027"/>
                    <a:pt x="42005" y="18902"/>
                    <a:pt x="42090" y="18774"/>
                  </a:cubicBezTo>
                  <a:cubicBezTo>
                    <a:pt x="43325" y="16947"/>
                    <a:pt x="43775" y="14748"/>
                    <a:pt x="43357" y="12586"/>
                  </a:cubicBezTo>
                  <a:cubicBezTo>
                    <a:pt x="43031" y="10892"/>
                    <a:pt x="42203" y="9376"/>
                    <a:pt x="40981" y="8206"/>
                  </a:cubicBezTo>
                  <a:cubicBezTo>
                    <a:pt x="41192" y="8176"/>
                    <a:pt x="41404" y="8156"/>
                    <a:pt x="41616" y="8150"/>
                  </a:cubicBezTo>
                  <a:cubicBezTo>
                    <a:pt x="41669" y="8149"/>
                    <a:pt x="41722" y="8148"/>
                    <a:pt x="41775" y="8148"/>
                  </a:cubicBezTo>
                  <a:close/>
                  <a:moveTo>
                    <a:pt x="35259" y="14043"/>
                  </a:moveTo>
                  <a:cubicBezTo>
                    <a:pt x="35278" y="14043"/>
                    <a:pt x="35297" y="14050"/>
                    <a:pt x="35313" y="14062"/>
                  </a:cubicBezTo>
                  <a:cubicBezTo>
                    <a:pt x="35339" y="14077"/>
                    <a:pt x="35355" y="14103"/>
                    <a:pt x="35360" y="14131"/>
                  </a:cubicBezTo>
                  <a:cubicBezTo>
                    <a:pt x="35369" y="14191"/>
                    <a:pt x="35331" y="14247"/>
                    <a:pt x="35273" y="14261"/>
                  </a:cubicBezTo>
                  <a:lnTo>
                    <a:pt x="16794" y="17834"/>
                  </a:lnTo>
                  <a:cubicBezTo>
                    <a:pt x="15380" y="18107"/>
                    <a:pt x="14215" y="19109"/>
                    <a:pt x="13730" y="20467"/>
                  </a:cubicBezTo>
                  <a:cubicBezTo>
                    <a:pt x="13245" y="21824"/>
                    <a:pt x="13513" y="23337"/>
                    <a:pt x="14435" y="24444"/>
                  </a:cubicBezTo>
                  <a:lnTo>
                    <a:pt x="12238" y="24870"/>
                  </a:lnTo>
                  <a:cubicBezTo>
                    <a:pt x="12071" y="24902"/>
                    <a:pt x="11902" y="24921"/>
                    <a:pt x="11732" y="24926"/>
                  </a:cubicBezTo>
                  <a:cubicBezTo>
                    <a:pt x="11703" y="24927"/>
                    <a:pt x="11673" y="24927"/>
                    <a:pt x="11644" y="24927"/>
                  </a:cubicBezTo>
                  <a:cubicBezTo>
                    <a:pt x="10165" y="24927"/>
                    <a:pt x="8852" y="23850"/>
                    <a:pt x="8570" y="22390"/>
                  </a:cubicBezTo>
                  <a:cubicBezTo>
                    <a:pt x="8242" y="20693"/>
                    <a:pt x="9351" y="19052"/>
                    <a:pt x="11050" y="18723"/>
                  </a:cubicBezTo>
                  <a:lnTo>
                    <a:pt x="35254" y="14043"/>
                  </a:lnTo>
                  <a:cubicBezTo>
                    <a:pt x="35255" y="14043"/>
                    <a:pt x="35257" y="14043"/>
                    <a:pt x="35259" y="14043"/>
                  </a:cubicBezTo>
                  <a:close/>
                  <a:moveTo>
                    <a:pt x="41789" y="1"/>
                  </a:moveTo>
                  <a:cubicBezTo>
                    <a:pt x="41656" y="1"/>
                    <a:pt x="41521" y="3"/>
                    <a:pt x="41387" y="7"/>
                  </a:cubicBezTo>
                  <a:cubicBezTo>
                    <a:pt x="40650" y="28"/>
                    <a:pt x="39915" y="109"/>
                    <a:pt x="39190" y="248"/>
                  </a:cubicBezTo>
                  <a:lnTo>
                    <a:pt x="15237" y="4882"/>
                  </a:lnTo>
                  <a:cubicBezTo>
                    <a:pt x="13028" y="5309"/>
                    <a:pt x="11583" y="7445"/>
                    <a:pt x="12010" y="9654"/>
                  </a:cubicBezTo>
                  <a:cubicBezTo>
                    <a:pt x="12047" y="9843"/>
                    <a:pt x="12095" y="10029"/>
                    <a:pt x="12157" y="10212"/>
                  </a:cubicBezTo>
                  <a:lnTo>
                    <a:pt x="9502" y="10725"/>
                  </a:lnTo>
                  <a:cubicBezTo>
                    <a:pt x="6545" y="11297"/>
                    <a:pt x="3987" y="12986"/>
                    <a:pt x="2300" y="15482"/>
                  </a:cubicBezTo>
                  <a:cubicBezTo>
                    <a:pt x="614" y="17978"/>
                    <a:pt x="0" y="20982"/>
                    <a:pt x="571" y="23938"/>
                  </a:cubicBezTo>
                  <a:cubicBezTo>
                    <a:pt x="1605" y="29279"/>
                    <a:pt x="6227" y="33074"/>
                    <a:pt x="11630" y="33074"/>
                  </a:cubicBezTo>
                  <a:cubicBezTo>
                    <a:pt x="11741" y="33074"/>
                    <a:pt x="11852" y="33072"/>
                    <a:pt x="11963" y="33069"/>
                  </a:cubicBezTo>
                  <a:cubicBezTo>
                    <a:pt x="12575" y="33051"/>
                    <a:pt x="13185" y="32984"/>
                    <a:pt x="13785" y="32867"/>
                  </a:cubicBezTo>
                  <a:lnTo>
                    <a:pt x="44356" y="26954"/>
                  </a:lnTo>
                  <a:cubicBezTo>
                    <a:pt x="51718" y="25529"/>
                    <a:pt x="56549" y="18381"/>
                    <a:pt x="55126" y="11018"/>
                  </a:cubicBezTo>
                  <a:cubicBezTo>
                    <a:pt x="53881" y="4578"/>
                    <a:pt x="48307" y="1"/>
                    <a:pt x="4178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 name="Google Shape;404;p32"/>
            <p:cNvSpPr/>
            <p:nvPr/>
          </p:nvSpPr>
          <p:spPr>
            <a:xfrm>
              <a:off x="692300" y="2198950"/>
              <a:ext cx="1273175" cy="694200"/>
            </a:xfrm>
            <a:custGeom>
              <a:avLst/>
              <a:gdLst/>
              <a:ahLst/>
              <a:cxnLst/>
              <a:rect l="l" t="t" r="r" b="b"/>
              <a:pathLst>
                <a:path w="50927" h="27768" extrusionOk="0">
                  <a:moveTo>
                    <a:pt x="39034" y="0"/>
                  </a:moveTo>
                  <a:cubicBezTo>
                    <a:pt x="38348" y="0"/>
                    <a:pt x="37652" y="65"/>
                    <a:pt x="36954" y="200"/>
                  </a:cubicBezTo>
                  <a:lnTo>
                    <a:pt x="12999" y="4834"/>
                  </a:lnTo>
                  <a:cubicBezTo>
                    <a:pt x="12229" y="4983"/>
                    <a:pt x="11726" y="5729"/>
                    <a:pt x="11875" y="6499"/>
                  </a:cubicBezTo>
                  <a:cubicBezTo>
                    <a:pt x="12006" y="7178"/>
                    <a:pt x="12602" y="7649"/>
                    <a:pt x="13269" y="7649"/>
                  </a:cubicBezTo>
                  <a:cubicBezTo>
                    <a:pt x="13358" y="7649"/>
                    <a:pt x="13449" y="7641"/>
                    <a:pt x="13540" y="7623"/>
                  </a:cubicBezTo>
                  <a:lnTo>
                    <a:pt x="37493" y="2989"/>
                  </a:lnTo>
                  <a:cubicBezTo>
                    <a:pt x="38011" y="2890"/>
                    <a:pt x="38526" y="2842"/>
                    <a:pt x="39035" y="2842"/>
                  </a:cubicBezTo>
                  <a:cubicBezTo>
                    <a:pt x="42843" y="2842"/>
                    <a:pt x="46245" y="5536"/>
                    <a:pt x="46993" y="9408"/>
                  </a:cubicBezTo>
                  <a:cubicBezTo>
                    <a:pt x="47841" y="13797"/>
                    <a:pt x="44960" y="18059"/>
                    <a:pt x="40573" y="18908"/>
                  </a:cubicBezTo>
                  <a:lnTo>
                    <a:pt x="10002" y="24821"/>
                  </a:lnTo>
                  <a:cubicBezTo>
                    <a:pt x="9633" y="24892"/>
                    <a:pt x="9266" y="24927"/>
                    <a:pt x="8903" y="24927"/>
                  </a:cubicBezTo>
                  <a:cubicBezTo>
                    <a:pt x="6191" y="24927"/>
                    <a:pt x="3761" y="23003"/>
                    <a:pt x="3226" y="20241"/>
                  </a:cubicBezTo>
                  <a:cubicBezTo>
                    <a:pt x="2620" y="17105"/>
                    <a:pt x="4671" y="14071"/>
                    <a:pt x="7807" y="13465"/>
                  </a:cubicBezTo>
                  <a:lnTo>
                    <a:pt x="31989" y="8788"/>
                  </a:lnTo>
                  <a:cubicBezTo>
                    <a:pt x="32166" y="8754"/>
                    <a:pt x="32343" y="8737"/>
                    <a:pt x="32517" y="8737"/>
                  </a:cubicBezTo>
                  <a:cubicBezTo>
                    <a:pt x="33814" y="8737"/>
                    <a:pt x="34970" y="9655"/>
                    <a:pt x="35225" y="10976"/>
                  </a:cubicBezTo>
                  <a:cubicBezTo>
                    <a:pt x="35515" y="12471"/>
                    <a:pt x="34534" y="13923"/>
                    <a:pt x="33039" y="14212"/>
                  </a:cubicBezTo>
                  <a:lnTo>
                    <a:pt x="14558" y="17787"/>
                  </a:lnTo>
                  <a:cubicBezTo>
                    <a:pt x="13788" y="17936"/>
                    <a:pt x="13285" y="18680"/>
                    <a:pt x="13434" y="19451"/>
                  </a:cubicBezTo>
                  <a:cubicBezTo>
                    <a:pt x="13565" y="20130"/>
                    <a:pt x="14161" y="20601"/>
                    <a:pt x="14827" y="20601"/>
                  </a:cubicBezTo>
                  <a:cubicBezTo>
                    <a:pt x="14916" y="20601"/>
                    <a:pt x="15007" y="20592"/>
                    <a:pt x="15098" y="20575"/>
                  </a:cubicBezTo>
                  <a:lnTo>
                    <a:pt x="33578" y="17002"/>
                  </a:lnTo>
                  <a:cubicBezTo>
                    <a:pt x="36611" y="16414"/>
                    <a:pt x="38601" y="13469"/>
                    <a:pt x="38014" y="10437"/>
                  </a:cubicBezTo>
                  <a:cubicBezTo>
                    <a:pt x="37496" y="7758"/>
                    <a:pt x="35151" y="5897"/>
                    <a:pt x="32522" y="5897"/>
                  </a:cubicBezTo>
                  <a:cubicBezTo>
                    <a:pt x="32168" y="5897"/>
                    <a:pt x="31810" y="5931"/>
                    <a:pt x="31450" y="6000"/>
                  </a:cubicBezTo>
                  <a:lnTo>
                    <a:pt x="7267" y="10677"/>
                  </a:lnTo>
                  <a:cubicBezTo>
                    <a:pt x="5005" y="11113"/>
                    <a:pt x="3050" y="12406"/>
                    <a:pt x="1760" y="14314"/>
                  </a:cubicBezTo>
                  <a:cubicBezTo>
                    <a:pt x="470" y="16222"/>
                    <a:pt x="1" y="18519"/>
                    <a:pt x="438" y="20780"/>
                  </a:cubicBezTo>
                  <a:cubicBezTo>
                    <a:pt x="1235" y="24898"/>
                    <a:pt x="4855" y="27768"/>
                    <a:pt x="8903" y="27768"/>
                  </a:cubicBezTo>
                  <a:cubicBezTo>
                    <a:pt x="8985" y="27768"/>
                    <a:pt x="9066" y="27766"/>
                    <a:pt x="9148" y="27764"/>
                  </a:cubicBezTo>
                  <a:cubicBezTo>
                    <a:pt x="9616" y="27750"/>
                    <a:pt x="10082" y="27699"/>
                    <a:pt x="10541" y="27609"/>
                  </a:cubicBezTo>
                  <a:lnTo>
                    <a:pt x="41112" y="21696"/>
                  </a:lnTo>
                  <a:cubicBezTo>
                    <a:pt x="47037" y="20549"/>
                    <a:pt x="50927" y="14796"/>
                    <a:pt x="49781" y="8869"/>
                  </a:cubicBezTo>
                  <a:cubicBezTo>
                    <a:pt x="48771" y="3642"/>
                    <a:pt x="44174" y="0"/>
                    <a:pt x="390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 name="Google Shape;405;p32"/>
            <p:cNvSpPr/>
            <p:nvPr/>
          </p:nvSpPr>
          <p:spPr>
            <a:xfrm>
              <a:off x="677450" y="2182275"/>
              <a:ext cx="1270075" cy="694275"/>
            </a:xfrm>
            <a:custGeom>
              <a:avLst/>
              <a:gdLst/>
              <a:ahLst/>
              <a:cxnLst/>
              <a:rect l="l" t="t" r="r" b="b"/>
              <a:pathLst>
                <a:path w="50803" h="27771" extrusionOk="0">
                  <a:moveTo>
                    <a:pt x="39522" y="0"/>
                  </a:moveTo>
                  <a:cubicBezTo>
                    <a:pt x="38823" y="0"/>
                    <a:pt x="38120" y="67"/>
                    <a:pt x="37419" y="203"/>
                  </a:cubicBezTo>
                  <a:lnTo>
                    <a:pt x="13466" y="4837"/>
                  </a:lnTo>
                  <a:cubicBezTo>
                    <a:pt x="12689" y="4981"/>
                    <a:pt x="12181" y="5729"/>
                    <a:pt x="12329" y="6503"/>
                  </a:cubicBezTo>
                  <a:cubicBezTo>
                    <a:pt x="12461" y="7182"/>
                    <a:pt x="13056" y="7653"/>
                    <a:pt x="13722" y="7653"/>
                  </a:cubicBezTo>
                  <a:cubicBezTo>
                    <a:pt x="13815" y="7653"/>
                    <a:pt x="13910" y="7644"/>
                    <a:pt x="14005" y="7625"/>
                  </a:cubicBezTo>
                  <a:lnTo>
                    <a:pt x="37960" y="2991"/>
                  </a:lnTo>
                  <a:cubicBezTo>
                    <a:pt x="38478" y="2891"/>
                    <a:pt x="38998" y="2841"/>
                    <a:pt x="39515" y="2841"/>
                  </a:cubicBezTo>
                  <a:cubicBezTo>
                    <a:pt x="41116" y="2841"/>
                    <a:pt x="42681" y="3317"/>
                    <a:pt x="44038" y="4234"/>
                  </a:cubicBezTo>
                  <a:cubicBezTo>
                    <a:pt x="45832" y="5448"/>
                    <a:pt x="47046" y="7284"/>
                    <a:pt x="47458" y="9411"/>
                  </a:cubicBezTo>
                  <a:cubicBezTo>
                    <a:pt x="47870" y="11537"/>
                    <a:pt x="47428" y="13696"/>
                    <a:pt x="46215" y="15490"/>
                  </a:cubicBezTo>
                  <a:cubicBezTo>
                    <a:pt x="45003" y="17284"/>
                    <a:pt x="43165" y="18498"/>
                    <a:pt x="41038" y="18910"/>
                  </a:cubicBezTo>
                  <a:lnTo>
                    <a:pt x="10468" y="24823"/>
                  </a:lnTo>
                  <a:cubicBezTo>
                    <a:pt x="10097" y="24894"/>
                    <a:pt x="9728" y="24929"/>
                    <a:pt x="9364" y="24929"/>
                  </a:cubicBezTo>
                  <a:cubicBezTo>
                    <a:pt x="6648" y="24929"/>
                    <a:pt x="4227" y="23007"/>
                    <a:pt x="3692" y="20242"/>
                  </a:cubicBezTo>
                  <a:cubicBezTo>
                    <a:pt x="3086" y="17112"/>
                    <a:pt x="5140" y="14072"/>
                    <a:pt x="8271" y="13466"/>
                  </a:cubicBezTo>
                  <a:lnTo>
                    <a:pt x="32454" y="8790"/>
                  </a:lnTo>
                  <a:cubicBezTo>
                    <a:pt x="32628" y="8757"/>
                    <a:pt x="32802" y="8741"/>
                    <a:pt x="32973" y="8741"/>
                  </a:cubicBezTo>
                  <a:cubicBezTo>
                    <a:pt x="34271" y="8741"/>
                    <a:pt x="35427" y="9658"/>
                    <a:pt x="35682" y="10979"/>
                  </a:cubicBezTo>
                  <a:cubicBezTo>
                    <a:pt x="35971" y="12474"/>
                    <a:pt x="34997" y="13920"/>
                    <a:pt x="33504" y="14214"/>
                  </a:cubicBezTo>
                  <a:lnTo>
                    <a:pt x="15025" y="17789"/>
                  </a:lnTo>
                  <a:cubicBezTo>
                    <a:pt x="14254" y="17937"/>
                    <a:pt x="13751" y="18682"/>
                    <a:pt x="13900" y="19452"/>
                  </a:cubicBezTo>
                  <a:cubicBezTo>
                    <a:pt x="14032" y="20131"/>
                    <a:pt x="14627" y="20603"/>
                    <a:pt x="15293" y="20603"/>
                  </a:cubicBezTo>
                  <a:cubicBezTo>
                    <a:pt x="15382" y="20603"/>
                    <a:pt x="15473" y="20594"/>
                    <a:pt x="15564" y="20576"/>
                  </a:cubicBezTo>
                  <a:lnTo>
                    <a:pt x="34043" y="17003"/>
                  </a:lnTo>
                  <a:cubicBezTo>
                    <a:pt x="37104" y="16438"/>
                    <a:pt x="39117" y="13486"/>
                    <a:pt x="38526" y="10429"/>
                  </a:cubicBezTo>
                  <a:cubicBezTo>
                    <a:pt x="38008" y="7748"/>
                    <a:pt x="35659" y="5890"/>
                    <a:pt x="33031" y="5890"/>
                  </a:cubicBezTo>
                  <a:cubicBezTo>
                    <a:pt x="32663" y="5890"/>
                    <a:pt x="32289" y="5926"/>
                    <a:pt x="31914" y="6002"/>
                  </a:cubicBezTo>
                  <a:lnTo>
                    <a:pt x="7732" y="10680"/>
                  </a:lnTo>
                  <a:cubicBezTo>
                    <a:pt x="3063" y="11582"/>
                    <a:pt x="0" y="16114"/>
                    <a:pt x="903" y="20783"/>
                  </a:cubicBezTo>
                  <a:cubicBezTo>
                    <a:pt x="1340" y="23044"/>
                    <a:pt x="2632" y="25001"/>
                    <a:pt x="4542" y="26290"/>
                  </a:cubicBezTo>
                  <a:cubicBezTo>
                    <a:pt x="5983" y="27264"/>
                    <a:pt x="7647" y="27771"/>
                    <a:pt x="9351" y="27771"/>
                  </a:cubicBezTo>
                  <a:cubicBezTo>
                    <a:pt x="9434" y="27771"/>
                    <a:pt x="9516" y="27770"/>
                    <a:pt x="9599" y="27767"/>
                  </a:cubicBezTo>
                  <a:cubicBezTo>
                    <a:pt x="10072" y="27753"/>
                    <a:pt x="10543" y="27702"/>
                    <a:pt x="11008" y="27611"/>
                  </a:cubicBezTo>
                  <a:lnTo>
                    <a:pt x="41577" y="21698"/>
                  </a:lnTo>
                  <a:cubicBezTo>
                    <a:pt x="44448" y="21143"/>
                    <a:pt x="46931" y="19502"/>
                    <a:pt x="48569" y="17081"/>
                  </a:cubicBezTo>
                  <a:cubicBezTo>
                    <a:pt x="50206" y="14659"/>
                    <a:pt x="50802" y="11742"/>
                    <a:pt x="50246" y="8872"/>
                  </a:cubicBezTo>
                  <a:cubicBezTo>
                    <a:pt x="49691" y="6001"/>
                    <a:pt x="48051" y="3518"/>
                    <a:pt x="45629" y="1880"/>
                  </a:cubicBezTo>
                  <a:cubicBezTo>
                    <a:pt x="43797" y="643"/>
                    <a:pt x="41685" y="0"/>
                    <a:pt x="3952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06" name="Google Shape;406;p32"/>
          <p:cNvGrpSpPr/>
          <p:nvPr/>
        </p:nvGrpSpPr>
        <p:grpSpPr>
          <a:xfrm>
            <a:off x="541600" y="6428767"/>
            <a:ext cx="11108800" cy="99100"/>
            <a:chOff x="406200" y="4821575"/>
            <a:chExt cx="8331600" cy="74325"/>
          </a:xfrm>
        </p:grpSpPr>
        <p:cxnSp>
          <p:nvCxnSpPr>
            <p:cNvPr id="407" name="Google Shape;407;p32"/>
            <p:cNvCxnSpPr/>
            <p:nvPr/>
          </p:nvCxnSpPr>
          <p:spPr>
            <a:xfrm>
              <a:off x="406200" y="4821575"/>
              <a:ext cx="8331600" cy="0"/>
            </a:xfrm>
            <a:prstGeom prst="straightConnector1">
              <a:avLst/>
            </a:prstGeom>
            <a:noFill/>
            <a:ln w="19050" cap="flat" cmpd="sng">
              <a:solidFill>
                <a:schemeClr val="dk1"/>
              </a:solidFill>
              <a:prstDash val="solid"/>
              <a:round/>
              <a:headEnd type="none" w="med" len="med"/>
              <a:tailEnd type="none" w="med" len="med"/>
            </a:ln>
          </p:spPr>
        </p:cxnSp>
        <p:cxnSp>
          <p:nvCxnSpPr>
            <p:cNvPr id="408" name="Google Shape;408;p32"/>
            <p:cNvCxnSpPr/>
            <p:nvPr/>
          </p:nvCxnSpPr>
          <p:spPr>
            <a:xfrm>
              <a:off x="406200" y="4895900"/>
              <a:ext cx="8331600" cy="0"/>
            </a:xfrm>
            <a:prstGeom prst="straightConnector1">
              <a:avLst/>
            </a:prstGeom>
            <a:noFill/>
            <a:ln w="19050" cap="flat" cmpd="sng">
              <a:solidFill>
                <a:schemeClr val="dk1"/>
              </a:solidFill>
              <a:prstDash val="solid"/>
              <a:round/>
              <a:headEnd type="none" w="med" len="med"/>
              <a:tailEnd type="none" w="med" len="med"/>
            </a:ln>
          </p:spPr>
        </p:cxnSp>
      </p:grpSp>
      <p:grpSp>
        <p:nvGrpSpPr>
          <p:cNvPr id="409" name="Google Shape;409;p32"/>
          <p:cNvGrpSpPr/>
          <p:nvPr/>
        </p:nvGrpSpPr>
        <p:grpSpPr>
          <a:xfrm rot="-1360551">
            <a:off x="263138" y="213981"/>
            <a:ext cx="887629" cy="1542913"/>
            <a:chOff x="5100475" y="841475"/>
            <a:chExt cx="845625" cy="1469900"/>
          </a:xfrm>
        </p:grpSpPr>
        <p:sp>
          <p:nvSpPr>
            <p:cNvPr id="410" name="Google Shape;410;p32"/>
            <p:cNvSpPr/>
            <p:nvPr/>
          </p:nvSpPr>
          <p:spPr>
            <a:xfrm>
              <a:off x="5100475" y="841475"/>
              <a:ext cx="845625" cy="1469900"/>
            </a:xfrm>
            <a:custGeom>
              <a:avLst/>
              <a:gdLst/>
              <a:ahLst/>
              <a:cxnLst/>
              <a:rect l="l" t="t" r="r" b="b"/>
              <a:pathLst>
                <a:path w="33825" h="58796" extrusionOk="0">
                  <a:moveTo>
                    <a:pt x="16883" y="0"/>
                  </a:moveTo>
                  <a:cubicBezTo>
                    <a:pt x="12413" y="0"/>
                    <a:pt x="9106" y="1649"/>
                    <a:pt x="8354" y="4574"/>
                  </a:cubicBezTo>
                  <a:cubicBezTo>
                    <a:pt x="8310" y="4746"/>
                    <a:pt x="8275" y="4921"/>
                    <a:pt x="8250" y="5097"/>
                  </a:cubicBezTo>
                  <a:cubicBezTo>
                    <a:pt x="8187" y="5262"/>
                    <a:pt x="8132" y="5431"/>
                    <a:pt x="8088" y="5603"/>
                  </a:cubicBezTo>
                  <a:cubicBezTo>
                    <a:pt x="7536" y="7745"/>
                    <a:pt x="8480" y="9952"/>
                    <a:pt x="10652" y="11859"/>
                  </a:cubicBezTo>
                  <a:lnTo>
                    <a:pt x="4900" y="23594"/>
                  </a:lnTo>
                  <a:cubicBezTo>
                    <a:pt x="2881" y="23735"/>
                    <a:pt x="1180" y="25153"/>
                    <a:pt x="677" y="27111"/>
                  </a:cubicBezTo>
                  <a:lnTo>
                    <a:pt x="367" y="28313"/>
                  </a:lnTo>
                  <a:cubicBezTo>
                    <a:pt x="1" y="29732"/>
                    <a:pt x="853" y="31180"/>
                    <a:pt x="2274" y="31546"/>
                  </a:cubicBezTo>
                  <a:lnTo>
                    <a:pt x="9551" y="33422"/>
                  </a:lnTo>
                  <a:cubicBezTo>
                    <a:pt x="8753" y="38591"/>
                    <a:pt x="7185" y="48539"/>
                    <a:pt x="6046" y="55728"/>
                  </a:cubicBezTo>
                  <a:cubicBezTo>
                    <a:pt x="5830" y="57094"/>
                    <a:pt x="6699" y="58397"/>
                    <a:pt x="8044" y="58721"/>
                  </a:cubicBezTo>
                  <a:cubicBezTo>
                    <a:pt x="8253" y="58772"/>
                    <a:pt x="8462" y="58796"/>
                    <a:pt x="8669" y="58796"/>
                  </a:cubicBezTo>
                  <a:cubicBezTo>
                    <a:pt x="9790" y="58796"/>
                    <a:pt x="10823" y="58080"/>
                    <a:pt x="11187" y="56971"/>
                  </a:cubicBezTo>
                  <a:lnTo>
                    <a:pt x="18189" y="35649"/>
                  </a:lnTo>
                  <a:lnTo>
                    <a:pt x="25333" y="37491"/>
                  </a:lnTo>
                  <a:cubicBezTo>
                    <a:pt x="25555" y="37548"/>
                    <a:pt x="25778" y="37575"/>
                    <a:pt x="25998" y="37575"/>
                  </a:cubicBezTo>
                  <a:cubicBezTo>
                    <a:pt x="27179" y="37575"/>
                    <a:pt x="28256" y="36781"/>
                    <a:pt x="28565" y="35584"/>
                  </a:cubicBezTo>
                  <a:lnTo>
                    <a:pt x="28875" y="34381"/>
                  </a:lnTo>
                  <a:cubicBezTo>
                    <a:pt x="29393" y="32369"/>
                    <a:pt x="28555" y="30305"/>
                    <a:pt x="26827" y="29221"/>
                  </a:cubicBezTo>
                  <a:lnTo>
                    <a:pt x="27226" y="16265"/>
                  </a:lnTo>
                  <a:cubicBezTo>
                    <a:pt x="30151" y="15683"/>
                    <a:pt x="32211" y="14197"/>
                    <a:pt x="32787" y="11968"/>
                  </a:cubicBezTo>
                  <a:cubicBezTo>
                    <a:pt x="32831" y="11792"/>
                    <a:pt x="32866" y="11614"/>
                    <a:pt x="32891" y="11434"/>
                  </a:cubicBezTo>
                  <a:cubicBezTo>
                    <a:pt x="32954" y="11273"/>
                    <a:pt x="33007" y="11107"/>
                    <a:pt x="33051" y="10940"/>
                  </a:cubicBezTo>
                  <a:cubicBezTo>
                    <a:pt x="33824" y="7939"/>
                    <a:pt x="31675" y="4807"/>
                    <a:pt x="27298" y="2558"/>
                  </a:cubicBezTo>
                  <a:cubicBezTo>
                    <a:pt x="25841" y="1809"/>
                    <a:pt x="24229" y="1206"/>
                    <a:pt x="22506" y="761"/>
                  </a:cubicBezTo>
                  <a:cubicBezTo>
                    <a:pt x="20511" y="247"/>
                    <a:pt x="18610" y="0"/>
                    <a:pt x="1688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1" name="Google Shape;411;p32"/>
            <p:cNvSpPr/>
            <p:nvPr/>
          </p:nvSpPr>
          <p:spPr>
            <a:xfrm>
              <a:off x="5173700" y="1486850"/>
              <a:ext cx="596850" cy="227975"/>
            </a:xfrm>
            <a:custGeom>
              <a:avLst/>
              <a:gdLst/>
              <a:ahLst/>
              <a:cxnLst/>
              <a:rect l="l" t="t" r="r" b="b"/>
              <a:pathLst>
                <a:path w="23874" h="9119" extrusionOk="0">
                  <a:moveTo>
                    <a:pt x="887" y="0"/>
                  </a:moveTo>
                  <a:cubicBezTo>
                    <a:pt x="848" y="0"/>
                    <a:pt x="812" y="26"/>
                    <a:pt x="802" y="65"/>
                  </a:cubicBezTo>
                  <a:lnTo>
                    <a:pt x="1" y="3172"/>
                  </a:lnTo>
                  <a:lnTo>
                    <a:pt x="23060" y="9119"/>
                  </a:lnTo>
                  <a:lnTo>
                    <a:pt x="23861" y="6012"/>
                  </a:lnTo>
                  <a:cubicBezTo>
                    <a:pt x="23873" y="5965"/>
                    <a:pt x="23846" y="5918"/>
                    <a:pt x="23797" y="5904"/>
                  </a:cubicBezTo>
                  <a:lnTo>
                    <a:pt x="909" y="3"/>
                  </a:lnTo>
                  <a:cubicBezTo>
                    <a:pt x="902" y="1"/>
                    <a:pt x="894" y="0"/>
                    <a:pt x="88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2" name="Google Shape;412;p32"/>
            <p:cNvSpPr/>
            <p:nvPr/>
          </p:nvSpPr>
          <p:spPr>
            <a:xfrm>
              <a:off x="5317175" y="1598575"/>
              <a:ext cx="204400" cy="646475"/>
            </a:xfrm>
            <a:custGeom>
              <a:avLst/>
              <a:gdLst/>
              <a:ahLst/>
              <a:cxnLst/>
              <a:rect l="l" t="t" r="r" b="b"/>
              <a:pathLst>
                <a:path w="8176" h="25859" extrusionOk="0">
                  <a:moveTo>
                    <a:pt x="4031" y="1"/>
                  </a:moveTo>
                  <a:cubicBezTo>
                    <a:pt x="4028" y="438"/>
                    <a:pt x="0" y="25859"/>
                    <a:pt x="0" y="25859"/>
                  </a:cubicBezTo>
                  <a:lnTo>
                    <a:pt x="8175" y="959"/>
                  </a:lnTo>
                  <a:lnTo>
                    <a:pt x="40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3" name="Google Shape;413;p32"/>
            <p:cNvSpPr/>
            <p:nvPr/>
          </p:nvSpPr>
          <p:spPr>
            <a:xfrm>
              <a:off x="5249550" y="1067175"/>
              <a:ext cx="469075" cy="577350"/>
            </a:xfrm>
            <a:custGeom>
              <a:avLst/>
              <a:gdLst/>
              <a:ahLst/>
              <a:cxnLst/>
              <a:rect l="l" t="t" r="r" b="b"/>
              <a:pathLst>
                <a:path w="18763" h="23094" extrusionOk="0">
                  <a:moveTo>
                    <a:pt x="9031" y="1"/>
                  </a:moveTo>
                  <a:lnTo>
                    <a:pt x="1" y="18423"/>
                  </a:lnTo>
                  <a:lnTo>
                    <a:pt x="18120" y="23094"/>
                  </a:lnTo>
                  <a:lnTo>
                    <a:pt x="18762" y="2290"/>
                  </a:lnTo>
                  <a:lnTo>
                    <a:pt x="903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4" name="Google Shape;414;p32"/>
            <p:cNvSpPr/>
            <p:nvPr/>
          </p:nvSpPr>
          <p:spPr>
            <a:xfrm>
              <a:off x="5359675" y="933850"/>
              <a:ext cx="504125" cy="254750"/>
            </a:xfrm>
            <a:custGeom>
              <a:avLst/>
              <a:gdLst/>
              <a:ahLst/>
              <a:cxnLst/>
              <a:rect l="l" t="t" r="r" b="b"/>
              <a:pathLst>
                <a:path w="20165" h="10190" extrusionOk="0">
                  <a:moveTo>
                    <a:pt x="6234" y="1"/>
                  </a:moveTo>
                  <a:cubicBezTo>
                    <a:pt x="5431" y="1"/>
                    <a:pt x="4671" y="60"/>
                    <a:pt x="3975" y="182"/>
                  </a:cubicBezTo>
                  <a:cubicBezTo>
                    <a:pt x="1925" y="539"/>
                    <a:pt x="605" y="1399"/>
                    <a:pt x="303" y="2573"/>
                  </a:cubicBezTo>
                  <a:cubicBezTo>
                    <a:pt x="0" y="3748"/>
                    <a:pt x="740" y="5139"/>
                    <a:pt x="2360" y="6441"/>
                  </a:cubicBezTo>
                  <a:cubicBezTo>
                    <a:pt x="3979" y="7745"/>
                    <a:pt x="6346" y="8852"/>
                    <a:pt x="8941" y="9522"/>
                  </a:cubicBezTo>
                  <a:cubicBezTo>
                    <a:pt x="10653" y="9964"/>
                    <a:pt x="12371" y="10190"/>
                    <a:pt x="13930" y="10190"/>
                  </a:cubicBezTo>
                  <a:cubicBezTo>
                    <a:pt x="14733" y="10190"/>
                    <a:pt x="15494" y="10130"/>
                    <a:pt x="16190" y="10008"/>
                  </a:cubicBezTo>
                  <a:cubicBezTo>
                    <a:pt x="18238" y="9651"/>
                    <a:pt x="19559" y="8792"/>
                    <a:pt x="19862" y="7617"/>
                  </a:cubicBezTo>
                  <a:cubicBezTo>
                    <a:pt x="20164" y="6443"/>
                    <a:pt x="19424" y="5051"/>
                    <a:pt x="17805" y="3749"/>
                  </a:cubicBezTo>
                  <a:cubicBezTo>
                    <a:pt x="16185" y="2446"/>
                    <a:pt x="13817" y="1338"/>
                    <a:pt x="11223" y="668"/>
                  </a:cubicBezTo>
                  <a:cubicBezTo>
                    <a:pt x="9511" y="227"/>
                    <a:pt x="7793" y="1"/>
                    <a:pt x="6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5" name="Google Shape;415;p32"/>
            <p:cNvSpPr/>
            <p:nvPr/>
          </p:nvSpPr>
          <p:spPr>
            <a:xfrm>
              <a:off x="5366275" y="908100"/>
              <a:ext cx="504150" cy="254750"/>
            </a:xfrm>
            <a:custGeom>
              <a:avLst/>
              <a:gdLst/>
              <a:ahLst/>
              <a:cxnLst/>
              <a:rect l="l" t="t" r="r" b="b"/>
              <a:pathLst>
                <a:path w="20166" h="10190" extrusionOk="0">
                  <a:moveTo>
                    <a:pt x="6230" y="1"/>
                  </a:moveTo>
                  <a:cubicBezTo>
                    <a:pt x="5429" y="1"/>
                    <a:pt x="4670" y="61"/>
                    <a:pt x="3975" y="182"/>
                  </a:cubicBezTo>
                  <a:cubicBezTo>
                    <a:pt x="1927" y="540"/>
                    <a:pt x="607" y="1400"/>
                    <a:pt x="304" y="2573"/>
                  </a:cubicBezTo>
                  <a:cubicBezTo>
                    <a:pt x="1" y="3747"/>
                    <a:pt x="740" y="5139"/>
                    <a:pt x="2362" y="6443"/>
                  </a:cubicBezTo>
                  <a:cubicBezTo>
                    <a:pt x="3981" y="7746"/>
                    <a:pt x="6348" y="8854"/>
                    <a:pt x="8942" y="9522"/>
                  </a:cubicBezTo>
                  <a:cubicBezTo>
                    <a:pt x="10654" y="9964"/>
                    <a:pt x="12372" y="10190"/>
                    <a:pt x="13932" y="10190"/>
                  </a:cubicBezTo>
                  <a:cubicBezTo>
                    <a:pt x="14735" y="10190"/>
                    <a:pt x="15496" y="10130"/>
                    <a:pt x="16192" y="10008"/>
                  </a:cubicBezTo>
                  <a:cubicBezTo>
                    <a:pt x="18239" y="9651"/>
                    <a:pt x="19560" y="8791"/>
                    <a:pt x="19864" y="7617"/>
                  </a:cubicBezTo>
                  <a:cubicBezTo>
                    <a:pt x="20166" y="6444"/>
                    <a:pt x="19426" y="5053"/>
                    <a:pt x="17807" y="3749"/>
                  </a:cubicBezTo>
                  <a:cubicBezTo>
                    <a:pt x="16185" y="2445"/>
                    <a:pt x="13818" y="1338"/>
                    <a:pt x="11225" y="669"/>
                  </a:cubicBezTo>
                  <a:cubicBezTo>
                    <a:pt x="9511" y="228"/>
                    <a:pt x="7791" y="1"/>
                    <a:pt x="623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442255057"/>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lt1"/>
        </a:solidFill>
        <a:effectLst/>
      </p:bgPr>
    </p:bg>
    <p:spTree>
      <p:nvGrpSpPr>
        <p:cNvPr id="1" name="Shape 416"/>
        <p:cNvGrpSpPr/>
        <p:nvPr/>
      </p:nvGrpSpPr>
      <p:grpSpPr>
        <a:xfrm>
          <a:off x="0" y="0"/>
          <a:ext cx="0" cy="0"/>
          <a:chOff x="0" y="0"/>
          <a:chExt cx="0" cy="0"/>
        </a:xfrm>
      </p:grpSpPr>
      <p:graphicFrame>
        <p:nvGraphicFramePr>
          <p:cNvPr id="417" name="Google Shape;417;p33"/>
          <p:cNvGraphicFramePr/>
          <p:nvPr/>
        </p:nvGraphicFramePr>
        <p:xfrm>
          <a:off x="0" y="0"/>
          <a:ext cx="4000000" cy="4000000"/>
        </p:xfrm>
        <a:graphic>
          <a:graphicData uri="http://schemas.openxmlformats.org/drawingml/2006/table">
            <a:tbl>
              <a:tblPr>
                <a:noFill/>
              </a:tblPr>
              <a:tblGrid>
                <a:gridCol w="937833">
                  <a:extLst>
                    <a:ext uri="{9D8B030D-6E8A-4147-A177-3AD203B41FA5}">
                      <a16:colId xmlns:a16="http://schemas.microsoft.com/office/drawing/2014/main" val="20000"/>
                    </a:ext>
                  </a:extLst>
                </a:gridCol>
                <a:gridCol w="937833">
                  <a:extLst>
                    <a:ext uri="{9D8B030D-6E8A-4147-A177-3AD203B41FA5}">
                      <a16:colId xmlns:a16="http://schemas.microsoft.com/office/drawing/2014/main" val="20001"/>
                    </a:ext>
                  </a:extLst>
                </a:gridCol>
                <a:gridCol w="937833">
                  <a:extLst>
                    <a:ext uri="{9D8B030D-6E8A-4147-A177-3AD203B41FA5}">
                      <a16:colId xmlns:a16="http://schemas.microsoft.com/office/drawing/2014/main" val="20002"/>
                    </a:ext>
                  </a:extLst>
                </a:gridCol>
                <a:gridCol w="937833">
                  <a:extLst>
                    <a:ext uri="{9D8B030D-6E8A-4147-A177-3AD203B41FA5}">
                      <a16:colId xmlns:a16="http://schemas.microsoft.com/office/drawing/2014/main" val="20003"/>
                    </a:ext>
                  </a:extLst>
                </a:gridCol>
                <a:gridCol w="937833">
                  <a:extLst>
                    <a:ext uri="{9D8B030D-6E8A-4147-A177-3AD203B41FA5}">
                      <a16:colId xmlns:a16="http://schemas.microsoft.com/office/drawing/2014/main" val="20004"/>
                    </a:ext>
                  </a:extLst>
                </a:gridCol>
                <a:gridCol w="937833">
                  <a:extLst>
                    <a:ext uri="{9D8B030D-6E8A-4147-A177-3AD203B41FA5}">
                      <a16:colId xmlns:a16="http://schemas.microsoft.com/office/drawing/2014/main" val="20005"/>
                    </a:ext>
                  </a:extLst>
                </a:gridCol>
                <a:gridCol w="937833">
                  <a:extLst>
                    <a:ext uri="{9D8B030D-6E8A-4147-A177-3AD203B41FA5}">
                      <a16:colId xmlns:a16="http://schemas.microsoft.com/office/drawing/2014/main" val="20006"/>
                    </a:ext>
                  </a:extLst>
                </a:gridCol>
                <a:gridCol w="937833">
                  <a:extLst>
                    <a:ext uri="{9D8B030D-6E8A-4147-A177-3AD203B41FA5}">
                      <a16:colId xmlns:a16="http://schemas.microsoft.com/office/drawing/2014/main" val="20007"/>
                    </a:ext>
                  </a:extLst>
                </a:gridCol>
                <a:gridCol w="937833">
                  <a:extLst>
                    <a:ext uri="{9D8B030D-6E8A-4147-A177-3AD203B41FA5}">
                      <a16:colId xmlns:a16="http://schemas.microsoft.com/office/drawing/2014/main" val="20008"/>
                    </a:ext>
                  </a:extLst>
                </a:gridCol>
                <a:gridCol w="937833">
                  <a:extLst>
                    <a:ext uri="{9D8B030D-6E8A-4147-A177-3AD203B41FA5}">
                      <a16:colId xmlns:a16="http://schemas.microsoft.com/office/drawing/2014/main" val="20009"/>
                    </a:ext>
                  </a:extLst>
                </a:gridCol>
                <a:gridCol w="937833">
                  <a:extLst>
                    <a:ext uri="{9D8B030D-6E8A-4147-A177-3AD203B41FA5}">
                      <a16:colId xmlns:a16="http://schemas.microsoft.com/office/drawing/2014/main" val="20010"/>
                    </a:ext>
                  </a:extLst>
                </a:gridCol>
                <a:gridCol w="937833">
                  <a:extLst>
                    <a:ext uri="{9D8B030D-6E8A-4147-A177-3AD203B41FA5}">
                      <a16:colId xmlns:a16="http://schemas.microsoft.com/office/drawing/2014/main" val="20011"/>
                    </a:ext>
                  </a:extLst>
                </a:gridCol>
                <a:gridCol w="937833">
                  <a:extLst>
                    <a:ext uri="{9D8B030D-6E8A-4147-A177-3AD203B41FA5}">
                      <a16:colId xmlns:a16="http://schemas.microsoft.com/office/drawing/2014/main" val="20012"/>
                    </a:ext>
                  </a:extLst>
                </a:gridCol>
              </a:tblGrid>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grpSp>
        <p:nvGrpSpPr>
          <p:cNvPr id="418" name="Google Shape;418;p33"/>
          <p:cNvGrpSpPr/>
          <p:nvPr/>
        </p:nvGrpSpPr>
        <p:grpSpPr>
          <a:xfrm>
            <a:off x="356418" y="538801"/>
            <a:ext cx="99100" cy="5780400"/>
            <a:chOff x="267313" y="404101"/>
            <a:chExt cx="74325" cy="4335300"/>
          </a:xfrm>
        </p:grpSpPr>
        <p:cxnSp>
          <p:nvCxnSpPr>
            <p:cNvPr id="419" name="Google Shape;419;p33"/>
            <p:cNvCxnSpPr/>
            <p:nvPr/>
          </p:nvCxnSpPr>
          <p:spPr>
            <a:xfrm rot="-5400000">
              <a:off x="-1900337" y="2571751"/>
              <a:ext cx="4335300" cy="0"/>
            </a:xfrm>
            <a:prstGeom prst="straightConnector1">
              <a:avLst/>
            </a:prstGeom>
            <a:noFill/>
            <a:ln w="19050" cap="flat" cmpd="sng">
              <a:solidFill>
                <a:schemeClr val="dk1"/>
              </a:solidFill>
              <a:prstDash val="solid"/>
              <a:round/>
              <a:headEnd type="none" w="med" len="med"/>
              <a:tailEnd type="none" w="med" len="med"/>
            </a:ln>
          </p:spPr>
        </p:cxnSp>
        <p:cxnSp>
          <p:nvCxnSpPr>
            <p:cNvPr id="420" name="Google Shape;420;p33"/>
            <p:cNvCxnSpPr/>
            <p:nvPr/>
          </p:nvCxnSpPr>
          <p:spPr>
            <a:xfrm rot="-5400000">
              <a:off x="-1826012" y="2571751"/>
              <a:ext cx="4335300" cy="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2891692942"/>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184"/>
        <p:cNvGrpSpPr/>
        <p:nvPr/>
      </p:nvGrpSpPr>
      <p:grpSpPr>
        <a:xfrm>
          <a:off x="0" y="0"/>
          <a:ext cx="0" cy="0"/>
          <a:chOff x="0" y="0"/>
          <a:chExt cx="0" cy="0"/>
        </a:xfrm>
      </p:grpSpPr>
      <p:grpSp>
        <p:nvGrpSpPr>
          <p:cNvPr id="185" name="Google Shape;185;p7"/>
          <p:cNvGrpSpPr/>
          <p:nvPr/>
        </p:nvGrpSpPr>
        <p:grpSpPr>
          <a:xfrm>
            <a:off x="-167" y="0"/>
            <a:ext cx="12192537" cy="6881200"/>
            <a:chOff x="-126" y="0"/>
            <a:chExt cx="9144403" cy="5160900"/>
          </a:xfrm>
        </p:grpSpPr>
        <p:grpSp>
          <p:nvGrpSpPr>
            <p:cNvPr id="186" name="Google Shape;186;p7"/>
            <p:cNvGrpSpPr/>
            <p:nvPr/>
          </p:nvGrpSpPr>
          <p:grpSpPr>
            <a:xfrm>
              <a:off x="537813" y="0"/>
              <a:ext cx="8068500" cy="5160900"/>
              <a:chOff x="529238" y="0"/>
              <a:chExt cx="8068500" cy="5160900"/>
            </a:xfrm>
          </p:grpSpPr>
          <p:cxnSp>
            <p:nvCxnSpPr>
              <p:cNvPr id="187" name="Google Shape;187;p7"/>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88" name="Google Shape;188;p7"/>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89" name="Google Shape;189;p7"/>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0" name="Google Shape;190;p7"/>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1" name="Google Shape;191;p7"/>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2" name="Google Shape;192;p7"/>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3" name="Google Shape;193;p7"/>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4" name="Google Shape;194;p7"/>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5" name="Google Shape;195;p7"/>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6" name="Google Shape;196;p7"/>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7" name="Google Shape;197;p7"/>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8" name="Google Shape;198;p7"/>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9" name="Google Shape;199;p7"/>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00" name="Google Shape;200;p7"/>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01" name="Google Shape;201;p7"/>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02" name="Google Shape;202;p7"/>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203" name="Google Shape;203;p7"/>
            <p:cNvGrpSpPr/>
            <p:nvPr/>
          </p:nvGrpSpPr>
          <p:grpSpPr>
            <a:xfrm>
              <a:off x="-126" y="389750"/>
              <a:ext cx="9144403" cy="4364000"/>
              <a:chOff x="-25975" y="537900"/>
              <a:chExt cx="9195900" cy="4364000"/>
            </a:xfrm>
          </p:grpSpPr>
          <p:cxnSp>
            <p:nvCxnSpPr>
              <p:cNvPr id="204" name="Google Shape;204;p7"/>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05" name="Google Shape;205;p7"/>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06" name="Google Shape;206;p7"/>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07" name="Google Shape;207;p7"/>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08" name="Google Shape;208;p7"/>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09" name="Google Shape;209;p7"/>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10" name="Google Shape;210;p7"/>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11" name="Google Shape;211;p7"/>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12" name="Google Shape;212;p7"/>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213" name="Google Shape;213;p7"/>
          <p:cNvGrpSpPr/>
          <p:nvPr/>
        </p:nvGrpSpPr>
        <p:grpSpPr>
          <a:xfrm>
            <a:off x="446867" y="447134"/>
            <a:ext cx="11501524" cy="6159924"/>
            <a:chOff x="335150" y="335350"/>
            <a:chExt cx="8626143" cy="4619943"/>
          </a:xfrm>
        </p:grpSpPr>
        <p:sp>
          <p:nvSpPr>
            <p:cNvPr id="214" name="Google Shape;214;p7"/>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7"/>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7"/>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7" name="Google Shape;217;p7"/>
          <p:cNvSpPr txBox="1">
            <a:spLocks noGrp="1"/>
          </p:cNvSpPr>
          <p:nvPr>
            <p:ph type="subTitle" idx="1"/>
          </p:nvPr>
        </p:nvSpPr>
        <p:spPr>
          <a:xfrm>
            <a:off x="1943967" y="3519633"/>
            <a:ext cx="8304000" cy="21148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200"/>
              <a:buNone/>
              <a:defRPr sz="1600">
                <a:solidFill>
                  <a:schemeClr val="dk1"/>
                </a:solidFill>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218" name="Google Shape;218;p7"/>
          <p:cNvSpPr txBox="1">
            <a:spLocks noGrp="1"/>
          </p:cNvSpPr>
          <p:nvPr>
            <p:ph type="ctrTitle"/>
          </p:nvPr>
        </p:nvSpPr>
        <p:spPr>
          <a:xfrm>
            <a:off x="951033" y="820933"/>
            <a:ext cx="10290000" cy="7732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219" name="Google Shape;219;p7"/>
          <p:cNvSpPr/>
          <p:nvPr/>
        </p:nvSpPr>
        <p:spPr>
          <a:xfrm>
            <a:off x="311444" y="2930416"/>
            <a:ext cx="332800" cy="3332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0" name="Google Shape;220;p7"/>
          <p:cNvSpPr txBox="1">
            <a:spLocks noGrp="1"/>
          </p:cNvSpPr>
          <p:nvPr>
            <p:ph type="ctrTitle" idx="2"/>
          </p:nvPr>
        </p:nvSpPr>
        <p:spPr>
          <a:xfrm>
            <a:off x="1944033" y="2974900"/>
            <a:ext cx="8304000" cy="6340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191919"/>
              </a:buClr>
              <a:buSzPts val="2200"/>
              <a:buNone/>
              <a:defRPr sz="2933"/>
            </a:lvl1pPr>
            <a:lvl2pPr lvl="1" algn="ctr" rtl="0">
              <a:spcBef>
                <a:spcPts val="0"/>
              </a:spcBef>
              <a:spcAft>
                <a:spcPts val="0"/>
              </a:spcAft>
              <a:buClr>
                <a:srgbClr val="191919"/>
              </a:buClr>
              <a:buSzPts val="2200"/>
              <a:buNone/>
              <a:defRPr sz="2933">
                <a:solidFill>
                  <a:srgbClr val="191919"/>
                </a:solidFill>
              </a:defRPr>
            </a:lvl2pPr>
            <a:lvl3pPr lvl="2" algn="ctr" rtl="0">
              <a:spcBef>
                <a:spcPts val="0"/>
              </a:spcBef>
              <a:spcAft>
                <a:spcPts val="0"/>
              </a:spcAft>
              <a:buClr>
                <a:srgbClr val="191919"/>
              </a:buClr>
              <a:buSzPts val="2200"/>
              <a:buNone/>
              <a:defRPr sz="2933">
                <a:solidFill>
                  <a:srgbClr val="191919"/>
                </a:solidFill>
              </a:defRPr>
            </a:lvl3pPr>
            <a:lvl4pPr lvl="3" algn="ctr" rtl="0">
              <a:spcBef>
                <a:spcPts val="0"/>
              </a:spcBef>
              <a:spcAft>
                <a:spcPts val="0"/>
              </a:spcAft>
              <a:buClr>
                <a:srgbClr val="191919"/>
              </a:buClr>
              <a:buSzPts val="2200"/>
              <a:buNone/>
              <a:defRPr sz="2933">
                <a:solidFill>
                  <a:srgbClr val="191919"/>
                </a:solidFill>
              </a:defRPr>
            </a:lvl4pPr>
            <a:lvl5pPr lvl="4" algn="ctr" rtl="0">
              <a:spcBef>
                <a:spcPts val="0"/>
              </a:spcBef>
              <a:spcAft>
                <a:spcPts val="0"/>
              </a:spcAft>
              <a:buClr>
                <a:srgbClr val="191919"/>
              </a:buClr>
              <a:buSzPts val="2200"/>
              <a:buNone/>
              <a:defRPr sz="2933">
                <a:solidFill>
                  <a:srgbClr val="191919"/>
                </a:solidFill>
              </a:defRPr>
            </a:lvl5pPr>
            <a:lvl6pPr lvl="5" algn="ctr" rtl="0">
              <a:spcBef>
                <a:spcPts val="0"/>
              </a:spcBef>
              <a:spcAft>
                <a:spcPts val="0"/>
              </a:spcAft>
              <a:buClr>
                <a:srgbClr val="191919"/>
              </a:buClr>
              <a:buSzPts val="2200"/>
              <a:buNone/>
              <a:defRPr sz="2933">
                <a:solidFill>
                  <a:srgbClr val="191919"/>
                </a:solidFill>
              </a:defRPr>
            </a:lvl6pPr>
            <a:lvl7pPr lvl="6" algn="ctr" rtl="0">
              <a:spcBef>
                <a:spcPts val="0"/>
              </a:spcBef>
              <a:spcAft>
                <a:spcPts val="0"/>
              </a:spcAft>
              <a:buClr>
                <a:srgbClr val="191919"/>
              </a:buClr>
              <a:buSzPts val="2200"/>
              <a:buNone/>
              <a:defRPr sz="2933">
                <a:solidFill>
                  <a:srgbClr val="191919"/>
                </a:solidFill>
              </a:defRPr>
            </a:lvl7pPr>
            <a:lvl8pPr lvl="7" algn="ctr" rtl="0">
              <a:spcBef>
                <a:spcPts val="0"/>
              </a:spcBef>
              <a:spcAft>
                <a:spcPts val="0"/>
              </a:spcAft>
              <a:buClr>
                <a:srgbClr val="191919"/>
              </a:buClr>
              <a:buSzPts val="2200"/>
              <a:buNone/>
              <a:defRPr sz="2933">
                <a:solidFill>
                  <a:srgbClr val="191919"/>
                </a:solidFill>
              </a:defRPr>
            </a:lvl8pPr>
            <a:lvl9pPr lvl="8" algn="ctr" rtl="0">
              <a:spcBef>
                <a:spcPts val="0"/>
              </a:spcBef>
              <a:spcAft>
                <a:spcPts val="0"/>
              </a:spcAft>
              <a:buClr>
                <a:srgbClr val="191919"/>
              </a:buClr>
              <a:buSzPts val="2200"/>
              <a:buNone/>
              <a:defRPr sz="2933">
                <a:solidFill>
                  <a:srgbClr val="191919"/>
                </a:solidFill>
              </a:defRPr>
            </a:lvl9pPr>
          </a:lstStyle>
          <a:p>
            <a:endParaRPr/>
          </a:p>
        </p:txBody>
      </p:sp>
    </p:spTree>
    <p:extLst>
      <p:ext uri="{BB962C8B-B14F-4D97-AF65-F5344CB8AC3E}">
        <p14:creationId xmlns:p14="http://schemas.microsoft.com/office/powerpoint/2010/main" val="3182965093"/>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325"/>
        <p:cNvGrpSpPr/>
        <p:nvPr/>
      </p:nvGrpSpPr>
      <p:grpSpPr>
        <a:xfrm>
          <a:off x="0" y="0"/>
          <a:ext cx="0" cy="0"/>
          <a:chOff x="0" y="0"/>
          <a:chExt cx="0" cy="0"/>
        </a:xfrm>
      </p:grpSpPr>
      <p:grpSp>
        <p:nvGrpSpPr>
          <p:cNvPr id="326" name="Google Shape;326;p13"/>
          <p:cNvGrpSpPr/>
          <p:nvPr/>
        </p:nvGrpSpPr>
        <p:grpSpPr>
          <a:xfrm>
            <a:off x="-167" y="0"/>
            <a:ext cx="12192537" cy="6881200"/>
            <a:chOff x="-126" y="0"/>
            <a:chExt cx="9144403" cy="5160900"/>
          </a:xfrm>
        </p:grpSpPr>
        <p:grpSp>
          <p:nvGrpSpPr>
            <p:cNvPr id="327" name="Google Shape;327;p13"/>
            <p:cNvGrpSpPr/>
            <p:nvPr/>
          </p:nvGrpSpPr>
          <p:grpSpPr>
            <a:xfrm>
              <a:off x="537813" y="0"/>
              <a:ext cx="8068500" cy="5160900"/>
              <a:chOff x="529238" y="0"/>
              <a:chExt cx="8068500" cy="5160900"/>
            </a:xfrm>
          </p:grpSpPr>
          <p:cxnSp>
            <p:nvCxnSpPr>
              <p:cNvPr id="328" name="Google Shape;328;p13"/>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29" name="Google Shape;329;p13"/>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0" name="Google Shape;330;p13"/>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1" name="Google Shape;331;p13"/>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2" name="Google Shape;332;p13"/>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3" name="Google Shape;333;p13"/>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4" name="Google Shape;334;p13"/>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5" name="Google Shape;335;p13"/>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6" name="Google Shape;336;p13"/>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7" name="Google Shape;337;p13"/>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8" name="Google Shape;338;p13"/>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9" name="Google Shape;339;p13"/>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40" name="Google Shape;340;p13"/>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41" name="Google Shape;341;p13"/>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42" name="Google Shape;342;p13"/>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43" name="Google Shape;343;p13"/>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344" name="Google Shape;344;p13"/>
            <p:cNvGrpSpPr/>
            <p:nvPr/>
          </p:nvGrpSpPr>
          <p:grpSpPr>
            <a:xfrm>
              <a:off x="-126" y="389750"/>
              <a:ext cx="9144403" cy="4364000"/>
              <a:chOff x="-25975" y="537900"/>
              <a:chExt cx="9195900" cy="4364000"/>
            </a:xfrm>
          </p:grpSpPr>
          <p:cxnSp>
            <p:nvCxnSpPr>
              <p:cNvPr id="345" name="Google Shape;345;p13"/>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46" name="Google Shape;346;p13"/>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47" name="Google Shape;347;p13"/>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48" name="Google Shape;348;p13"/>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49" name="Google Shape;349;p13"/>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50" name="Google Shape;350;p13"/>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51" name="Google Shape;351;p13"/>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52" name="Google Shape;352;p13"/>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53" name="Google Shape;353;p13"/>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354" name="Google Shape;354;p13"/>
          <p:cNvGrpSpPr/>
          <p:nvPr/>
        </p:nvGrpSpPr>
        <p:grpSpPr>
          <a:xfrm>
            <a:off x="426367" y="426634"/>
            <a:ext cx="11501524" cy="6159924"/>
            <a:chOff x="335150" y="335350"/>
            <a:chExt cx="8626143" cy="4619943"/>
          </a:xfrm>
        </p:grpSpPr>
        <p:sp>
          <p:nvSpPr>
            <p:cNvPr id="355" name="Google Shape;355;p13"/>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13"/>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13"/>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58" name="Google Shape;358;p13"/>
          <p:cNvSpPr txBox="1">
            <a:spLocks noGrp="1"/>
          </p:cNvSpPr>
          <p:nvPr>
            <p:ph type="title" hasCustomPrompt="1"/>
          </p:nvPr>
        </p:nvSpPr>
        <p:spPr>
          <a:xfrm>
            <a:off x="3741167" y="2608872"/>
            <a:ext cx="979600" cy="7580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None/>
              <a:defRPr sz="32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359" name="Google Shape;359;p13"/>
          <p:cNvSpPr txBox="1">
            <a:spLocks noGrp="1"/>
          </p:cNvSpPr>
          <p:nvPr>
            <p:ph type="ctrTitle" idx="2"/>
          </p:nvPr>
        </p:nvSpPr>
        <p:spPr>
          <a:xfrm>
            <a:off x="951033" y="820933"/>
            <a:ext cx="10290000" cy="9248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360" name="Google Shape;360;p13"/>
          <p:cNvSpPr txBox="1">
            <a:spLocks noGrp="1"/>
          </p:cNvSpPr>
          <p:nvPr>
            <p:ph type="title" idx="3" hasCustomPrompt="1"/>
          </p:nvPr>
        </p:nvSpPr>
        <p:spPr>
          <a:xfrm>
            <a:off x="3741167" y="4373325"/>
            <a:ext cx="979600" cy="7580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None/>
              <a:defRPr sz="32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361" name="Google Shape;361;p13"/>
          <p:cNvSpPr/>
          <p:nvPr/>
        </p:nvSpPr>
        <p:spPr>
          <a:xfrm>
            <a:off x="626377" y="1409200"/>
            <a:ext cx="332800" cy="3332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2" name="Google Shape;362;p13"/>
          <p:cNvSpPr/>
          <p:nvPr/>
        </p:nvSpPr>
        <p:spPr>
          <a:xfrm>
            <a:off x="293577" y="954000"/>
            <a:ext cx="332800" cy="333200"/>
          </a:xfrm>
          <a:prstGeom prst="diamond">
            <a:avLst/>
          </a:prstGeom>
          <a:solidFill>
            <a:schemeClr val="accen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3" name="Google Shape;363;p13"/>
          <p:cNvSpPr txBox="1">
            <a:spLocks noGrp="1"/>
          </p:cNvSpPr>
          <p:nvPr>
            <p:ph type="ctrTitle" idx="4"/>
          </p:nvPr>
        </p:nvSpPr>
        <p:spPr>
          <a:xfrm>
            <a:off x="5367433" y="2436872"/>
            <a:ext cx="3332400" cy="11020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91919"/>
              </a:buClr>
              <a:buSzPts val="2200"/>
              <a:buNone/>
              <a:defRPr sz="2933"/>
            </a:lvl1pPr>
            <a:lvl2pPr lvl="1" rtl="0">
              <a:spcBef>
                <a:spcPts val="0"/>
              </a:spcBef>
              <a:spcAft>
                <a:spcPts val="0"/>
              </a:spcAft>
              <a:buClr>
                <a:srgbClr val="191919"/>
              </a:buClr>
              <a:buSzPts val="2200"/>
              <a:buNone/>
              <a:defRPr sz="2933">
                <a:solidFill>
                  <a:srgbClr val="191919"/>
                </a:solidFill>
              </a:defRPr>
            </a:lvl2pPr>
            <a:lvl3pPr lvl="2" rtl="0">
              <a:spcBef>
                <a:spcPts val="0"/>
              </a:spcBef>
              <a:spcAft>
                <a:spcPts val="0"/>
              </a:spcAft>
              <a:buClr>
                <a:srgbClr val="191919"/>
              </a:buClr>
              <a:buSzPts val="2200"/>
              <a:buNone/>
              <a:defRPr sz="2933">
                <a:solidFill>
                  <a:srgbClr val="191919"/>
                </a:solidFill>
              </a:defRPr>
            </a:lvl3pPr>
            <a:lvl4pPr lvl="3" rtl="0">
              <a:spcBef>
                <a:spcPts val="0"/>
              </a:spcBef>
              <a:spcAft>
                <a:spcPts val="0"/>
              </a:spcAft>
              <a:buClr>
                <a:srgbClr val="191919"/>
              </a:buClr>
              <a:buSzPts val="2200"/>
              <a:buNone/>
              <a:defRPr sz="2933">
                <a:solidFill>
                  <a:srgbClr val="191919"/>
                </a:solidFill>
              </a:defRPr>
            </a:lvl4pPr>
            <a:lvl5pPr lvl="4" rtl="0">
              <a:spcBef>
                <a:spcPts val="0"/>
              </a:spcBef>
              <a:spcAft>
                <a:spcPts val="0"/>
              </a:spcAft>
              <a:buClr>
                <a:srgbClr val="191919"/>
              </a:buClr>
              <a:buSzPts val="2200"/>
              <a:buNone/>
              <a:defRPr sz="2933">
                <a:solidFill>
                  <a:srgbClr val="191919"/>
                </a:solidFill>
              </a:defRPr>
            </a:lvl5pPr>
            <a:lvl6pPr lvl="5" rtl="0">
              <a:spcBef>
                <a:spcPts val="0"/>
              </a:spcBef>
              <a:spcAft>
                <a:spcPts val="0"/>
              </a:spcAft>
              <a:buClr>
                <a:srgbClr val="191919"/>
              </a:buClr>
              <a:buSzPts val="2200"/>
              <a:buNone/>
              <a:defRPr sz="2933">
                <a:solidFill>
                  <a:srgbClr val="191919"/>
                </a:solidFill>
              </a:defRPr>
            </a:lvl6pPr>
            <a:lvl7pPr lvl="6" rtl="0">
              <a:spcBef>
                <a:spcPts val="0"/>
              </a:spcBef>
              <a:spcAft>
                <a:spcPts val="0"/>
              </a:spcAft>
              <a:buClr>
                <a:srgbClr val="191919"/>
              </a:buClr>
              <a:buSzPts val="2200"/>
              <a:buNone/>
              <a:defRPr sz="2933">
                <a:solidFill>
                  <a:srgbClr val="191919"/>
                </a:solidFill>
              </a:defRPr>
            </a:lvl7pPr>
            <a:lvl8pPr lvl="7" rtl="0">
              <a:spcBef>
                <a:spcPts val="0"/>
              </a:spcBef>
              <a:spcAft>
                <a:spcPts val="0"/>
              </a:spcAft>
              <a:buClr>
                <a:srgbClr val="191919"/>
              </a:buClr>
              <a:buSzPts val="2200"/>
              <a:buNone/>
              <a:defRPr sz="2933">
                <a:solidFill>
                  <a:srgbClr val="191919"/>
                </a:solidFill>
              </a:defRPr>
            </a:lvl8pPr>
            <a:lvl9pPr lvl="8" rtl="0">
              <a:spcBef>
                <a:spcPts val="0"/>
              </a:spcBef>
              <a:spcAft>
                <a:spcPts val="0"/>
              </a:spcAft>
              <a:buClr>
                <a:srgbClr val="191919"/>
              </a:buClr>
              <a:buSzPts val="2200"/>
              <a:buNone/>
              <a:defRPr sz="2933">
                <a:solidFill>
                  <a:srgbClr val="191919"/>
                </a:solidFill>
              </a:defRPr>
            </a:lvl9pPr>
          </a:lstStyle>
          <a:p>
            <a:endParaRPr/>
          </a:p>
        </p:txBody>
      </p:sp>
      <p:sp>
        <p:nvSpPr>
          <p:cNvPr id="364" name="Google Shape;364;p13"/>
          <p:cNvSpPr txBox="1">
            <a:spLocks noGrp="1"/>
          </p:cNvSpPr>
          <p:nvPr>
            <p:ph type="ctrTitle" idx="5"/>
          </p:nvPr>
        </p:nvSpPr>
        <p:spPr>
          <a:xfrm>
            <a:off x="5367433" y="4201339"/>
            <a:ext cx="3332400" cy="11020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91919"/>
              </a:buClr>
              <a:buSzPts val="2200"/>
              <a:buNone/>
              <a:defRPr sz="2933"/>
            </a:lvl1pPr>
            <a:lvl2pPr lvl="1" rtl="0">
              <a:spcBef>
                <a:spcPts val="0"/>
              </a:spcBef>
              <a:spcAft>
                <a:spcPts val="0"/>
              </a:spcAft>
              <a:buClr>
                <a:srgbClr val="191919"/>
              </a:buClr>
              <a:buSzPts val="2200"/>
              <a:buNone/>
              <a:defRPr sz="2933">
                <a:solidFill>
                  <a:srgbClr val="191919"/>
                </a:solidFill>
              </a:defRPr>
            </a:lvl2pPr>
            <a:lvl3pPr lvl="2" rtl="0">
              <a:spcBef>
                <a:spcPts val="0"/>
              </a:spcBef>
              <a:spcAft>
                <a:spcPts val="0"/>
              </a:spcAft>
              <a:buClr>
                <a:srgbClr val="191919"/>
              </a:buClr>
              <a:buSzPts val="2200"/>
              <a:buNone/>
              <a:defRPr sz="2933">
                <a:solidFill>
                  <a:srgbClr val="191919"/>
                </a:solidFill>
              </a:defRPr>
            </a:lvl3pPr>
            <a:lvl4pPr lvl="3" rtl="0">
              <a:spcBef>
                <a:spcPts val="0"/>
              </a:spcBef>
              <a:spcAft>
                <a:spcPts val="0"/>
              </a:spcAft>
              <a:buClr>
                <a:srgbClr val="191919"/>
              </a:buClr>
              <a:buSzPts val="2200"/>
              <a:buNone/>
              <a:defRPr sz="2933">
                <a:solidFill>
                  <a:srgbClr val="191919"/>
                </a:solidFill>
              </a:defRPr>
            </a:lvl4pPr>
            <a:lvl5pPr lvl="4" rtl="0">
              <a:spcBef>
                <a:spcPts val="0"/>
              </a:spcBef>
              <a:spcAft>
                <a:spcPts val="0"/>
              </a:spcAft>
              <a:buClr>
                <a:srgbClr val="191919"/>
              </a:buClr>
              <a:buSzPts val="2200"/>
              <a:buNone/>
              <a:defRPr sz="2933">
                <a:solidFill>
                  <a:srgbClr val="191919"/>
                </a:solidFill>
              </a:defRPr>
            </a:lvl5pPr>
            <a:lvl6pPr lvl="5" rtl="0">
              <a:spcBef>
                <a:spcPts val="0"/>
              </a:spcBef>
              <a:spcAft>
                <a:spcPts val="0"/>
              </a:spcAft>
              <a:buClr>
                <a:srgbClr val="191919"/>
              </a:buClr>
              <a:buSzPts val="2200"/>
              <a:buNone/>
              <a:defRPr sz="2933">
                <a:solidFill>
                  <a:srgbClr val="191919"/>
                </a:solidFill>
              </a:defRPr>
            </a:lvl6pPr>
            <a:lvl7pPr lvl="6" rtl="0">
              <a:spcBef>
                <a:spcPts val="0"/>
              </a:spcBef>
              <a:spcAft>
                <a:spcPts val="0"/>
              </a:spcAft>
              <a:buClr>
                <a:srgbClr val="191919"/>
              </a:buClr>
              <a:buSzPts val="2200"/>
              <a:buNone/>
              <a:defRPr sz="2933">
                <a:solidFill>
                  <a:srgbClr val="191919"/>
                </a:solidFill>
              </a:defRPr>
            </a:lvl7pPr>
            <a:lvl8pPr lvl="7" rtl="0">
              <a:spcBef>
                <a:spcPts val="0"/>
              </a:spcBef>
              <a:spcAft>
                <a:spcPts val="0"/>
              </a:spcAft>
              <a:buClr>
                <a:srgbClr val="191919"/>
              </a:buClr>
              <a:buSzPts val="2200"/>
              <a:buNone/>
              <a:defRPr sz="2933">
                <a:solidFill>
                  <a:srgbClr val="191919"/>
                </a:solidFill>
              </a:defRPr>
            </a:lvl8pPr>
            <a:lvl9pPr lvl="8" rtl="0">
              <a:spcBef>
                <a:spcPts val="0"/>
              </a:spcBef>
              <a:spcAft>
                <a:spcPts val="0"/>
              </a:spcAft>
              <a:buClr>
                <a:srgbClr val="191919"/>
              </a:buClr>
              <a:buSzPts val="2200"/>
              <a:buNone/>
              <a:defRPr sz="2933">
                <a:solidFill>
                  <a:srgbClr val="191919"/>
                </a:solidFill>
              </a:defRPr>
            </a:lvl9pPr>
          </a:lstStyle>
          <a:p>
            <a:endParaRPr/>
          </a:p>
        </p:txBody>
      </p:sp>
    </p:spTree>
    <p:extLst>
      <p:ext uri="{BB962C8B-B14F-4D97-AF65-F5344CB8AC3E}">
        <p14:creationId xmlns:p14="http://schemas.microsoft.com/office/powerpoint/2010/main" val="1382779527"/>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5"/>
        <p:cNvGrpSpPr/>
        <p:nvPr/>
      </p:nvGrpSpPr>
      <p:grpSpPr>
        <a:xfrm>
          <a:off x="0" y="0"/>
          <a:ext cx="0" cy="0"/>
          <a:chOff x="0" y="0"/>
          <a:chExt cx="0" cy="0"/>
        </a:xfrm>
      </p:grpSpPr>
      <p:graphicFrame>
        <p:nvGraphicFramePr>
          <p:cNvPr id="26" name="Google Shape;26;p3"/>
          <p:cNvGraphicFramePr/>
          <p:nvPr/>
        </p:nvGraphicFramePr>
        <p:xfrm>
          <a:off x="1" y="0"/>
          <a:ext cx="12191829" cy="7314840"/>
        </p:xfrm>
        <a:graphic>
          <a:graphicData uri="http://schemas.openxmlformats.org/drawingml/2006/table">
            <a:tbl>
              <a:tblPr>
                <a:noFill/>
              </a:tblPr>
              <a:tblGrid>
                <a:gridCol w="937833">
                  <a:extLst>
                    <a:ext uri="{9D8B030D-6E8A-4147-A177-3AD203B41FA5}">
                      <a16:colId xmlns:a16="http://schemas.microsoft.com/office/drawing/2014/main" val="20000"/>
                    </a:ext>
                  </a:extLst>
                </a:gridCol>
                <a:gridCol w="937833">
                  <a:extLst>
                    <a:ext uri="{9D8B030D-6E8A-4147-A177-3AD203B41FA5}">
                      <a16:colId xmlns:a16="http://schemas.microsoft.com/office/drawing/2014/main" val="20001"/>
                    </a:ext>
                  </a:extLst>
                </a:gridCol>
                <a:gridCol w="937833">
                  <a:extLst>
                    <a:ext uri="{9D8B030D-6E8A-4147-A177-3AD203B41FA5}">
                      <a16:colId xmlns:a16="http://schemas.microsoft.com/office/drawing/2014/main" val="20002"/>
                    </a:ext>
                  </a:extLst>
                </a:gridCol>
                <a:gridCol w="937833">
                  <a:extLst>
                    <a:ext uri="{9D8B030D-6E8A-4147-A177-3AD203B41FA5}">
                      <a16:colId xmlns:a16="http://schemas.microsoft.com/office/drawing/2014/main" val="20003"/>
                    </a:ext>
                  </a:extLst>
                </a:gridCol>
                <a:gridCol w="937833">
                  <a:extLst>
                    <a:ext uri="{9D8B030D-6E8A-4147-A177-3AD203B41FA5}">
                      <a16:colId xmlns:a16="http://schemas.microsoft.com/office/drawing/2014/main" val="20004"/>
                    </a:ext>
                  </a:extLst>
                </a:gridCol>
                <a:gridCol w="937833">
                  <a:extLst>
                    <a:ext uri="{9D8B030D-6E8A-4147-A177-3AD203B41FA5}">
                      <a16:colId xmlns:a16="http://schemas.microsoft.com/office/drawing/2014/main" val="20005"/>
                    </a:ext>
                  </a:extLst>
                </a:gridCol>
                <a:gridCol w="937833">
                  <a:extLst>
                    <a:ext uri="{9D8B030D-6E8A-4147-A177-3AD203B41FA5}">
                      <a16:colId xmlns:a16="http://schemas.microsoft.com/office/drawing/2014/main" val="20006"/>
                    </a:ext>
                  </a:extLst>
                </a:gridCol>
                <a:gridCol w="937833">
                  <a:extLst>
                    <a:ext uri="{9D8B030D-6E8A-4147-A177-3AD203B41FA5}">
                      <a16:colId xmlns:a16="http://schemas.microsoft.com/office/drawing/2014/main" val="20007"/>
                    </a:ext>
                  </a:extLst>
                </a:gridCol>
                <a:gridCol w="937833">
                  <a:extLst>
                    <a:ext uri="{9D8B030D-6E8A-4147-A177-3AD203B41FA5}">
                      <a16:colId xmlns:a16="http://schemas.microsoft.com/office/drawing/2014/main" val="20008"/>
                    </a:ext>
                  </a:extLst>
                </a:gridCol>
                <a:gridCol w="937833">
                  <a:extLst>
                    <a:ext uri="{9D8B030D-6E8A-4147-A177-3AD203B41FA5}">
                      <a16:colId xmlns:a16="http://schemas.microsoft.com/office/drawing/2014/main" val="20009"/>
                    </a:ext>
                  </a:extLst>
                </a:gridCol>
                <a:gridCol w="937833">
                  <a:extLst>
                    <a:ext uri="{9D8B030D-6E8A-4147-A177-3AD203B41FA5}">
                      <a16:colId xmlns:a16="http://schemas.microsoft.com/office/drawing/2014/main" val="20010"/>
                    </a:ext>
                  </a:extLst>
                </a:gridCol>
                <a:gridCol w="937833">
                  <a:extLst>
                    <a:ext uri="{9D8B030D-6E8A-4147-A177-3AD203B41FA5}">
                      <a16:colId xmlns:a16="http://schemas.microsoft.com/office/drawing/2014/main" val="20011"/>
                    </a:ext>
                  </a:extLst>
                </a:gridCol>
                <a:gridCol w="937833">
                  <a:extLst>
                    <a:ext uri="{9D8B030D-6E8A-4147-A177-3AD203B41FA5}">
                      <a16:colId xmlns:a16="http://schemas.microsoft.com/office/drawing/2014/main" val="20012"/>
                    </a:ext>
                  </a:extLst>
                </a:gridCol>
              </a:tblGrid>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27" name="Google Shape;27;p3"/>
          <p:cNvSpPr txBox="1">
            <a:spLocks noGrp="1"/>
          </p:cNvSpPr>
          <p:nvPr>
            <p:ph type="title"/>
          </p:nvPr>
        </p:nvSpPr>
        <p:spPr>
          <a:xfrm>
            <a:off x="1256667" y="4035800"/>
            <a:ext cx="5772400" cy="13072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667"/>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8" name="Google Shape;28;p3"/>
          <p:cNvSpPr txBox="1">
            <a:spLocks noGrp="1"/>
          </p:cNvSpPr>
          <p:nvPr>
            <p:ph type="title" idx="2" hasCustomPrompt="1"/>
          </p:nvPr>
        </p:nvSpPr>
        <p:spPr>
          <a:xfrm>
            <a:off x="1256667" y="1008091"/>
            <a:ext cx="3295200" cy="21516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12801" b="1"/>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sp>
        <p:nvSpPr>
          <p:cNvPr id="29" name="Google Shape;29;p3"/>
          <p:cNvSpPr txBox="1">
            <a:spLocks noGrp="1"/>
          </p:cNvSpPr>
          <p:nvPr>
            <p:ph type="subTitle" idx="1"/>
          </p:nvPr>
        </p:nvSpPr>
        <p:spPr>
          <a:xfrm>
            <a:off x="1256667" y="5552669"/>
            <a:ext cx="5772400" cy="586000"/>
          </a:xfrm>
          <a:prstGeom prst="rect">
            <a:avLst/>
          </a:prstGeom>
          <a:solidFill>
            <a:schemeClr val="lt2"/>
          </a:solidFill>
        </p:spPr>
        <p:txBody>
          <a:bodyPr spcFirstLastPara="1" wrap="square" lIns="91425" tIns="91425" rIns="91425" bIns="91425" anchor="ctr" anchorCtr="0">
            <a:noAutofit/>
          </a:bodyPr>
          <a:lstStyle>
            <a:lvl1pPr lvl="0" rtl="0">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30" name="Google Shape;30;p3"/>
          <p:cNvGrpSpPr/>
          <p:nvPr/>
        </p:nvGrpSpPr>
        <p:grpSpPr>
          <a:xfrm>
            <a:off x="356418" y="538801"/>
            <a:ext cx="99100" cy="5780400"/>
            <a:chOff x="267313" y="404101"/>
            <a:chExt cx="74325" cy="4335300"/>
          </a:xfrm>
        </p:grpSpPr>
        <p:cxnSp>
          <p:nvCxnSpPr>
            <p:cNvPr id="31" name="Google Shape;31;p3"/>
            <p:cNvCxnSpPr/>
            <p:nvPr/>
          </p:nvCxnSpPr>
          <p:spPr>
            <a:xfrm rot="-5400000">
              <a:off x="-1900337" y="2571751"/>
              <a:ext cx="4335300" cy="0"/>
            </a:xfrm>
            <a:prstGeom prst="straightConnector1">
              <a:avLst/>
            </a:prstGeom>
            <a:noFill/>
            <a:ln w="19050" cap="flat" cmpd="sng">
              <a:solidFill>
                <a:schemeClr val="dk1"/>
              </a:solidFill>
              <a:prstDash val="solid"/>
              <a:round/>
              <a:headEnd type="none" w="med" len="med"/>
              <a:tailEnd type="none" w="med" len="med"/>
            </a:ln>
          </p:spPr>
        </p:cxnSp>
        <p:cxnSp>
          <p:nvCxnSpPr>
            <p:cNvPr id="32" name="Google Shape;32;p3"/>
            <p:cNvCxnSpPr/>
            <p:nvPr/>
          </p:nvCxnSpPr>
          <p:spPr>
            <a:xfrm rot="-5400000">
              <a:off x="-1826012" y="2571751"/>
              <a:ext cx="4335300" cy="0"/>
            </a:xfrm>
            <a:prstGeom prst="straightConnector1">
              <a:avLst/>
            </a:prstGeom>
            <a:noFill/>
            <a:ln w="19050" cap="flat" cmpd="sng">
              <a:solidFill>
                <a:schemeClr val="dk1"/>
              </a:solidFill>
              <a:prstDash val="solid"/>
              <a:round/>
              <a:headEnd type="none" w="med" len="med"/>
              <a:tailEnd type="none" w="med" len="med"/>
            </a:ln>
          </p:spPr>
        </p:cxnSp>
      </p:grpSp>
      <p:grpSp>
        <p:nvGrpSpPr>
          <p:cNvPr id="33" name="Google Shape;33;p3"/>
          <p:cNvGrpSpPr/>
          <p:nvPr/>
        </p:nvGrpSpPr>
        <p:grpSpPr>
          <a:xfrm>
            <a:off x="541600" y="319801"/>
            <a:ext cx="11108800" cy="99100"/>
            <a:chOff x="406200" y="239850"/>
            <a:chExt cx="8331600" cy="74325"/>
          </a:xfrm>
        </p:grpSpPr>
        <p:cxnSp>
          <p:nvCxnSpPr>
            <p:cNvPr id="34" name="Google Shape;34;p3"/>
            <p:cNvCxnSpPr/>
            <p:nvPr/>
          </p:nvCxnSpPr>
          <p:spPr>
            <a:xfrm>
              <a:off x="406200" y="239850"/>
              <a:ext cx="8331600" cy="0"/>
            </a:xfrm>
            <a:prstGeom prst="straightConnector1">
              <a:avLst/>
            </a:prstGeom>
            <a:noFill/>
            <a:ln w="19050" cap="flat" cmpd="sng">
              <a:solidFill>
                <a:schemeClr val="dk1"/>
              </a:solidFill>
              <a:prstDash val="solid"/>
              <a:round/>
              <a:headEnd type="none" w="med" len="med"/>
              <a:tailEnd type="none" w="med" len="med"/>
            </a:ln>
          </p:spPr>
        </p:cxnSp>
        <p:cxnSp>
          <p:nvCxnSpPr>
            <p:cNvPr id="35" name="Google Shape;35;p3"/>
            <p:cNvCxnSpPr/>
            <p:nvPr/>
          </p:nvCxnSpPr>
          <p:spPr>
            <a:xfrm>
              <a:off x="406200" y="314175"/>
              <a:ext cx="8331600" cy="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300556085"/>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67" y="0"/>
            <a:ext cx="12192537" cy="6881200"/>
            <a:chOff x="-126" y="0"/>
            <a:chExt cx="9144403" cy="5160900"/>
          </a:xfrm>
        </p:grpSpPr>
        <p:grpSp>
          <p:nvGrpSpPr>
            <p:cNvPr id="10" name="Google Shape;10;p2"/>
            <p:cNvGrpSpPr/>
            <p:nvPr/>
          </p:nvGrpSpPr>
          <p:grpSpPr>
            <a:xfrm>
              <a:off x="537813" y="0"/>
              <a:ext cx="8068500" cy="5160900"/>
              <a:chOff x="529238" y="0"/>
              <a:chExt cx="8068500" cy="5160900"/>
            </a:xfrm>
          </p:grpSpPr>
          <p:cxnSp>
            <p:nvCxnSpPr>
              <p:cNvPr id="11" name="Google Shape;11;p2"/>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 name="Google Shape;12;p2"/>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3" name="Google Shape;13;p2"/>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4" name="Google Shape;14;p2"/>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5" name="Google Shape;15;p2"/>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6" name="Google Shape;16;p2"/>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7" name="Google Shape;17;p2"/>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8" name="Google Shape;18;p2"/>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 name="Google Shape;19;p2"/>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0" name="Google Shape;20;p2"/>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1" name="Google Shape;21;p2"/>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2" name="Google Shape;22;p2"/>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3" name="Google Shape;23;p2"/>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4" name="Google Shape;24;p2"/>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5" name="Google Shape;25;p2"/>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 name="Google Shape;26;p2"/>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27" name="Google Shape;27;p2"/>
            <p:cNvGrpSpPr/>
            <p:nvPr/>
          </p:nvGrpSpPr>
          <p:grpSpPr>
            <a:xfrm>
              <a:off x="-126" y="389750"/>
              <a:ext cx="9144403" cy="4364000"/>
              <a:chOff x="-25975" y="537900"/>
              <a:chExt cx="9195900" cy="4364000"/>
            </a:xfrm>
          </p:grpSpPr>
          <p:cxnSp>
            <p:nvCxnSpPr>
              <p:cNvPr id="28" name="Google Shape;28;p2"/>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9" name="Google Shape;29;p2"/>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0" name="Google Shape;30;p2"/>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 name="Google Shape;31;p2"/>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2" name="Google Shape;32;p2"/>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3" name="Google Shape;33;p2"/>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4" name="Google Shape;34;p2"/>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5" name="Google Shape;35;p2"/>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6" name="Google Shape;36;p2"/>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sp>
        <p:nvSpPr>
          <p:cNvPr id="37" name="Google Shape;37;p2"/>
          <p:cNvSpPr/>
          <p:nvPr/>
        </p:nvSpPr>
        <p:spPr>
          <a:xfrm>
            <a:off x="1154167" y="920333"/>
            <a:ext cx="10290000" cy="54168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1052567" y="818733"/>
            <a:ext cx="10290000" cy="54168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950967" y="717133"/>
            <a:ext cx="10290000" cy="54168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2"/>
          <p:cNvSpPr txBox="1">
            <a:spLocks noGrp="1"/>
          </p:cNvSpPr>
          <p:nvPr>
            <p:ph type="ctrTitle"/>
          </p:nvPr>
        </p:nvSpPr>
        <p:spPr>
          <a:xfrm>
            <a:off x="2946567" y="2089600"/>
            <a:ext cx="6298800" cy="26788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000"/>
              <a:buNone/>
              <a:defRPr sz="6667"/>
            </a:lvl1pPr>
            <a:lvl2pPr lvl="1" algn="ctr">
              <a:spcBef>
                <a:spcPts val="0"/>
              </a:spcBef>
              <a:spcAft>
                <a:spcPts val="0"/>
              </a:spcAft>
              <a:buClr>
                <a:srgbClr val="191919"/>
              </a:buClr>
              <a:buSzPts val="5000"/>
              <a:buNone/>
              <a:defRPr sz="6667">
                <a:solidFill>
                  <a:srgbClr val="191919"/>
                </a:solidFill>
              </a:defRPr>
            </a:lvl2pPr>
            <a:lvl3pPr lvl="2" algn="ctr">
              <a:spcBef>
                <a:spcPts val="0"/>
              </a:spcBef>
              <a:spcAft>
                <a:spcPts val="0"/>
              </a:spcAft>
              <a:buClr>
                <a:srgbClr val="191919"/>
              </a:buClr>
              <a:buSzPts val="5000"/>
              <a:buNone/>
              <a:defRPr sz="6667">
                <a:solidFill>
                  <a:srgbClr val="191919"/>
                </a:solidFill>
              </a:defRPr>
            </a:lvl3pPr>
            <a:lvl4pPr lvl="3" algn="ctr">
              <a:spcBef>
                <a:spcPts val="0"/>
              </a:spcBef>
              <a:spcAft>
                <a:spcPts val="0"/>
              </a:spcAft>
              <a:buClr>
                <a:srgbClr val="191919"/>
              </a:buClr>
              <a:buSzPts val="5000"/>
              <a:buNone/>
              <a:defRPr sz="6667">
                <a:solidFill>
                  <a:srgbClr val="191919"/>
                </a:solidFill>
              </a:defRPr>
            </a:lvl4pPr>
            <a:lvl5pPr lvl="4" algn="ctr">
              <a:spcBef>
                <a:spcPts val="0"/>
              </a:spcBef>
              <a:spcAft>
                <a:spcPts val="0"/>
              </a:spcAft>
              <a:buClr>
                <a:srgbClr val="191919"/>
              </a:buClr>
              <a:buSzPts val="5000"/>
              <a:buNone/>
              <a:defRPr sz="6667">
                <a:solidFill>
                  <a:srgbClr val="191919"/>
                </a:solidFill>
              </a:defRPr>
            </a:lvl5pPr>
            <a:lvl6pPr lvl="5" algn="ctr">
              <a:spcBef>
                <a:spcPts val="0"/>
              </a:spcBef>
              <a:spcAft>
                <a:spcPts val="0"/>
              </a:spcAft>
              <a:buClr>
                <a:srgbClr val="191919"/>
              </a:buClr>
              <a:buSzPts val="5000"/>
              <a:buNone/>
              <a:defRPr sz="6667">
                <a:solidFill>
                  <a:srgbClr val="191919"/>
                </a:solidFill>
              </a:defRPr>
            </a:lvl6pPr>
            <a:lvl7pPr lvl="6" algn="ctr">
              <a:spcBef>
                <a:spcPts val="0"/>
              </a:spcBef>
              <a:spcAft>
                <a:spcPts val="0"/>
              </a:spcAft>
              <a:buClr>
                <a:srgbClr val="191919"/>
              </a:buClr>
              <a:buSzPts val="5000"/>
              <a:buNone/>
              <a:defRPr sz="6667">
                <a:solidFill>
                  <a:srgbClr val="191919"/>
                </a:solidFill>
              </a:defRPr>
            </a:lvl7pPr>
            <a:lvl8pPr lvl="7" algn="ctr">
              <a:spcBef>
                <a:spcPts val="0"/>
              </a:spcBef>
              <a:spcAft>
                <a:spcPts val="0"/>
              </a:spcAft>
              <a:buClr>
                <a:srgbClr val="191919"/>
              </a:buClr>
              <a:buSzPts val="5000"/>
              <a:buNone/>
              <a:defRPr sz="6667">
                <a:solidFill>
                  <a:srgbClr val="191919"/>
                </a:solidFill>
              </a:defRPr>
            </a:lvl8pPr>
            <a:lvl9pPr lvl="8" algn="ctr">
              <a:spcBef>
                <a:spcPts val="0"/>
              </a:spcBef>
              <a:spcAft>
                <a:spcPts val="0"/>
              </a:spcAft>
              <a:buClr>
                <a:srgbClr val="191919"/>
              </a:buClr>
              <a:buSzPts val="5000"/>
              <a:buNone/>
              <a:defRPr sz="6667">
                <a:solidFill>
                  <a:srgbClr val="191919"/>
                </a:solidFill>
              </a:defRPr>
            </a:lvl9pPr>
          </a:lstStyle>
          <a:p>
            <a:endParaRPr/>
          </a:p>
        </p:txBody>
      </p:sp>
    </p:spTree>
    <p:extLst>
      <p:ext uri="{BB962C8B-B14F-4D97-AF65-F5344CB8AC3E}">
        <p14:creationId xmlns:p14="http://schemas.microsoft.com/office/powerpoint/2010/main" val="1122278696"/>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75"/>
        <p:cNvGrpSpPr/>
        <p:nvPr/>
      </p:nvGrpSpPr>
      <p:grpSpPr>
        <a:xfrm>
          <a:off x="0" y="0"/>
          <a:ext cx="0" cy="0"/>
          <a:chOff x="0" y="0"/>
          <a:chExt cx="0" cy="0"/>
        </a:xfrm>
      </p:grpSpPr>
      <p:grpSp>
        <p:nvGrpSpPr>
          <p:cNvPr id="76" name="Google Shape;76;p4"/>
          <p:cNvGrpSpPr/>
          <p:nvPr/>
        </p:nvGrpSpPr>
        <p:grpSpPr>
          <a:xfrm>
            <a:off x="-167" y="0"/>
            <a:ext cx="12192537" cy="6881200"/>
            <a:chOff x="-126" y="0"/>
            <a:chExt cx="9144403" cy="5160900"/>
          </a:xfrm>
        </p:grpSpPr>
        <p:grpSp>
          <p:nvGrpSpPr>
            <p:cNvPr id="77" name="Google Shape;77;p4"/>
            <p:cNvGrpSpPr/>
            <p:nvPr/>
          </p:nvGrpSpPr>
          <p:grpSpPr>
            <a:xfrm>
              <a:off x="537813" y="0"/>
              <a:ext cx="8068500" cy="5160900"/>
              <a:chOff x="529238" y="0"/>
              <a:chExt cx="8068500" cy="5160900"/>
            </a:xfrm>
          </p:grpSpPr>
          <p:cxnSp>
            <p:nvCxnSpPr>
              <p:cNvPr id="78" name="Google Shape;78;p4"/>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79" name="Google Shape;79;p4"/>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0" name="Google Shape;80;p4"/>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1" name="Google Shape;81;p4"/>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2" name="Google Shape;82;p4"/>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3" name="Google Shape;83;p4"/>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4" name="Google Shape;84;p4"/>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5" name="Google Shape;85;p4"/>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6" name="Google Shape;86;p4"/>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7" name="Google Shape;87;p4"/>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8" name="Google Shape;88;p4"/>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9" name="Google Shape;89;p4"/>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90" name="Google Shape;90;p4"/>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91" name="Google Shape;91;p4"/>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92" name="Google Shape;92;p4"/>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93" name="Google Shape;93;p4"/>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94" name="Google Shape;94;p4"/>
            <p:cNvGrpSpPr/>
            <p:nvPr/>
          </p:nvGrpSpPr>
          <p:grpSpPr>
            <a:xfrm>
              <a:off x="-126" y="389750"/>
              <a:ext cx="9144403" cy="4364000"/>
              <a:chOff x="-25975" y="537900"/>
              <a:chExt cx="9195900" cy="4364000"/>
            </a:xfrm>
          </p:grpSpPr>
          <p:cxnSp>
            <p:nvCxnSpPr>
              <p:cNvPr id="95" name="Google Shape;95;p4"/>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96" name="Google Shape;96;p4"/>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97" name="Google Shape;97;p4"/>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98" name="Google Shape;98;p4"/>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99" name="Google Shape;99;p4"/>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00" name="Google Shape;100;p4"/>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01" name="Google Shape;101;p4"/>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02" name="Google Shape;102;p4"/>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03" name="Google Shape;103;p4"/>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104" name="Google Shape;104;p4"/>
          <p:cNvGrpSpPr/>
          <p:nvPr/>
        </p:nvGrpSpPr>
        <p:grpSpPr>
          <a:xfrm>
            <a:off x="446867" y="447134"/>
            <a:ext cx="11501524" cy="6159924"/>
            <a:chOff x="335150" y="335350"/>
            <a:chExt cx="8626143" cy="4619943"/>
          </a:xfrm>
        </p:grpSpPr>
        <p:sp>
          <p:nvSpPr>
            <p:cNvPr id="105" name="Google Shape;105;p4"/>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4"/>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4"/>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8" name="Google Shape;108;p4"/>
          <p:cNvSpPr txBox="1">
            <a:spLocks noGrp="1"/>
          </p:cNvSpPr>
          <p:nvPr>
            <p:ph type="body" idx="1"/>
          </p:nvPr>
        </p:nvSpPr>
        <p:spPr>
          <a:xfrm>
            <a:off x="2467933" y="2002633"/>
            <a:ext cx="7256400" cy="3924000"/>
          </a:xfrm>
          <a:prstGeom prst="rect">
            <a:avLst/>
          </a:prstGeom>
        </p:spPr>
        <p:txBody>
          <a:bodyPr spcFirstLastPara="1" wrap="square" lIns="91425" tIns="91425" rIns="91425" bIns="91425" anchor="t" anchorCtr="0">
            <a:noAutofit/>
          </a:bodyPr>
          <a:lstStyle>
            <a:lvl1pPr marL="609585" lvl="0" indent="-423323" rtl="0">
              <a:lnSpc>
                <a:spcPct val="115000"/>
              </a:lnSpc>
              <a:spcBef>
                <a:spcPts val="0"/>
              </a:spcBef>
              <a:spcAft>
                <a:spcPts val="0"/>
              </a:spcAft>
              <a:buSzPts val="1400"/>
              <a:buFont typeface="Nunito Light"/>
              <a:buChar char="●"/>
              <a:defRPr/>
            </a:lvl1pPr>
            <a:lvl2pPr marL="1219170" lvl="1" indent="-423323" rtl="0">
              <a:lnSpc>
                <a:spcPct val="100000"/>
              </a:lnSpc>
              <a:spcBef>
                <a:spcPts val="0"/>
              </a:spcBef>
              <a:spcAft>
                <a:spcPts val="0"/>
              </a:spcAft>
              <a:buSzPts val="1400"/>
              <a:buFont typeface="Nunito Light"/>
              <a:buChar char="○"/>
              <a:defRPr/>
            </a:lvl2pPr>
            <a:lvl3pPr marL="1828754" lvl="2" indent="-423323" rtl="0">
              <a:lnSpc>
                <a:spcPct val="100000"/>
              </a:lnSpc>
              <a:spcBef>
                <a:spcPts val="0"/>
              </a:spcBef>
              <a:spcAft>
                <a:spcPts val="0"/>
              </a:spcAft>
              <a:buSzPts val="1400"/>
              <a:buFont typeface="Nunito Light"/>
              <a:buChar char="■"/>
              <a:defRPr/>
            </a:lvl3pPr>
            <a:lvl4pPr marL="2438339" lvl="3" indent="-423323" rtl="0">
              <a:lnSpc>
                <a:spcPct val="100000"/>
              </a:lnSpc>
              <a:spcBef>
                <a:spcPts val="0"/>
              </a:spcBef>
              <a:spcAft>
                <a:spcPts val="0"/>
              </a:spcAft>
              <a:buSzPts val="1400"/>
              <a:buFont typeface="Nunito Light"/>
              <a:buChar char="●"/>
              <a:defRPr/>
            </a:lvl4pPr>
            <a:lvl5pPr marL="3047924" lvl="4" indent="-423323" rtl="0">
              <a:lnSpc>
                <a:spcPct val="100000"/>
              </a:lnSpc>
              <a:spcBef>
                <a:spcPts val="0"/>
              </a:spcBef>
              <a:spcAft>
                <a:spcPts val="0"/>
              </a:spcAft>
              <a:buSzPts val="1400"/>
              <a:buFont typeface="Nunito Light"/>
              <a:buChar char="○"/>
              <a:defRPr/>
            </a:lvl5pPr>
            <a:lvl6pPr marL="3657509" lvl="5" indent="-423323" rtl="0">
              <a:lnSpc>
                <a:spcPct val="100000"/>
              </a:lnSpc>
              <a:spcBef>
                <a:spcPts val="0"/>
              </a:spcBef>
              <a:spcAft>
                <a:spcPts val="0"/>
              </a:spcAft>
              <a:buSzPts val="1400"/>
              <a:buFont typeface="Nunito Light"/>
              <a:buChar char="■"/>
              <a:defRPr/>
            </a:lvl6pPr>
            <a:lvl7pPr marL="4267093" lvl="6" indent="-423323" rtl="0">
              <a:lnSpc>
                <a:spcPct val="100000"/>
              </a:lnSpc>
              <a:spcBef>
                <a:spcPts val="0"/>
              </a:spcBef>
              <a:spcAft>
                <a:spcPts val="0"/>
              </a:spcAft>
              <a:buSzPts val="1400"/>
              <a:buFont typeface="Nunito Light"/>
              <a:buChar char="●"/>
              <a:defRPr/>
            </a:lvl7pPr>
            <a:lvl8pPr marL="4876678" lvl="7" indent="-423323" rtl="0">
              <a:lnSpc>
                <a:spcPct val="100000"/>
              </a:lnSpc>
              <a:spcBef>
                <a:spcPts val="0"/>
              </a:spcBef>
              <a:spcAft>
                <a:spcPts val="0"/>
              </a:spcAft>
              <a:buSzPts val="1400"/>
              <a:buFont typeface="Nunito Light"/>
              <a:buChar char="○"/>
              <a:defRPr/>
            </a:lvl8pPr>
            <a:lvl9pPr marL="5486263" lvl="8" indent="-423323" rtl="0">
              <a:lnSpc>
                <a:spcPct val="100000"/>
              </a:lnSpc>
              <a:spcBef>
                <a:spcPts val="0"/>
              </a:spcBef>
              <a:spcAft>
                <a:spcPts val="0"/>
              </a:spcAft>
              <a:buSzPts val="1400"/>
              <a:buFont typeface="Nunito Light"/>
              <a:buChar char="■"/>
              <a:defRPr/>
            </a:lvl9pPr>
          </a:lstStyle>
          <a:p>
            <a:endParaRPr/>
          </a:p>
        </p:txBody>
      </p:sp>
      <p:sp>
        <p:nvSpPr>
          <p:cNvPr id="109" name="Google Shape;109;p4"/>
          <p:cNvSpPr txBox="1">
            <a:spLocks noGrp="1"/>
          </p:cNvSpPr>
          <p:nvPr>
            <p:ph type="ctrTitle"/>
          </p:nvPr>
        </p:nvSpPr>
        <p:spPr>
          <a:xfrm>
            <a:off x="951033" y="820933"/>
            <a:ext cx="10290000" cy="6940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110" name="Google Shape;110;p4"/>
          <p:cNvSpPr/>
          <p:nvPr/>
        </p:nvSpPr>
        <p:spPr>
          <a:xfrm flipH="1">
            <a:off x="289113" y="5417116"/>
            <a:ext cx="332800" cy="333200"/>
          </a:xfrm>
          <a:prstGeom prst="diamond">
            <a:avLst/>
          </a:prstGeom>
          <a:solidFill>
            <a:schemeClr val="accen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300055113"/>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11"/>
        <p:cNvGrpSpPr/>
        <p:nvPr/>
      </p:nvGrpSpPr>
      <p:grpSpPr>
        <a:xfrm>
          <a:off x="0" y="0"/>
          <a:ext cx="0" cy="0"/>
          <a:chOff x="0" y="0"/>
          <a:chExt cx="0" cy="0"/>
        </a:xfrm>
      </p:grpSpPr>
      <p:grpSp>
        <p:nvGrpSpPr>
          <p:cNvPr id="112" name="Google Shape;112;p5"/>
          <p:cNvGrpSpPr/>
          <p:nvPr/>
        </p:nvGrpSpPr>
        <p:grpSpPr>
          <a:xfrm>
            <a:off x="-167" y="0"/>
            <a:ext cx="12192537" cy="6881200"/>
            <a:chOff x="-126" y="0"/>
            <a:chExt cx="9144403" cy="5160900"/>
          </a:xfrm>
        </p:grpSpPr>
        <p:grpSp>
          <p:nvGrpSpPr>
            <p:cNvPr id="113" name="Google Shape;113;p5"/>
            <p:cNvGrpSpPr/>
            <p:nvPr/>
          </p:nvGrpSpPr>
          <p:grpSpPr>
            <a:xfrm>
              <a:off x="537813" y="0"/>
              <a:ext cx="8068500" cy="5160900"/>
              <a:chOff x="529238" y="0"/>
              <a:chExt cx="8068500" cy="5160900"/>
            </a:xfrm>
          </p:grpSpPr>
          <p:cxnSp>
            <p:nvCxnSpPr>
              <p:cNvPr id="114" name="Google Shape;114;p5"/>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15" name="Google Shape;115;p5"/>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16" name="Google Shape;116;p5"/>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17" name="Google Shape;117;p5"/>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18" name="Google Shape;118;p5"/>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19" name="Google Shape;119;p5"/>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0" name="Google Shape;120;p5"/>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1" name="Google Shape;121;p5"/>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2" name="Google Shape;122;p5"/>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3" name="Google Shape;123;p5"/>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4" name="Google Shape;124;p5"/>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5" name="Google Shape;125;p5"/>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6" name="Google Shape;126;p5"/>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7" name="Google Shape;127;p5"/>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8" name="Google Shape;128;p5"/>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9" name="Google Shape;129;p5"/>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130" name="Google Shape;130;p5"/>
            <p:cNvGrpSpPr/>
            <p:nvPr/>
          </p:nvGrpSpPr>
          <p:grpSpPr>
            <a:xfrm>
              <a:off x="-126" y="389750"/>
              <a:ext cx="9144403" cy="4364000"/>
              <a:chOff x="-25975" y="537900"/>
              <a:chExt cx="9195900" cy="4364000"/>
            </a:xfrm>
          </p:grpSpPr>
          <p:cxnSp>
            <p:nvCxnSpPr>
              <p:cNvPr id="131" name="Google Shape;131;p5"/>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2" name="Google Shape;132;p5"/>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3" name="Google Shape;133;p5"/>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4" name="Google Shape;134;p5"/>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5" name="Google Shape;135;p5"/>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6" name="Google Shape;136;p5"/>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7" name="Google Shape;137;p5"/>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8" name="Google Shape;138;p5"/>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9" name="Google Shape;139;p5"/>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140" name="Google Shape;140;p5"/>
          <p:cNvGrpSpPr/>
          <p:nvPr/>
        </p:nvGrpSpPr>
        <p:grpSpPr>
          <a:xfrm>
            <a:off x="446867" y="447134"/>
            <a:ext cx="11501524" cy="6159924"/>
            <a:chOff x="335150" y="335350"/>
            <a:chExt cx="8626143" cy="4619943"/>
          </a:xfrm>
        </p:grpSpPr>
        <p:sp>
          <p:nvSpPr>
            <p:cNvPr id="141" name="Google Shape;141;p5"/>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5"/>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5"/>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4" name="Google Shape;144;p5"/>
          <p:cNvSpPr txBox="1">
            <a:spLocks noGrp="1"/>
          </p:cNvSpPr>
          <p:nvPr>
            <p:ph type="subTitle" idx="1"/>
          </p:nvPr>
        </p:nvSpPr>
        <p:spPr>
          <a:xfrm>
            <a:off x="6740379" y="4811665"/>
            <a:ext cx="3340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45" name="Google Shape;145;p5"/>
          <p:cNvSpPr txBox="1">
            <a:spLocks noGrp="1"/>
          </p:cNvSpPr>
          <p:nvPr>
            <p:ph type="subTitle" idx="2"/>
          </p:nvPr>
        </p:nvSpPr>
        <p:spPr>
          <a:xfrm>
            <a:off x="2111067" y="4811665"/>
            <a:ext cx="3340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46" name="Google Shape;146;p5"/>
          <p:cNvSpPr txBox="1">
            <a:spLocks noGrp="1"/>
          </p:cNvSpPr>
          <p:nvPr>
            <p:ph type="subTitle" idx="3"/>
          </p:nvPr>
        </p:nvSpPr>
        <p:spPr>
          <a:xfrm>
            <a:off x="6740367" y="4400967"/>
            <a:ext cx="3340800" cy="526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200"/>
              <a:buFont typeface="Paytone One"/>
              <a:buNone/>
              <a:defRPr sz="2933">
                <a:solidFill>
                  <a:schemeClr val="dk1"/>
                </a:solidFill>
                <a:latin typeface="Paytone One"/>
                <a:ea typeface="Paytone One"/>
                <a:cs typeface="Paytone One"/>
                <a:sym typeface="Paytone One"/>
              </a:defRPr>
            </a:lvl1pPr>
            <a:lvl2pPr lvl="1" algn="ctr" rtl="0">
              <a:lnSpc>
                <a:spcPct val="100000"/>
              </a:lnSpc>
              <a:spcBef>
                <a:spcPts val="0"/>
              </a:spcBef>
              <a:spcAft>
                <a:spcPts val="0"/>
              </a:spcAft>
              <a:buSzPts val="2200"/>
              <a:buFont typeface="Paytone One"/>
              <a:buNone/>
              <a:defRPr sz="2933">
                <a:latin typeface="Paytone One"/>
                <a:ea typeface="Paytone One"/>
                <a:cs typeface="Paytone One"/>
                <a:sym typeface="Paytone One"/>
              </a:defRPr>
            </a:lvl2pPr>
            <a:lvl3pPr lvl="2" algn="ctr" rtl="0">
              <a:lnSpc>
                <a:spcPct val="100000"/>
              </a:lnSpc>
              <a:spcBef>
                <a:spcPts val="0"/>
              </a:spcBef>
              <a:spcAft>
                <a:spcPts val="0"/>
              </a:spcAft>
              <a:buSzPts val="2200"/>
              <a:buFont typeface="Paytone One"/>
              <a:buNone/>
              <a:defRPr sz="2933">
                <a:latin typeface="Paytone One"/>
                <a:ea typeface="Paytone One"/>
                <a:cs typeface="Paytone One"/>
                <a:sym typeface="Paytone One"/>
              </a:defRPr>
            </a:lvl3pPr>
            <a:lvl4pPr lvl="3" algn="ctr" rtl="0">
              <a:lnSpc>
                <a:spcPct val="100000"/>
              </a:lnSpc>
              <a:spcBef>
                <a:spcPts val="0"/>
              </a:spcBef>
              <a:spcAft>
                <a:spcPts val="0"/>
              </a:spcAft>
              <a:buSzPts val="2200"/>
              <a:buFont typeface="Paytone One"/>
              <a:buNone/>
              <a:defRPr sz="2933">
                <a:latin typeface="Paytone One"/>
                <a:ea typeface="Paytone One"/>
                <a:cs typeface="Paytone One"/>
                <a:sym typeface="Paytone One"/>
              </a:defRPr>
            </a:lvl4pPr>
            <a:lvl5pPr lvl="4" algn="ctr" rtl="0">
              <a:lnSpc>
                <a:spcPct val="100000"/>
              </a:lnSpc>
              <a:spcBef>
                <a:spcPts val="0"/>
              </a:spcBef>
              <a:spcAft>
                <a:spcPts val="0"/>
              </a:spcAft>
              <a:buSzPts val="2200"/>
              <a:buFont typeface="Paytone One"/>
              <a:buNone/>
              <a:defRPr sz="2933">
                <a:latin typeface="Paytone One"/>
                <a:ea typeface="Paytone One"/>
                <a:cs typeface="Paytone One"/>
                <a:sym typeface="Paytone One"/>
              </a:defRPr>
            </a:lvl5pPr>
            <a:lvl6pPr lvl="5" algn="ctr" rtl="0">
              <a:lnSpc>
                <a:spcPct val="100000"/>
              </a:lnSpc>
              <a:spcBef>
                <a:spcPts val="0"/>
              </a:spcBef>
              <a:spcAft>
                <a:spcPts val="0"/>
              </a:spcAft>
              <a:buSzPts val="2200"/>
              <a:buFont typeface="Paytone One"/>
              <a:buNone/>
              <a:defRPr sz="2933">
                <a:latin typeface="Paytone One"/>
                <a:ea typeface="Paytone One"/>
                <a:cs typeface="Paytone One"/>
                <a:sym typeface="Paytone One"/>
              </a:defRPr>
            </a:lvl6pPr>
            <a:lvl7pPr lvl="6" algn="ctr" rtl="0">
              <a:lnSpc>
                <a:spcPct val="100000"/>
              </a:lnSpc>
              <a:spcBef>
                <a:spcPts val="0"/>
              </a:spcBef>
              <a:spcAft>
                <a:spcPts val="0"/>
              </a:spcAft>
              <a:buSzPts val="2200"/>
              <a:buFont typeface="Paytone One"/>
              <a:buNone/>
              <a:defRPr sz="2933">
                <a:latin typeface="Paytone One"/>
                <a:ea typeface="Paytone One"/>
                <a:cs typeface="Paytone One"/>
                <a:sym typeface="Paytone One"/>
              </a:defRPr>
            </a:lvl7pPr>
            <a:lvl8pPr lvl="7" algn="ctr" rtl="0">
              <a:lnSpc>
                <a:spcPct val="100000"/>
              </a:lnSpc>
              <a:spcBef>
                <a:spcPts val="0"/>
              </a:spcBef>
              <a:spcAft>
                <a:spcPts val="0"/>
              </a:spcAft>
              <a:buSzPts val="2200"/>
              <a:buFont typeface="Paytone One"/>
              <a:buNone/>
              <a:defRPr sz="2933">
                <a:latin typeface="Paytone One"/>
                <a:ea typeface="Paytone One"/>
                <a:cs typeface="Paytone One"/>
                <a:sym typeface="Paytone One"/>
              </a:defRPr>
            </a:lvl8pPr>
            <a:lvl9pPr lvl="8" algn="ctr" rtl="0">
              <a:lnSpc>
                <a:spcPct val="100000"/>
              </a:lnSpc>
              <a:spcBef>
                <a:spcPts val="0"/>
              </a:spcBef>
              <a:spcAft>
                <a:spcPts val="0"/>
              </a:spcAft>
              <a:buSzPts val="2200"/>
              <a:buFont typeface="Paytone One"/>
              <a:buNone/>
              <a:defRPr sz="2933">
                <a:latin typeface="Paytone One"/>
                <a:ea typeface="Paytone One"/>
                <a:cs typeface="Paytone One"/>
                <a:sym typeface="Paytone One"/>
              </a:defRPr>
            </a:lvl9pPr>
          </a:lstStyle>
          <a:p>
            <a:endParaRPr/>
          </a:p>
        </p:txBody>
      </p:sp>
      <p:sp>
        <p:nvSpPr>
          <p:cNvPr id="147" name="Google Shape;147;p5"/>
          <p:cNvSpPr txBox="1">
            <a:spLocks noGrp="1"/>
          </p:cNvSpPr>
          <p:nvPr>
            <p:ph type="subTitle" idx="4"/>
          </p:nvPr>
        </p:nvSpPr>
        <p:spPr>
          <a:xfrm>
            <a:off x="2111067" y="4400967"/>
            <a:ext cx="3340800" cy="526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200"/>
              <a:buFont typeface="Paytone One"/>
              <a:buNone/>
              <a:defRPr sz="2933">
                <a:solidFill>
                  <a:schemeClr val="dk1"/>
                </a:solidFill>
                <a:latin typeface="Paytone One"/>
                <a:ea typeface="Paytone One"/>
                <a:cs typeface="Paytone One"/>
                <a:sym typeface="Paytone One"/>
              </a:defRPr>
            </a:lvl1pPr>
            <a:lvl2pPr lvl="1" algn="ctr" rtl="0">
              <a:lnSpc>
                <a:spcPct val="100000"/>
              </a:lnSpc>
              <a:spcBef>
                <a:spcPts val="0"/>
              </a:spcBef>
              <a:spcAft>
                <a:spcPts val="0"/>
              </a:spcAft>
              <a:buSzPts val="2200"/>
              <a:buFont typeface="Paytone One"/>
              <a:buNone/>
              <a:defRPr sz="2933">
                <a:latin typeface="Paytone One"/>
                <a:ea typeface="Paytone One"/>
                <a:cs typeface="Paytone One"/>
                <a:sym typeface="Paytone One"/>
              </a:defRPr>
            </a:lvl2pPr>
            <a:lvl3pPr lvl="2" algn="ctr" rtl="0">
              <a:lnSpc>
                <a:spcPct val="100000"/>
              </a:lnSpc>
              <a:spcBef>
                <a:spcPts val="0"/>
              </a:spcBef>
              <a:spcAft>
                <a:spcPts val="0"/>
              </a:spcAft>
              <a:buSzPts val="2200"/>
              <a:buFont typeface="Paytone One"/>
              <a:buNone/>
              <a:defRPr sz="2933">
                <a:latin typeface="Paytone One"/>
                <a:ea typeface="Paytone One"/>
                <a:cs typeface="Paytone One"/>
                <a:sym typeface="Paytone One"/>
              </a:defRPr>
            </a:lvl3pPr>
            <a:lvl4pPr lvl="3" algn="ctr" rtl="0">
              <a:lnSpc>
                <a:spcPct val="100000"/>
              </a:lnSpc>
              <a:spcBef>
                <a:spcPts val="0"/>
              </a:spcBef>
              <a:spcAft>
                <a:spcPts val="0"/>
              </a:spcAft>
              <a:buSzPts val="2200"/>
              <a:buFont typeface="Paytone One"/>
              <a:buNone/>
              <a:defRPr sz="2933">
                <a:latin typeface="Paytone One"/>
                <a:ea typeface="Paytone One"/>
                <a:cs typeface="Paytone One"/>
                <a:sym typeface="Paytone One"/>
              </a:defRPr>
            </a:lvl4pPr>
            <a:lvl5pPr lvl="4" algn="ctr" rtl="0">
              <a:lnSpc>
                <a:spcPct val="100000"/>
              </a:lnSpc>
              <a:spcBef>
                <a:spcPts val="0"/>
              </a:spcBef>
              <a:spcAft>
                <a:spcPts val="0"/>
              </a:spcAft>
              <a:buSzPts val="2200"/>
              <a:buFont typeface="Paytone One"/>
              <a:buNone/>
              <a:defRPr sz="2933">
                <a:latin typeface="Paytone One"/>
                <a:ea typeface="Paytone One"/>
                <a:cs typeface="Paytone One"/>
                <a:sym typeface="Paytone One"/>
              </a:defRPr>
            </a:lvl5pPr>
            <a:lvl6pPr lvl="5" algn="ctr" rtl="0">
              <a:lnSpc>
                <a:spcPct val="100000"/>
              </a:lnSpc>
              <a:spcBef>
                <a:spcPts val="0"/>
              </a:spcBef>
              <a:spcAft>
                <a:spcPts val="0"/>
              </a:spcAft>
              <a:buSzPts val="2200"/>
              <a:buFont typeface="Paytone One"/>
              <a:buNone/>
              <a:defRPr sz="2933">
                <a:latin typeface="Paytone One"/>
                <a:ea typeface="Paytone One"/>
                <a:cs typeface="Paytone One"/>
                <a:sym typeface="Paytone One"/>
              </a:defRPr>
            </a:lvl6pPr>
            <a:lvl7pPr lvl="6" algn="ctr" rtl="0">
              <a:lnSpc>
                <a:spcPct val="100000"/>
              </a:lnSpc>
              <a:spcBef>
                <a:spcPts val="0"/>
              </a:spcBef>
              <a:spcAft>
                <a:spcPts val="0"/>
              </a:spcAft>
              <a:buSzPts val="2200"/>
              <a:buFont typeface="Paytone One"/>
              <a:buNone/>
              <a:defRPr sz="2933">
                <a:latin typeface="Paytone One"/>
                <a:ea typeface="Paytone One"/>
                <a:cs typeface="Paytone One"/>
                <a:sym typeface="Paytone One"/>
              </a:defRPr>
            </a:lvl7pPr>
            <a:lvl8pPr lvl="7" algn="ctr" rtl="0">
              <a:lnSpc>
                <a:spcPct val="100000"/>
              </a:lnSpc>
              <a:spcBef>
                <a:spcPts val="0"/>
              </a:spcBef>
              <a:spcAft>
                <a:spcPts val="0"/>
              </a:spcAft>
              <a:buSzPts val="2200"/>
              <a:buFont typeface="Paytone One"/>
              <a:buNone/>
              <a:defRPr sz="2933">
                <a:latin typeface="Paytone One"/>
                <a:ea typeface="Paytone One"/>
                <a:cs typeface="Paytone One"/>
                <a:sym typeface="Paytone One"/>
              </a:defRPr>
            </a:lvl8pPr>
            <a:lvl9pPr lvl="8" algn="ctr" rtl="0">
              <a:lnSpc>
                <a:spcPct val="100000"/>
              </a:lnSpc>
              <a:spcBef>
                <a:spcPts val="0"/>
              </a:spcBef>
              <a:spcAft>
                <a:spcPts val="0"/>
              </a:spcAft>
              <a:buSzPts val="2200"/>
              <a:buFont typeface="Paytone One"/>
              <a:buNone/>
              <a:defRPr sz="2933">
                <a:latin typeface="Paytone One"/>
                <a:ea typeface="Paytone One"/>
                <a:cs typeface="Paytone One"/>
                <a:sym typeface="Paytone One"/>
              </a:defRPr>
            </a:lvl9pPr>
          </a:lstStyle>
          <a:p>
            <a:endParaRPr/>
          </a:p>
        </p:txBody>
      </p:sp>
      <p:sp>
        <p:nvSpPr>
          <p:cNvPr id="148" name="Google Shape;148;p5"/>
          <p:cNvSpPr txBox="1">
            <a:spLocks noGrp="1"/>
          </p:cNvSpPr>
          <p:nvPr>
            <p:ph type="ctrTitle"/>
          </p:nvPr>
        </p:nvSpPr>
        <p:spPr>
          <a:xfrm>
            <a:off x="951033" y="820933"/>
            <a:ext cx="10290000" cy="9248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1883990526"/>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84"/>
        <p:cNvGrpSpPr/>
        <p:nvPr/>
      </p:nvGrpSpPr>
      <p:grpSpPr>
        <a:xfrm>
          <a:off x="0" y="0"/>
          <a:ext cx="0" cy="0"/>
          <a:chOff x="0" y="0"/>
          <a:chExt cx="0" cy="0"/>
        </a:xfrm>
      </p:grpSpPr>
      <p:grpSp>
        <p:nvGrpSpPr>
          <p:cNvPr id="185" name="Google Shape;185;p7"/>
          <p:cNvGrpSpPr/>
          <p:nvPr/>
        </p:nvGrpSpPr>
        <p:grpSpPr>
          <a:xfrm>
            <a:off x="-167" y="0"/>
            <a:ext cx="12192537" cy="6881200"/>
            <a:chOff x="-126" y="0"/>
            <a:chExt cx="9144403" cy="5160900"/>
          </a:xfrm>
        </p:grpSpPr>
        <p:grpSp>
          <p:nvGrpSpPr>
            <p:cNvPr id="186" name="Google Shape;186;p7"/>
            <p:cNvGrpSpPr/>
            <p:nvPr/>
          </p:nvGrpSpPr>
          <p:grpSpPr>
            <a:xfrm>
              <a:off x="537813" y="0"/>
              <a:ext cx="8068500" cy="5160900"/>
              <a:chOff x="529238" y="0"/>
              <a:chExt cx="8068500" cy="5160900"/>
            </a:xfrm>
          </p:grpSpPr>
          <p:cxnSp>
            <p:nvCxnSpPr>
              <p:cNvPr id="187" name="Google Shape;187;p7"/>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88" name="Google Shape;188;p7"/>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89" name="Google Shape;189;p7"/>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0" name="Google Shape;190;p7"/>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1" name="Google Shape;191;p7"/>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2" name="Google Shape;192;p7"/>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3" name="Google Shape;193;p7"/>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4" name="Google Shape;194;p7"/>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5" name="Google Shape;195;p7"/>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6" name="Google Shape;196;p7"/>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7" name="Google Shape;197;p7"/>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8" name="Google Shape;198;p7"/>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9" name="Google Shape;199;p7"/>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00" name="Google Shape;200;p7"/>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01" name="Google Shape;201;p7"/>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02" name="Google Shape;202;p7"/>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203" name="Google Shape;203;p7"/>
            <p:cNvGrpSpPr/>
            <p:nvPr/>
          </p:nvGrpSpPr>
          <p:grpSpPr>
            <a:xfrm>
              <a:off x="-126" y="389750"/>
              <a:ext cx="9144403" cy="4364000"/>
              <a:chOff x="-25975" y="537900"/>
              <a:chExt cx="9195900" cy="4364000"/>
            </a:xfrm>
          </p:grpSpPr>
          <p:cxnSp>
            <p:nvCxnSpPr>
              <p:cNvPr id="204" name="Google Shape;204;p7"/>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05" name="Google Shape;205;p7"/>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06" name="Google Shape;206;p7"/>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07" name="Google Shape;207;p7"/>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08" name="Google Shape;208;p7"/>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09" name="Google Shape;209;p7"/>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10" name="Google Shape;210;p7"/>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11" name="Google Shape;211;p7"/>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12" name="Google Shape;212;p7"/>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213" name="Google Shape;213;p7"/>
          <p:cNvGrpSpPr/>
          <p:nvPr/>
        </p:nvGrpSpPr>
        <p:grpSpPr>
          <a:xfrm>
            <a:off x="446867" y="447134"/>
            <a:ext cx="11501524" cy="6159924"/>
            <a:chOff x="335150" y="335350"/>
            <a:chExt cx="8626143" cy="4619943"/>
          </a:xfrm>
        </p:grpSpPr>
        <p:sp>
          <p:nvSpPr>
            <p:cNvPr id="214" name="Google Shape;214;p7"/>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7"/>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7"/>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7" name="Google Shape;217;p7"/>
          <p:cNvSpPr txBox="1">
            <a:spLocks noGrp="1"/>
          </p:cNvSpPr>
          <p:nvPr>
            <p:ph type="subTitle" idx="1"/>
          </p:nvPr>
        </p:nvSpPr>
        <p:spPr>
          <a:xfrm>
            <a:off x="1943967" y="3519633"/>
            <a:ext cx="8304000" cy="21148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200"/>
              <a:buNone/>
              <a:defRPr sz="1600">
                <a:solidFill>
                  <a:schemeClr val="dk1"/>
                </a:solidFill>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218" name="Google Shape;218;p7"/>
          <p:cNvSpPr txBox="1">
            <a:spLocks noGrp="1"/>
          </p:cNvSpPr>
          <p:nvPr>
            <p:ph type="ctrTitle"/>
          </p:nvPr>
        </p:nvSpPr>
        <p:spPr>
          <a:xfrm>
            <a:off x="951033" y="820933"/>
            <a:ext cx="10290000" cy="7732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219" name="Google Shape;219;p7"/>
          <p:cNvSpPr/>
          <p:nvPr/>
        </p:nvSpPr>
        <p:spPr>
          <a:xfrm>
            <a:off x="311444" y="2930416"/>
            <a:ext cx="332800" cy="3332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0" name="Google Shape;220;p7"/>
          <p:cNvSpPr txBox="1">
            <a:spLocks noGrp="1"/>
          </p:cNvSpPr>
          <p:nvPr>
            <p:ph type="ctrTitle" idx="2"/>
          </p:nvPr>
        </p:nvSpPr>
        <p:spPr>
          <a:xfrm>
            <a:off x="1944033" y="2974900"/>
            <a:ext cx="8304000" cy="6340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191919"/>
              </a:buClr>
              <a:buSzPts val="2200"/>
              <a:buNone/>
              <a:defRPr sz="2933"/>
            </a:lvl1pPr>
            <a:lvl2pPr lvl="1" algn="ctr" rtl="0">
              <a:spcBef>
                <a:spcPts val="0"/>
              </a:spcBef>
              <a:spcAft>
                <a:spcPts val="0"/>
              </a:spcAft>
              <a:buClr>
                <a:srgbClr val="191919"/>
              </a:buClr>
              <a:buSzPts val="2200"/>
              <a:buNone/>
              <a:defRPr sz="2933">
                <a:solidFill>
                  <a:srgbClr val="191919"/>
                </a:solidFill>
              </a:defRPr>
            </a:lvl2pPr>
            <a:lvl3pPr lvl="2" algn="ctr" rtl="0">
              <a:spcBef>
                <a:spcPts val="0"/>
              </a:spcBef>
              <a:spcAft>
                <a:spcPts val="0"/>
              </a:spcAft>
              <a:buClr>
                <a:srgbClr val="191919"/>
              </a:buClr>
              <a:buSzPts val="2200"/>
              <a:buNone/>
              <a:defRPr sz="2933">
                <a:solidFill>
                  <a:srgbClr val="191919"/>
                </a:solidFill>
              </a:defRPr>
            </a:lvl3pPr>
            <a:lvl4pPr lvl="3" algn="ctr" rtl="0">
              <a:spcBef>
                <a:spcPts val="0"/>
              </a:spcBef>
              <a:spcAft>
                <a:spcPts val="0"/>
              </a:spcAft>
              <a:buClr>
                <a:srgbClr val="191919"/>
              </a:buClr>
              <a:buSzPts val="2200"/>
              <a:buNone/>
              <a:defRPr sz="2933">
                <a:solidFill>
                  <a:srgbClr val="191919"/>
                </a:solidFill>
              </a:defRPr>
            </a:lvl4pPr>
            <a:lvl5pPr lvl="4" algn="ctr" rtl="0">
              <a:spcBef>
                <a:spcPts val="0"/>
              </a:spcBef>
              <a:spcAft>
                <a:spcPts val="0"/>
              </a:spcAft>
              <a:buClr>
                <a:srgbClr val="191919"/>
              </a:buClr>
              <a:buSzPts val="2200"/>
              <a:buNone/>
              <a:defRPr sz="2933">
                <a:solidFill>
                  <a:srgbClr val="191919"/>
                </a:solidFill>
              </a:defRPr>
            </a:lvl5pPr>
            <a:lvl6pPr lvl="5" algn="ctr" rtl="0">
              <a:spcBef>
                <a:spcPts val="0"/>
              </a:spcBef>
              <a:spcAft>
                <a:spcPts val="0"/>
              </a:spcAft>
              <a:buClr>
                <a:srgbClr val="191919"/>
              </a:buClr>
              <a:buSzPts val="2200"/>
              <a:buNone/>
              <a:defRPr sz="2933">
                <a:solidFill>
                  <a:srgbClr val="191919"/>
                </a:solidFill>
              </a:defRPr>
            </a:lvl6pPr>
            <a:lvl7pPr lvl="6" algn="ctr" rtl="0">
              <a:spcBef>
                <a:spcPts val="0"/>
              </a:spcBef>
              <a:spcAft>
                <a:spcPts val="0"/>
              </a:spcAft>
              <a:buClr>
                <a:srgbClr val="191919"/>
              </a:buClr>
              <a:buSzPts val="2200"/>
              <a:buNone/>
              <a:defRPr sz="2933">
                <a:solidFill>
                  <a:srgbClr val="191919"/>
                </a:solidFill>
              </a:defRPr>
            </a:lvl7pPr>
            <a:lvl8pPr lvl="7" algn="ctr" rtl="0">
              <a:spcBef>
                <a:spcPts val="0"/>
              </a:spcBef>
              <a:spcAft>
                <a:spcPts val="0"/>
              </a:spcAft>
              <a:buClr>
                <a:srgbClr val="191919"/>
              </a:buClr>
              <a:buSzPts val="2200"/>
              <a:buNone/>
              <a:defRPr sz="2933">
                <a:solidFill>
                  <a:srgbClr val="191919"/>
                </a:solidFill>
              </a:defRPr>
            </a:lvl8pPr>
            <a:lvl9pPr lvl="8" algn="ctr" rtl="0">
              <a:spcBef>
                <a:spcPts val="0"/>
              </a:spcBef>
              <a:spcAft>
                <a:spcPts val="0"/>
              </a:spcAft>
              <a:buClr>
                <a:srgbClr val="191919"/>
              </a:buClr>
              <a:buSzPts val="2200"/>
              <a:buNone/>
              <a:defRPr sz="2933">
                <a:solidFill>
                  <a:srgbClr val="191919"/>
                </a:solidFill>
              </a:defRPr>
            </a:lvl9pPr>
          </a:lstStyle>
          <a:p>
            <a:endParaRPr/>
          </a:p>
        </p:txBody>
      </p:sp>
    </p:spTree>
    <p:extLst>
      <p:ext uri="{BB962C8B-B14F-4D97-AF65-F5344CB8AC3E}">
        <p14:creationId xmlns:p14="http://schemas.microsoft.com/office/powerpoint/2010/main" val="3674702980"/>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54"/>
        <p:cNvGrpSpPr/>
        <p:nvPr/>
      </p:nvGrpSpPr>
      <p:grpSpPr>
        <a:xfrm>
          <a:off x="0" y="0"/>
          <a:ext cx="0" cy="0"/>
          <a:chOff x="0" y="0"/>
          <a:chExt cx="0" cy="0"/>
        </a:xfrm>
      </p:grpSpPr>
      <p:grpSp>
        <p:nvGrpSpPr>
          <p:cNvPr id="255" name="Google Shape;255;p9"/>
          <p:cNvGrpSpPr/>
          <p:nvPr/>
        </p:nvGrpSpPr>
        <p:grpSpPr>
          <a:xfrm>
            <a:off x="-167" y="0"/>
            <a:ext cx="12192537" cy="6881200"/>
            <a:chOff x="-126" y="0"/>
            <a:chExt cx="9144403" cy="5160900"/>
          </a:xfrm>
        </p:grpSpPr>
        <p:grpSp>
          <p:nvGrpSpPr>
            <p:cNvPr id="256" name="Google Shape;256;p9"/>
            <p:cNvGrpSpPr/>
            <p:nvPr/>
          </p:nvGrpSpPr>
          <p:grpSpPr>
            <a:xfrm>
              <a:off x="537813" y="0"/>
              <a:ext cx="8068500" cy="5160900"/>
              <a:chOff x="529238" y="0"/>
              <a:chExt cx="8068500" cy="5160900"/>
            </a:xfrm>
          </p:grpSpPr>
          <p:cxnSp>
            <p:nvCxnSpPr>
              <p:cNvPr id="257" name="Google Shape;257;p9"/>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58" name="Google Shape;258;p9"/>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59" name="Google Shape;259;p9"/>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0" name="Google Shape;260;p9"/>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1" name="Google Shape;261;p9"/>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2" name="Google Shape;262;p9"/>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3" name="Google Shape;263;p9"/>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4" name="Google Shape;264;p9"/>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5" name="Google Shape;265;p9"/>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6" name="Google Shape;266;p9"/>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7" name="Google Shape;267;p9"/>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8" name="Google Shape;268;p9"/>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9" name="Google Shape;269;p9"/>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70" name="Google Shape;270;p9"/>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71" name="Google Shape;271;p9"/>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72" name="Google Shape;272;p9"/>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273" name="Google Shape;273;p9"/>
            <p:cNvGrpSpPr/>
            <p:nvPr/>
          </p:nvGrpSpPr>
          <p:grpSpPr>
            <a:xfrm>
              <a:off x="-126" y="389750"/>
              <a:ext cx="9144403" cy="4364000"/>
              <a:chOff x="-25975" y="537900"/>
              <a:chExt cx="9195900" cy="4364000"/>
            </a:xfrm>
          </p:grpSpPr>
          <p:cxnSp>
            <p:nvCxnSpPr>
              <p:cNvPr id="274" name="Google Shape;274;p9"/>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75" name="Google Shape;275;p9"/>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76" name="Google Shape;276;p9"/>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77" name="Google Shape;277;p9"/>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78" name="Google Shape;278;p9"/>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79" name="Google Shape;279;p9"/>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80" name="Google Shape;280;p9"/>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81" name="Google Shape;281;p9"/>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82" name="Google Shape;282;p9"/>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sp>
        <p:nvSpPr>
          <p:cNvPr id="283" name="Google Shape;283;p9"/>
          <p:cNvSpPr/>
          <p:nvPr/>
        </p:nvSpPr>
        <p:spPr>
          <a:xfrm>
            <a:off x="1154167" y="920333"/>
            <a:ext cx="10290000" cy="54168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4" name="Google Shape;284;p9"/>
          <p:cNvSpPr/>
          <p:nvPr/>
        </p:nvSpPr>
        <p:spPr>
          <a:xfrm>
            <a:off x="1052567" y="818733"/>
            <a:ext cx="10290000" cy="54168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5" name="Google Shape;285;p9"/>
          <p:cNvSpPr/>
          <p:nvPr/>
        </p:nvSpPr>
        <p:spPr>
          <a:xfrm>
            <a:off x="950967" y="717133"/>
            <a:ext cx="10290000" cy="54168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6" name="Google Shape;286;p9"/>
          <p:cNvSpPr txBox="1">
            <a:spLocks noGrp="1"/>
          </p:cNvSpPr>
          <p:nvPr>
            <p:ph type="title"/>
          </p:nvPr>
        </p:nvSpPr>
        <p:spPr>
          <a:xfrm>
            <a:off x="2847400" y="2358800"/>
            <a:ext cx="6497200" cy="194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8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87" name="Google Shape;287;p9"/>
          <p:cNvSpPr txBox="1">
            <a:spLocks noGrp="1"/>
          </p:cNvSpPr>
          <p:nvPr>
            <p:ph type="subTitle" idx="1"/>
          </p:nvPr>
        </p:nvSpPr>
        <p:spPr>
          <a:xfrm>
            <a:off x="2847400" y="4204667"/>
            <a:ext cx="6497200" cy="89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Tree>
    <p:extLst>
      <p:ext uri="{BB962C8B-B14F-4D97-AF65-F5344CB8AC3E}">
        <p14:creationId xmlns:p14="http://schemas.microsoft.com/office/powerpoint/2010/main" val="375198532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lt1"/>
        </a:solidFill>
        <a:effectLst/>
      </p:bgPr>
    </p:bg>
    <p:spTree>
      <p:nvGrpSpPr>
        <p:cNvPr id="1" name="Shape 288"/>
        <p:cNvGrpSpPr/>
        <p:nvPr/>
      </p:nvGrpSpPr>
      <p:grpSpPr>
        <a:xfrm>
          <a:off x="0" y="0"/>
          <a:ext cx="0" cy="0"/>
          <a:chOff x="0" y="0"/>
          <a:chExt cx="0" cy="0"/>
        </a:xfrm>
      </p:grpSpPr>
      <p:sp>
        <p:nvSpPr>
          <p:cNvPr id="289" name="Google Shape;289;p10"/>
          <p:cNvSpPr txBox="1">
            <a:spLocks noGrp="1"/>
          </p:cNvSpPr>
          <p:nvPr>
            <p:ph type="title"/>
          </p:nvPr>
        </p:nvSpPr>
        <p:spPr>
          <a:xfrm>
            <a:off x="960000" y="5352600"/>
            <a:ext cx="10272000" cy="7636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1283634825"/>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90"/>
        <p:cNvGrpSpPr/>
        <p:nvPr/>
      </p:nvGrpSpPr>
      <p:grpSpPr>
        <a:xfrm>
          <a:off x="0" y="0"/>
          <a:ext cx="0" cy="0"/>
          <a:chOff x="0" y="0"/>
          <a:chExt cx="0" cy="0"/>
        </a:xfrm>
      </p:grpSpPr>
      <p:grpSp>
        <p:nvGrpSpPr>
          <p:cNvPr id="291" name="Google Shape;291;p11"/>
          <p:cNvGrpSpPr/>
          <p:nvPr/>
        </p:nvGrpSpPr>
        <p:grpSpPr>
          <a:xfrm>
            <a:off x="-167" y="0"/>
            <a:ext cx="12192537" cy="6881200"/>
            <a:chOff x="-126" y="0"/>
            <a:chExt cx="9144403" cy="5160900"/>
          </a:xfrm>
        </p:grpSpPr>
        <p:grpSp>
          <p:nvGrpSpPr>
            <p:cNvPr id="292" name="Google Shape;292;p11"/>
            <p:cNvGrpSpPr/>
            <p:nvPr/>
          </p:nvGrpSpPr>
          <p:grpSpPr>
            <a:xfrm>
              <a:off x="537813" y="0"/>
              <a:ext cx="8068500" cy="5160900"/>
              <a:chOff x="529238" y="0"/>
              <a:chExt cx="8068500" cy="5160900"/>
            </a:xfrm>
          </p:grpSpPr>
          <p:cxnSp>
            <p:nvCxnSpPr>
              <p:cNvPr id="293" name="Google Shape;293;p11"/>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94" name="Google Shape;294;p11"/>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95" name="Google Shape;295;p11"/>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96" name="Google Shape;296;p11"/>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97" name="Google Shape;297;p11"/>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98" name="Google Shape;298;p11"/>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99" name="Google Shape;299;p11"/>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0" name="Google Shape;300;p11"/>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1" name="Google Shape;301;p11"/>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2" name="Google Shape;302;p11"/>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3" name="Google Shape;303;p11"/>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4" name="Google Shape;304;p11"/>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5" name="Google Shape;305;p11"/>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6" name="Google Shape;306;p11"/>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7" name="Google Shape;307;p11"/>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8" name="Google Shape;308;p11"/>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309" name="Google Shape;309;p11"/>
            <p:cNvGrpSpPr/>
            <p:nvPr/>
          </p:nvGrpSpPr>
          <p:grpSpPr>
            <a:xfrm>
              <a:off x="-126" y="389750"/>
              <a:ext cx="9144403" cy="4364000"/>
              <a:chOff x="-25975" y="537900"/>
              <a:chExt cx="9195900" cy="4364000"/>
            </a:xfrm>
          </p:grpSpPr>
          <p:cxnSp>
            <p:nvCxnSpPr>
              <p:cNvPr id="310" name="Google Shape;310;p11"/>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1" name="Google Shape;311;p11"/>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2" name="Google Shape;312;p11"/>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3" name="Google Shape;313;p11"/>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4" name="Google Shape;314;p11"/>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5" name="Google Shape;315;p11"/>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6" name="Google Shape;316;p11"/>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7" name="Google Shape;317;p11"/>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8" name="Google Shape;318;p11"/>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sp>
        <p:nvSpPr>
          <p:cNvPr id="319" name="Google Shape;319;p11"/>
          <p:cNvSpPr/>
          <p:nvPr/>
        </p:nvSpPr>
        <p:spPr>
          <a:xfrm>
            <a:off x="1154167" y="920333"/>
            <a:ext cx="10290000" cy="54168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0" name="Google Shape;320;p11"/>
          <p:cNvSpPr/>
          <p:nvPr/>
        </p:nvSpPr>
        <p:spPr>
          <a:xfrm>
            <a:off x="1052567" y="818733"/>
            <a:ext cx="10290000" cy="54168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1" name="Google Shape;321;p11"/>
          <p:cNvSpPr/>
          <p:nvPr/>
        </p:nvSpPr>
        <p:spPr>
          <a:xfrm>
            <a:off x="950967" y="717133"/>
            <a:ext cx="10290000" cy="54168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2" name="Google Shape;322;p11"/>
          <p:cNvSpPr txBox="1">
            <a:spLocks noGrp="1"/>
          </p:cNvSpPr>
          <p:nvPr>
            <p:ph type="title" hasCustomPrompt="1"/>
          </p:nvPr>
        </p:nvSpPr>
        <p:spPr>
          <a:xfrm>
            <a:off x="1712000" y="1717667"/>
            <a:ext cx="8768000" cy="2627600"/>
          </a:xfrm>
          <a:prstGeom prst="rect">
            <a:avLst/>
          </a:prstGeom>
        </p:spPr>
        <p:txBody>
          <a:bodyPr spcFirstLastPara="1" wrap="square" lIns="91425" tIns="91425" rIns="91425" bIns="91425" anchor="b" anchorCtr="0">
            <a:noAutofit/>
          </a:bodyPr>
          <a:lstStyle>
            <a:lvl1pPr lvl="0" algn="ctr">
              <a:spcBef>
                <a:spcPts val="0"/>
              </a:spcBef>
              <a:spcAft>
                <a:spcPts val="0"/>
              </a:spcAft>
              <a:buSzPts val="6000"/>
              <a:buNone/>
              <a:defRPr sz="8000"/>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r>
              <a:t>xx%</a:t>
            </a:r>
          </a:p>
        </p:txBody>
      </p:sp>
      <p:sp>
        <p:nvSpPr>
          <p:cNvPr id="323" name="Google Shape;323;p11"/>
          <p:cNvSpPr txBox="1">
            <a:spLocks noGrp="1"/>
          </p:cNvSpPr>
          <p:nvPr>
            <p:ph type="subTitle" idx="1"/>
          </p:nvPr>
        </p:nvSpPr>
        <p:spPr>
          <a:xfrm>
            <a:off x="1712000" y="4345433"/>
            <a:ext cx="8768000" cy="6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Tree>
    <p:extLst>
      <p:ext uri="{BB962C8B-B14F-4D97-AF65-F5344CB8AC3E}">
        <p14:creationId xmlns:p14="http://schemas.microsoft.com/office/powerpoint/2010/main" val="1506337702"/>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24"/>
        <p:cNvGrpSpPr/>
        <p:nvPr/>
      </p:nvGrpSpPr>
      <p:grpSpPr>
        <a:xfrm>
          <a:off x="0" y="0"/>
          <a:ext cx="0" cy="0"/>
          <a:chOff x="0" y="0"/>
          <a:chExt cx="0" cy="0"/>
        </a:xfrm>
      </p:grpSpPr>
    </p:spTree>
    <p:extLst>
      <p:ext uri="{BB962C8B-B14F-4D97-AF65-F5344CB8AC3E}">
        <p14:creationId xmlns:p14="http://schemas.microsoft.com/office/powerpoint/2010/main" val="1147986993"/>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399"/>
        <p:cNvGrpSpPr/>
        <p:nvPr/>
      </p:nvGrpSpPr>
      <p:grpSpPr>
        <a:xfrm>
          <a:off x="0" y="0"/>
          <a:ext cx="0" cy="0"/>
          <a:chOff x="0" y="0"/>
          <a:chExt cx="0" cy="0"/>
        </a:xfrm>
      </p:grpSpPr>
      <p:grpSp>
        <p:nvGrpSpPr>
          <p:cNvPr id="400" name="Google Shape;400;p15"/>
          <p:cNvGrpSpPr/>
          <p:nvPr/>
        </p:nvGrpSpPr>
        <p:grpSpPr>
          <a:xfrm>
            <a:off x="-167" y="0"/>
            <a:ext cx="12192537" cy="6881200"/>
            <a:chOff x="-126" y="0"/>
            <a:chExt cx="9144403" cy="5160900"/>
          </a:xfrm>
        </p:grpSpPr>
        <p:grpSp>
          <p:nvGrpSpPr>
            <p:cNvPr id="401" name="Google Shape;401;p15"/>
            <p:cNvGrpSpPr/>
            <p:nvPr/>
          </p:nvGrpSpPr>
          <p:grpSpPr>
            <a:xfrm>
              <a:off x="537813" y="0"/>
              <a:ext cx="8068500" cy="5160900"/>
              <a:chOff x="529238" y="0"/>
              <a:chExt cx="8068500" cy="5160900"/>
            </a:xfrm>
          </p:grpSpPr>
          <p:cxnSp>
            <p:nvCxnSpPr>
              <p:cNvPr id="402" name="Google Shape;402;p15"/>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03" name="Google Shape;403;p15"/>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04" name="Google Shape;404;p15"/>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05" name="Google Shape;405;p15"/>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06" name="Google Shape;406;p15"/>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07" name="Google Shape;407;p15"/>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08" name="Google Shape;408;p15"/>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09" name="Google Shape;409;p15"/>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10" name="Google Shape;410;p15"/>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11" name="Google Shape;411;p15"/>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12" name="Google Shape;412;p15"/>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13" name="Google Shape;413;p15"/>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14" name="Google Shape;414;p15"/>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15" name="Google Shape;415;p15"/>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16" name="Google Shape;416;p15"/>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17" name="Google Shape;417;p15"/>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418" name="Google Shape;418;p15"/>
            <p:cNvGrpSpPr/>
            <p:nvPr/>
          </p:nvGrpSpPr>
          <p:grpSpPr>
            <a:xfrm>
              <a:off x="-126" y="389750"/>
              <a:ext cx="9144403" cy="4364000"/>
              <a:chOff x="-25975" y="537900"/>
              <a:chExt cx="9195900" cy="4364000"/>
            </a:xfrm>
          </p:grpSpPr>
          <p:cxnSp>
            <p:nvCxnSpPr>
              <p:cNvPr id="419" name="Google Shape;419;p15"/>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20" name="Google Shape;420;p15"/>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21" name="Google Shape;421;p15"/>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22" name="Google Shape;422;p15"/>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23" name="Google Shape;423;p15"/>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24" name="Google Shape;424;p15"/>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25" name="Google Shape;425;p15"/>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26" name="Google Shape;426;p15"/>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27" name="Google Shape;427;p15"/>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428" name="Google Shape;428;p15"/>
          <p:cNvGrpSpPr/>
          <p:nvPr/>
        </p:nvGrpSpPr>
        <p:grpSpPr>
          <a:xfrm>
            <a:off x="446867" y="447134"/>
            <a:ext cx="11501524" cy="6159924"/>
            <a:chOff x="335150" y="335350"/>
            <a:chExt cx="8626143" cy="4619943"/>
          </a:xfrm>
        </p:grpSpPr>
        <p:sp>
          <p:nvSpPr>
            <p:cNvPr id="429" name="Google Shape;429;p15"/>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15"/>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15"/>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32" name="Google Shape;432;p15"/>
          <p:cNvSpPr txBox="1">
            <a:spLocks noGrp="1"/>
          </p:cNvSpPr>
          <p:nvPr>
            <p:ph type="subTitle" idx="1"/>
          </p:nvPr>
        </p:nvSpPr>
        <p:spPr>
          <a:xfrm>
            <a:off x="6313867" y="1923188"/>
            <a:ext cx="4419600" cy="27284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600">
                <a:solidFill>
                  <a:srgbClr val="0E2A47"/>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433" name="Google Shape;433;p15"/>
          <p:cNvSpPr txBox="1">
            <a:spLocks noGrp="1"/>
          </p:cNvSpPr>
          <p:nvPr>
            <p:ph type="ctrTitle"/>
          </p:nvPr>
        </p:nvSpPr>
        <p:spPr>
          <a:xfrm>
            <a:off x="951033" y="820933"/>
            <a:ext cx="10290000" cy="9248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1553611373"/>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509"/>
        <p:cNvGrpSpPr/>
        <p:nvPr/>
      </p:nvGrpSpPr>
      <p:grpSpPr>
        <a:xfrm>
          <a:off x="0" y="0"/>
          <a:ext cx="0" cy="0"/>
          <a:chOff x="0" y="0"/>
          <a:chExt cx="0" cy="0"/>
        </a:xfrm>
      </p:grpSpPr>
      <p:grpSp>
        <p:nvGrpSpPr>
          <p:cNvPr id="510" name="Google Shape;510;p18"/>
          <p:cNvGrpSpPr/>
          <p:nvPr/>
        </p:nvGrpSpPr>
        <p:grpSpPr>
          <a:xfrm>
            <a:off x="-167" y="0"/>
            <a:ext cx="12192537" cy="6881200"/>
            <a:chOff x="-126" y="0"/>
            <a:chExt cx="9144403" cy="5160900"/>
          </a:xfrm>
        </p:grpSpPr>
        <p:grpSp>
          <p:nvGrpSpPr>
            <p:cNvPr id="511" name="Google Shape;511;p18"/>
            <p:cNvGrpSpPr/>
            <p:nvPr/>
          </p:nvGrpSpPr>
          <p:grpSpPr>
            <a:xfrm>
              <a:off x="537813" y="0"/>
              <a:ext cx="8068500" cy="5160900"/>
              <a:chOff x="529238" y="0"/>
              <a:chExt cx="8068500" cy="5160900"/>
            </a:xfrm>
          </p:grpSpPr>
          <p:cxnSp>
            <p:nvCxnSpPr>
              <p:cNvPr id="512" name="Google Shape;512;p18"/>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3" name="Google Shape;513;p18"/>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4" name="Google Shape;514;p18"/>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5" name="Google Shape;515;p18"/>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6" name="Google Shape;516;p18"/>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7" name="Google Shape;517;p18"/>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8" name="Google Shape;518;p18"/>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9" name="Google Shape;519;p18"/>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0" name="Google Shape;520;p18"/>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1" name="Google Shape;521;p18"/>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2" name="Google Shape;522;p18"/>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3" name="Google Shape;523;p18"/>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4" name="Google Shape;524;p18"/>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5" name="Google Shape;525;p18"/>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6" name="Google Shape;526;p18"/>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7" name="Google Shape;527;p18"/>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528" name="Google Shape;528;p18"/>
            <p:cNvGrpSpPr/>
            <p:nvPr/>
          </p:nvGrpSpPr>
          <p:grpSpPr>
            <a:xfrm>
              <a:off x="-126" y="389750"/>
              <a:ext cx="9144403" cy="4364000"/>
              <a:chOff x="-25975" y="537900"/>
              <a:chExt cx="9195900" cy="4364000"/>
            </a:xfrm>
          </p:grpSpPr>
          <p:cxnSp>
            <p:nvCxnSpPr>
              <p:cNvPr id="529" name="Google Shape;529;p18"/>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0" name="Google Shape;530;p18"/>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1" name="Google Shape;531;p18"/>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2" name="Google Shape;532;p18"/>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3" name="Google Shape;533;p18"/>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4" name="Google Shape;534;p18"/>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5" name="Google Shape;535;p18"/>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6" name="Google Shape;536;p18"/>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7" name="Google Shape;537;p18"/>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538" name="Google Shape;538;p18"/>
          <p:cNvGrpSpPr/>
          <p:nvPr/>
        </p:nvGrpSpPr>
        <p:grpSpPr>
          <a:xfrm>
            <a:off x="446867" y="447134"/>
            <a:ext cx="11501524" cy="6159924"/>
            <a:chOff x="335150" y="335350"/>
            <a:chExt cx="8626143" cy="4619943"/>
          </a:xfrm>
        </p:grpSpPr>
        <p:sp>
          <p:nvSpPr>
            <p:cNvPr id="539" name="Google Shape;539;p18"/>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18"/>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18"/>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42" name="Google Shape;542;p18"/>
          <p:cNvSpPr txBox="1">
            <a:spLocks noGrp="1"/>
          </p:cNvSpPr>
          <p:nvPr>
            <p:ph type="subTitle" idx="1"/>
          </p:nvPr>
        </p:nvSpPr>
        <p:spPr>
          <a:xfrm>
            <a:off x="1671000" y="2581456"/>
            <a:ext cx="4176000" cy="21428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200"/>
              <a:buNone/>
              <a:defRPr sz="1600"/>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543" name="Google Shape;543;p18"/>
          <p:cNvSpPr txBox="1">
            <a:spLocks noGrp="1"/>
          </p:cNvSpPr>
          <p:nvPr>
            <p:ph type="ctrTitle"/>
          </p:nvPr>
        </p:nvSpPr>
        <p:spPr>
          <a:xfrm>
            <a:off x="951033" y="820933"/>
            <a:ext cx="10290000" cy="8028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544" name="Google Shape;544;p18"/>
          <p:cNvSpPr/>
          <p:nvPr/>
        </p:nvSpPr>
        <p:spPr>
          <a:xfrm flipH="1">
            <a:off x="286511" y="4358783"/>
            <a:ext cx="332800" cy="333200"/>
          </a:xfrm>
          <a:prstGeom prst="diamond">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64557393"/>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7"/>
        <p:cNvGrpSpPr/>
        <p:nvPr/>
      </p:nvGrpSpPr>
      <p:grpSpPr>
        <a:xfrm>
          <a:off x="0" y="0"/>
          <a:ext cx="0" cy="0"/>
          <a:chOff x="0" y="0"/>
          <a:chExt cx="0" cy="0"/>
        </a:xfrm>
      </p:grpSpPr>
      <p:graphicFrame>
        <p:nvGraphicFramePr>
          <p:cNvPr id="68" name="Google Shape;68;p7"/>
          <p:cNvGraphicFramePr/>
          <p:nvPr/>
        </p:nvGraphicFramePr>
        <p:xfrm>
          <a:off x="1" y="0"/>
          <a:ext cx="12191829" cy="7314840"/>
        </p:xfrm>
        <a:graphic>
          <a:graphicData uri="http://schemas.openxmlformats.org/drawingml/2006/table">
            <a:tbl>
              <a:tblPr>
                <a:noFill/>
              </a:tblPr>
              <a:tblGrid>
                <a:gridCol w="937833">
                  <a:extLst>
                    <a:ext uri="{9D8B030D-6E8A-4147-A177-3AD203B41FA5}">
                      <a16:colId xmlns:a16="http://schemas.microsoft.com/office/drawing/2014/main" val="20000"/>
                    </a:ext>
                  </a:extLst>
                </a:gridCol>
                <a:gridCol w="937833">
                  <a:extLst>
                    <a:ext uri="{9D8B030D-6E8A-4147-A177-3AD203B41FA5}">
                      <a16:colId xmlns:a16="http://schemas.microsoft.com/office/drawing/2014/main" val="20001"/>
                    </a:ext>
                  </a:extLst>
                </a:gridCol>
                <a:gridCol w="937833">
                  <a:extLst>
                    <a:ext uri="{9D8B030D-6E8A-4147-A177-3AD203B41FA5}">
                      <a16:colId xmlns:a16="http://schemas.microsoft.com/office/drawing/2014/main" val="20002"/>
                    </a:ext>
                  </a:extLst>
                </a:gridCol>
                <a:gridCol w="937833">
                  <a:extLst>
                    <a:ext uri="{9D8B030D-6E8A-4147-A177-3AD203B41FA5}">
                      <a16:colId xmlns:a16="http://schemas.microsoft.com/office/drawing/2014/main" val="20003"/>
                    </a:ext>
                  </a:extLst>
                </a:gridCol>
                <a:gridCol w="937833">
                  <a:extLst>
                    <a:ext uri="{9D8B030D-6E8A-4147-A177-3AD203B41FA5}">
                      <a16:colId xmlns:a16="http://schemas.microsoft.com/office/drawing/2014/main" val="20004"/>
                    </a:ext>
                  </a:extLst>
                </a:gridCol>
                <a:gridCol w="937833">
                  <a:extLst>
                    <a:ext uri="{9D8B030D-6E8A-4147-A177-3AD203B41FA5}">
                      <a16:colId xmlns:a16="http://schemas.microsoft.com/office/drawing/2014/main" val="20005"/>
                    </a:ext>
                  </a:extLst>
                </a:gridCol>
                <a:gridCol w="937833">
                  <a:extLst>
                    <a:ext uri="{9D8B030D-6E8A-4147-A177-3AD203B41FA5}">
                      <a16:colId xmlns:a16="http://schemas.microsoft.com/office/drawing/2014/main" val="20006"/>
                    </a:ext>
                  </a:extLst>
                </a:gridCol>
                <a:gridCol w="937833">
                  <a:extLst>
                    <a:ext uri="{9D8B030D-6E8A-4147-A177-3AD203B41FA5}">
                      <a16:colId xmlns:a16="http://schemas.microsoft.com/office/drawing/2014/main" val="20007"/>
                    </a:ext>
                  </a:extLst>
                </a:gridCol>
                <a:gridCol w="937833">
                  <a:extLst>
                    <a:ext uri="{9D8B030D-6E8A-4147-A177-3AD203B41FA5}">
                      <a16:colId xmlns:a16="http://schemas.microsoft.com/office/drawing/2014/main" val="20008"/>
                    </a:ext>
                  </a:extLst>
                </a:gridCol>
                <a:gridCol w="937833">
                  <a:extLst>
                    <a:ext uri="{9D8B030D-6E8A-4147-A177-3AD203B41FA5}">
                      <a16:colId xmlns:a16="http://schemas.microsoft.com/office/drawing/2014/main" val="20009"/>
                    </a:ext>
                  </a:extLst>
                </a:gridCol>
                <a:gridCol w="937833">
                  <a:extLst>
                    <a:ext uri="{9D8B030D-6E8A-4147-A177-3AD203B41FA5}">
                      <a16:colId xmlns:a16="http://schemas.microsoft.com/office/drawing/2014/main" val="20010"/>
                    </a:ext>
                  </a:extLst>
                </a:gridCol>
                <a:gridCol w="937833">
                  <a:extLst>
                    <a:ext uri="{9D8B030D-6E8A-4147-A177-3AD203B41FA5}">
                      <a16:colId xmlns:a16="http://schemas.microsoft.com/office/drawing/2014/main" val="20011"/>
                    </a:ext>
                  </a:extLst>
                </a:gridCol>
                <a:gridCol w="937833">
                  <a:extLst>
                    <a:ext uri="{9D8B030D-6E8A-4147-A177-3AD203B41FA5}">
                      <a16:colId xmlns:a16="http://schemas.microsoft.com/office/drawing/2014/main" val="20012"/>
                    </a:ext>
                  </a:extLst>
                </a:gridCol>
              </a:tblGrid>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69" name="Google Shape;69;p7"/>
          <p:cNvSpPr txBox="1">
            <a:spLocks noGrp="1"/>
          </p:cNvSpPr>
          <p:nvPr>
            <p:ph type="title"/>
          </p:nvPr>
        </p:nvSpPr>
        <p:spPr>
          <a:xfrm>
            <a:off x="960000" y="593367"/>
            <a:ext cx="102812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0" name="Google Shape;70;p7"/>
          <p:cNvSpPr txBox="1">
            <a:spLocks noGrp="1"/>
          </p:cNvSpPr>
          <p:nvPr>
            <p:ph type="subTitle" idx="1"/>
          </p:nvPr>
        </p:nvSpPr>
        <p:spPr>
          <a:xfrm>
            <a:off x="960000" y="2228757"/>
            <a:ext cx="5326000" cy="2884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grpSp>
        <p:nvGrpSpPr>
          <p:cNvPr id="71" name="Google Shape;71;p7"/>
          <p:cNvGrpSpPr/>
          <p:nvPr/>
        </p:nvGrpSpPr>
        <p:grpSpPr>
          <a:xfrm>
            <a:off x="541600" y="6428767"/>
            <a:ext cx="11108800" cy="99100"/>
            <a:chOff x="406200" y="4821575"/>
            <a:chExt cx="8331600" cy="74325"/>
          </a:xfrm>
        </p:grpSpPr>
        <p:cxnSp>
          <p:nvCxnSpPr>
            <p:cNvPr id="72" name="Google Shape;72;p7"/>
            <p:cNvCxnSpPr/>
            <p:nvPr/>
          </p:nvCxnSpPr>
          <p:spPr>
            <a:xfrm>
              <a:off x="406200" y="4821575"/>
              <a:ext cx="8331600" cy="0"/>
            </a:xfrm>
            <a:prstGeom prst="straightConnector1">
              <a:avLst/>
            </a:prstGeom>
            <a:noFill/>
            <a:ln w="19050" cap="flat" cmpd="sng">
              <a:solidFill>
                <a:schemeClr val="dk1"/>
              </a:solidFill>
              <a:prstDash val="solid"/>
              <a:round/>
              <a:headEnd type="none" w="med" len="med"/>
              <a:tailEnd type="none" w="med" len="med"/>
            </a:ln>
          </p:spPr>
        </p:cxnSp>
        <p:cxnSp>
          <p:nvCxnSpPr>
            <p:cNvPr id="73" name="Google Shape;73;p7"/>
            <p:cNvCxnSpPr/>
            <p:nvPr/>
          </p:nvCxnSpPr>
          <p:spPr>
            <a:xfrm>
              <a:off x="406200" y="4895900"/>
              <a:ext cx="8331600" cy="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3314735101"/>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545"/>
        <p:cNvGrpSpPr/>
        <p:nvPr/>
      </p:nvGrpSpPr>
      <p:grpSpPr>
        <a:xfrm>
          <a:off x="0" y="0"/>
          <a:ext cx="0" cy="0"/>
          <a:chOff x="0" y="0"/>
          <a:chExt cx="0" cy="0"/>
        </a:xfrm>
      </p:grpSpPr>
      <p:grpSp>
        <p:nvGrpSpPr>
          <p:cNvPr id="546" name="Google Shape;546;p19"/>
          <p:cNvGrpSpPr/>
          <p:nvPr/>
        </p:nvGrpSpPr>
        <p:grpSpPr>
          <a:xfrm>
            <a:off x="-167" y="0"/>
            <a:ext cx="12192537" cy="6881200"/>
            <a:chOff x="-126" y="0"/>
            <a:chExt cx="9144403" cy="5160900"/>
          </a:xfrm>
        </p:grpSpPr>
        <p:grpSp>
          <p:nvGrpSpPr>
            <p:cNvPr id="547" name="Google Shape;547;p19"/>
            <p:cNvGrpSpPr/>
            <p:nvPr/>
          </p:nvGrpSpPr>
          <p:grpSpPr>
            <a:xfrm>
              <a:off x="537813" y="0"/>
              <a:ext cx="8068500" cy="5160900"/>
              <a:chOff x="529238" y="0"/>
              <a:chExt cx="8068500" cy="5160900"/>
            </a:xfrm>
          </p:grpSpPr>
          <p:cxnSp>
            <p:nvCxnSpPr>
              <p:cNvPr id="548" name="Google Shape;548;p19"/>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49" name="Google Shape;549;p19"/>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0" name="Google Shape;550;p19"/>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1" name="Google Shape;551;p19"/>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2" name="Google Shape;552;p19"/>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3" name="Google Shape;553;p19"/>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4" name="Google Shape;554;p19"/>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5" name="Google Shape;555;p19"/>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6" name="Google Shape;556;p19"/>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7" name="Google Shape;557;p19"/>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8" name="Google Shape;558;p19"/>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9" name="Google Shape;559;p19"/>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60" name="Google Shape;560;p19"/>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61" name="Google Shape;561;p19"/>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62" name="Google Shape;562;p19"/>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63" name="Google Shape;563;p19"/>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564" name="Google Shape;564;p19"/>
            <p:cNvGrpSpPr/>
            <p:nvPr/>
          </p:nvGrpSpPr>
          <p:grpSpPr>
            <a:xfrm>
              <a:off x="-126" y="389750"/>
              <a:ext cx="9144403" cy="4364000"/>
              <a:chOff x="-25975" y="537900"/>
              <a:chExt cx="9195900" cy="4364000"/>
            </a:xfrm>
          </p:grpSpPr>
          <p:cxnSp>
            <p:nvCxnSpPr>
              <p:cNvPr id="565" name="Google Shape;565;p19"/>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66" name="Google Shape;566;p19"/>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67" name="Google Shape;567;p19"/>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68" name="Google Shape;568;p19"/>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69" name="Google Shape;569;p19"/>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70" name="Google Shape;570;p19"/>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71" name="Google Shape;571;p19"/>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72" name="Google Shape;572;p19"/>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73" name="Google Shape;573;p19"/>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574" name="Google Shape;574;p19"/>
          <p:cNvGrpSpPr/>
          <p:nvPr/>
        </p:nvGrpSpPr>
        <p:grpSpPr>
          <a:xfrm>
            <a:off x="446867" y="447134"/>
            <a:ext cx="11501524" cy="6159924"/>
            <a:chOff x="335150" y="335350"/>
            <a:chExt cx="8626143" cy="4619943"/>
          </a:xfrm>
        </p:grpSpPr>
        <p:sp>
          <p:nvSpPr>
            <p:cNvPr id="575" name="Google Shape;575;p19"/>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19"/>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19"/>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8" name="Google Shape;578;p19"/>
          <p:cNvSpPr txBox="1">
            <a:spLocks noGrp="1"/>
          </p:cNvSpPr>
          <p:nvPr>
            <p:ph type="subTitle" idx="1"/>
          </p:nvPr>
        </p:nvSpPr>
        <p:spPr>
          <a:xfrm>
            <a:off x="1778379" y="2704033"/>
            <a:ext cx="3985200" cy="21012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600">
                <a:solidFill>
                  <a:srgbClr val="0E2A47"/>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579" name="Google Shape;579;p19"/>
          <p:cNvSpPr txBox="1">
            <a:spLocks noGrp="1"/>
          </p:cNvSpPr>
          <p:nvPr>
            <p:ph type="subTitle" idx="2"/>
          </p:nvPr>
        </p:nvSpPr>
        <p:spPr>
          <a:xfrm>
            <a:off x="6428421" y="2704033"/>
            <a:ext cx="3985200" cy="21012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600">
                <a:solidFill>
                  <a:srgbClr val="0E2A47"/>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580" name="Google Shape;580;p19"/>
          <p:cNvSpPr txBox="1">
            <a:spLocks noGrp="1"/>
          </p:cNvSpPr>
          <p:nvPr>
            <p:ph type="ctrTitle"/>
          </p:nvPr>
        </p:nvSpPr>
        <p:spPr>
          <a:xfrm>
            <a:off x="951033" y="820933"/>
            <a:ext cx="10290000" cy="9248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581" name="Google Shape;581;p19"/>
          <p:cNvSpPr/>
          <p:nvPr/>
        </p:nvSpPr>
        <p:spPr>
          <a:xfrm flipH="1">
            <a:off x="289113" y="5045583"/>
            <a:ext cx="332800" cy="333200"/>
          </a:xfrm>
          <a:prstGeom prst="diamond">
            <a:avLst/>
          </a:prstGeom>
          <a:solidFill>
            <a:schemeClr val="accen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025015385"/>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617"/>
        <p:cNvGrpSpPr/>
        <p:nvPr/>
      </p:nvGrpSpPr>
      <p:grpSpPr>
        <a:xfrm>
          <a:off x="0" y="0"/>
          <a:ext cx="0" cy="0"/>
          <a:chOff x="0" y="0"/>
          <a:chExt cx="0" cy="0"/>
        </a:xfrm>
      </p:grpSpPr>
      <p:grpSp>
        <p:nvGrpSpPr>
          <p:cNvPr id="618" name="Google Shape;618;p21"/>
          <p:cNvGrpSpPr/>
          <p:nvPr/>
        </p:nvGrpSpPr>
        <p:grpSpPr>
          <a:xfrm>
            <a:off x="-167" y="0"/>
            <a:ext cx="12192537" cy="6881200"/>
            <a:chOff x="-126" y="0"/>
            <a:chExt cx="9144403" cy="5160900"/>
          </a:xfrm>
        </p:grpSpPr>
        <p:grpSp>
          <p:nvGrpSpPr>
            <p:cNvPr id="619" name="Google Shape;619;p21"/>
            <p:cNvGrpSpPr/>
            <p:nvPr/>
          </p:nvGrpSpPr>
          <p:grpSpPr>
            <a:xfrm>
              <a:off x="537813" y="0"/>
              <a:ext cx="8068500" cy="5160900"/>
              <a:chOff x="529238" y="0"/>
              <a:chExt cx="8068500" cy="5160900"/>
            </a:xfrm>
          </p:grpSpPr>
          <p:cxnSp>
            <p:nvCxnSpPr>
              <p:cNvPr id="620" name="Google Shape;620;p21"/>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1" name="Google Shape;621;p21"/>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2" name="Google Shape;622;p21"/>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3" name="Google Shape;623;p21"/>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4" name="Google Shape;624;p21"/>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5" name="Google Shape;625;p21"/>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6" name="Google Shape;626;p21"/>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7" name="Google Shape;627;p21"/>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8" name="Google Shape;628;p21"/>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9" name="Google Shape;629;p21"/>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30" name="Google Shape;630;p21"/>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31" name="Google Shape;631;p21"/>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32" name="Google Shape;632;p21"/>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33" name="Google Shape;633;p21"/>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34" name="Google Shape;634;p21"/>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35" name="Google Shape;635;p21"/>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636" name="Google Shape;636;p21"/>
            <p:cNvGrpSpPr/>
            <p:nvPr/>
          </p:nvGrpSpPr>
          <p:grpSpPr>
            <a:xfrm>
              <a:off x="-126" y="389750"/>
              <a:ext cx="9144403" cy="4364000"/>
              <a:chOff x="-25975" y="537900"/>
              <a:chExt cx="9195900" cy="4364000"/>
            </a:xfrm>
          </p:grpSpPr>
          <p:cxnSp>
            <p:nvCxnSpPr>
              <p:cNvPr id="637" name="Google Shape;637;p21"/>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38" name="Google Shape;638;p21"/>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39" name="Google Shape;639;p21"/>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0" name="Google Shape;640;p21"/>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1" name="Google Shape;641;p21"/>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2" name="Google Shape;642;p21"/>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3" name="Google Shape;643;p21"/>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4" name="Google Shape;644;p21"/>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5" name="Google Shape;645;p21"/>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sp>
        <p:nvSpPr>
          <p:cNvPr id="646" name="Google Shape;646;p21"/>
          <p:cNvSpPr/>
          <p:nvPr/>
        </p:nvSpPr>
        <p:spPr>
          <a:xfrm>
            <a:off x="1154167" y="920333"/>
            <a:ext cx="10290000" cy="54168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21"/>
          <p:cNvSpPr/>
          <p:nvPr/>
        </p:nvSpPr>
        <p:spPr>
          <a:xfrm>
            <a:off x="1052567" y="818733"/>
            <a:ext cx="10290000" cy="54168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21"/>
          <p:cNvSpPr/>
          <p:nvPr/>
        </p:nvSpPr>
        <p:spPr>
          <a:xfrm>
            <a:off x="950967" y="717133"/>
            <a:ext cx="10290000" cy="54168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09469621"/>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649"/>
        <p:cNvGrpSpPr/>
        <p:nvPr/>
      </p:nvGrpSpPr>
      <p:grpSpPr>
        <a:xfrm>
          <a:off x="0" y="0"/>
          <a:ext cx="0" cy="0"/>
          <a:chOff x="0" y="0"/>
          <a:chExt cx="0" cy="0"/>
        </a:xfrm>
      </p:grpSpPr>
      <p:grpSp>
        <p:nvGrpSpPr>
          <p:cNvPr id="650" name="Google Shape;650;p22"/>
          <p:cNvGrpSpPr/>
          <p:nvPr/>
        </p:nvGrpSpPr>
        <p:grpSpPr>
          <a:xfrm>
            <a:off x="-167" y="0"/>
            <a:ext cx="12192537" cy="6881200"/>
            <a:chOff x="-126" y="0"/>
            <a:chExt cx="9144403" cy="5160900"/>
          </a:xfrm>
        </p:grpSpPr>
        <p:grpSp>
          <p:nvGrpSpPr>
            <p:cNvPr id="651" name="Google Shape;651;p22"/>
            <p:cNvGrpSpPr/>
            <p:nvPr/>
          </p:nvGrpSpPr>
          <p:grpSpPr>
            <a:xfrm>
              <a:off x="537813" y="0"/>
              <a:ext cx="8068500" cy="5160900"/>
              <a:chOff x="529238" y="0"/>
              <a:chExt cx="8068500" cy="5160900"/>
            </a:xfrm>
          </p:grpSpPr>
          <p:cxnSp>
            <p:nvCxnSpPr>
              <p:cNvPr id="652" name="Google Shape;652;p22"/>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3" name="Google Shape;653;p22"/>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4" name="Google Shape;654;p22"/>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5" name="Google Shape;655;p22"/>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6" name="Google Shape;656;p22"/>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7" name="Google Shape;657;p22"/>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8" name="Google Shape;658;p22"/>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9" name="Google Shape;659;p22"/>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0" name="Google Shape;660;p22"/>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1" name="Google Shape;661;p22"/>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2" name="Google Shape;662;p22"/>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3" name="Google Shape;663;p22"/>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4" name="Google Shape;664;p22"/>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5" name="Google Shape;665;p22"/>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6" name="Google Shape;666;p22"/>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7" name="Google Shape;667;p22"/>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668" name="Google Shape;668;p22"/>
            <p:cNvGrpSpPr/>
            <p:nvPr/>
          </p:nvGrpSpPr>
          <p:grpSpPr>
            <a:xfrm>
              <a:off x="-126" y="389750"/>
              <a:ext cx="9144403" cy="4364000"/>
              <a:chOff x="-25975" y="537900"/>
              <a:chExt cx="9195900" cy="4364000"/>
            </a:xfrm>
          </p:grpSpPr>
          <p:cxnSp>
            <p:nvCxnSpPr>
              <p:cNvPr id="669" name="Google Shape;669;p22"/>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0" name="Google Shape;670;p22"/>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1" name="Google Shape;671;p22"/>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2" name="Google Shape;672;p22"/>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3" name="Google Shape;673;p22"/>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4" name="Google Shape;674;p22"/>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5" name="Google Shape;675;p22"/>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6" name="Google Shape;676;p22"/>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7" name="Google Shape;677;p22"/>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678" name="Google Shape;678;p22"/>
          <p:cNvGrpSpPr/>
          <p:nvPr/>
        </p:nvGrpSpPr>
        <p:grpSpPr>
          <a:xfrm>
            <a:off x="446867" y="447134"/>
            <a:ext cx="11501524" cy="6159924"/>
            <a:chOff x="335150" y="335350"/>
            <a:chExt cx="8626143" cy="4619943"/>
          </a:xfrm>
        </p:grpSpPr>
        <p:sp>
          <p:nvSpPr>
            <p:cNvPr id="679" name="Google Shape;679;p22"/>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22"/>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22"/>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54699838"/>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3"/>
        <p:cNvGrpSpPr/>
        <p:nvPr/>
      </p:nvGrpSpPr>
      <p:grpSpPr>
        <a:xfrm>
          <a:off x="0" y="0"/>
          <a:ext cx="0" cy="0"/>
          <a:chOff x="0" y="0"/>
          <a:chExt cx="0" cy="0"/>
        </a:xfrm>
      </p:grpSpPr>
      <p:graphicFrame>
        <p:nvGraphicFramePr>
          <p:cNvPr id="84" name="Google Shape;84;p9"/>
          <p:cNvGraphicFramePr/>
          <p:nvPr/>
        </p:nvGraphicFramePr>
        <p:xfrm>
          <a:off x="1" y="0"/>
          <a:ext cx="12191829" cy="7314840"/>
        </p:xfrm>
        <a:graphic>
          <a:graphicData uri="http://schemas.openxmlformats.org/drawingml/2006/table">
            <a:tbl>
              <a:tblPr>
                <a:noFill/>
              </a:tblPr>
              <a:tblGrid>
                <a:gridCol w="937833">
                  <a:extLst>
                    <a:ext uri="{9D8B030D-6E8A-4147-A177-3AD203B41FA5}">
                      <a16:colId xmlns:a16="http://schemas.microsoft.com/office/drawing/2014/main" val="20000"/>
                    </a:ext>
                  </a:extLst>
                </a:gridCol>
                <a:gridCol w="937833">
                  <a:extLst>
                    <a:ext uri="{9D8B030D-6E8A-4147-A177-3AD203B41FA5}">
                      <a16:colId xmlns:a16="http://schemas.microsoft.com/office/drawing/2014/main" val="20001"/>
                    </a:ext>
                  </a:extLst>
                </a:gridCol>
                <a:gridCol w="937833">
                  <a:extLst>
                    <a:ext uri="{9D8B030D-6E8A-4147-A177-3AD203B41FA5}">
                      <a16:colId xmlns:a16="http://schemas.microsoft.com/office/drawing/2014/main" val="20002"/>
                    </a:ext>
                  </a:extLst>
                </a:gridCol>
                <a:gridCol w="937833">
                  <a:extLst>
                    <a:ext uri="{9D8B030D-6E8A-4147-A177-3AD203B41FA5}">
                      <a16:colId xmlns:a16="http://schemas.microsoft.com/office/drawing/2014/main" val="20003"/>
                    </a:ext>
                  </a:extLst>
                </a:gridCol>
                <a:gridCol w="937833">
                  <a:extLst>
                    <a:ext uri="{9D8B030D-6E8A-4147-A177-3AD203B41FA5}">
                      <a16:colId xmlns:a16="http://schemas.microsoft.com/office/drawing/2014/main" val="20004"/>
                    </a:ext>
                  </a:extLst>
                </a:gridCol>
                <a:gridCol w="937833">
                  <a:extLst>
                    <a:ext uri="{9D8B030D-6E8A-4147-A177-3AD203B41FA5}">
                      <a16:colId xmlns:a16="http://schemas.microsoft.com/office/drawing/2014/main" val="20005"/>
                    </a:ext>
                  </a:extLst>
                </a:gridCol>
                <a:gridCol w="937833">
                  <a:extLst>
                    <a:ext uri="{9D8B030D-6E8A-4147-A177-3AD203B41FA5}">
                      <a16:colId xmlns:a16="http://schemas.microsoft.com/office/drawing/2014/main" val="20006"/>
                    </a:ext>
                  </a:extLst>
                </a:gridCol>
                <a:gridCol w="937833">
                  <a:extLst>
                    <a:ext uri="{9D8B030D-6E8A-4147-A177-3AD203B41FA5}">
                      <a16:colId xmlns:a16="http://schemas.microsoft.com/office/drawing/2014/main" val="20007"/>
                    </a:ext>
                  </a:extLst>
                </a:gridCol>
                <a:gridCol w="937833">
                  <a:extLst>
                    <a:ext uri="{9D8B030D-6E8A-4147-A177-3AD203B41FA5}">
                      <a16:colId xmlns:a16="http://schemas.microsoft.com/office/drawing/2014/main" val="20008"/>
                    </a:ext>
                  </a:extLst>
                </a:gridCol>
                <a:gridCol w="937833">
                  <a:extLst>
                    <a:ext uri="{9D8B030D-6E8A-4147-A177-3AD203B41FA5}">
                      <a16:colId xmlns:a16="http://schemas.microsoft.com/office/drawing/2014/main" val="20009"/>
                    </a:ext>
                  </a:extLst>
                </a:gridCol>
                <a:gridCol w="937833">
                  <a:extLst>
                    <a:ext uri="{9D8B030D-6E8A-4147-A177-3AD203B41FA5}">
                      <a16:colId xmlns:a16="http://schemas.microsoft.com/office/drawing/2014/main" val="20010"/>
                    </a:ext>
                  </a:extLst>
                </a:gridCol>
                <a:gridCol w="937833">
                  <a:extLst>
                    <a:ext uri="{9D8B030D-6E8A-4147-A177-3AD203B41FA5}">
                      <a16:colId xmlns:a16="http://schemas.microsoft.com/office/drawing/2014/main" val="20011"/>
                    </a:ext>
                  </a:extLst>
                </a:gridCol>
                <a:gridCol w="937833">
                  <a:extLst>
                    <a:ext uri="{9D8B030D-6E8A-4147-A177-3AD203B41FA5}">
                      <a16:colId xmlns:a16="http://schemas.microsoft.com/office/drawing/2014/main" val="20012"/>
                    </a:ext>
                  </a:extLst>
                </a:gridCol>
              </a:tblGrid>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85" name="Google Shape;85;p9"/>
          <p:cNvSpPr txBox="1">
            <a:spLocks noGrp="1"/>
          </p:cNvSpPr>
          <p:nvPr>
            <p:ph type="title"/>
          </p:nvPr>
        </p:nvSpPr>
        <p:spPr>
          <a:xfrm>
            <a:off x="1346833" y="1926225"/>
            <a:ext cx="6209600" cy="18932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10667"/>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86" name="Google Shape;86;p9"/>
          <p:cNvSpPr txBox="1">
            <a:spLocks noGrp="1"/>
          </p:cNvSpPr>
          <p:nvPr>
            <p:ph type="subTitle" idx="1"/>
          </p:nvPr>
        </p:nvSpPr>
        <p:spPr>
          <a:xfrm>
            <a:off x="1346833" y="3989792"/>
            <a:ext cx="6209600" cy="942000"/>
          </a:xfrm>
          <a:prstGeom prst="rect">
            <a:avLst/>
          </a:prstGeom>
          <a:solidFill>
            <a:schemeClr val="lt2"/>
          </a:solidFill>
        </p:spPr>
        <p:txBody>
          <a:bodyPr spcFirstLastPara="1" wrap="square" lIns="91425" tIns="91425" rIns="91425" bIns="91425" anchor="ctr" anchorCtr="0">
            <a:noAutofit/>
          </a:bodyPr>
          <a:lstStyle>
            <a:lvl1pPr lvl="0" rtl="0">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7" name="Google Shape;87;p9"/>
          <p:cNvGrpSpPr/>
          <p:nvPr/>
        </p:nvGrpSpPr>
        <p:grpSpPr>
          <a:xfrm>
            <a:off x="541600" y="6428767"/>
            <a:ext cx="11108800" cy="99100"/>
            <a:chOff x="406200" y="4821575"/>
            <a:chExt cx="8331600" cy="74325"/>
          </a:xfrm>
        </p:grpSpPr>
        <p:cxnSp>
          <p:nvCxnSpPr>
            <p:cNvPr id="88" name="Google Shape;88;p9"/>
            <p:cNvCxnSpPr/>
            <p:nvPr/>
          </p:nvCxnSpPr>
          <p:spPr>
            <a:xfrm>
              <a:off x="406200" y="4821575"/>
              <a:ext cx="8331600" cy="0"/>
            </a:xfrm>
            <a:prstGeom prst="straightConnector1">
              <a:avLst/>
            </a:prstGeom>
            <a:noFill/>
            <a:ln w="19050" cap="flat" cmpd="sng">
              <a:solidFill>
                <a:schemeClr val="dk1"/>
              </a:solidFill>
              <a:prstDash val="solid"/>
              <a:round/>
              <a:headEnd type="none" w="med" len="med"/>
              <a:tailEnd type="none" w="med" len="med"/>
            </a:ln>
          </p:spPr>
        </p:cxnSp>
        <p:cxnSp>
          <p:nvCxnSpPr>
            <p:cNvPr id="89" name="Google Shape;89;p9"/>
            <p:cNvCxnSpPr/>
            <p:nvPr/>
          </p:nvCxnSpPr>
          <p:spPr>
            <a:xfrm>
              <a:off x="406200" y="4895900"/>
              <a:ext cx="8331600" cy="0"/>
            </a:xfrm>
            <a:prstGeom prst="straightConnector1">
              <a:avLst/>
            </a:prstGeom>
            <a:noFill/>
            <a:ln w="19050" cap="flat" cmpd="sng">
              <a:solidFill>
                <a:schemeClr val="dk1"/>
              </a:solidFill>
              <a:prstDash val="solid"/>
              <a:round/>
              <a:headEnd type="none" w="med" len="med"/>
              <a:tailEnd type="none" w="med" len="med"/>
            </a:ln>
          </p:spPr>
        </p:cxnSp>
      </p:grpSp>
      <p:grpSp>
        <p:nvGrpSpPr>
          <p:cNvPr id="90" name="Google Shape;90;p9"/>
          <p:cNvGrpSpPr/>
          <p:nvPr/>
        </p:nvGrpSpPr>
        <p:grpSpPr>
          <a:xfrm>
            <a:off x="541600" y="319801"/>
            <a:ext cx="11108800" cy="99100"/>
            <a:chOff x="406200" y="239850"/>
            <a:chExt cx="8331600" cy="74325"/>
          </a:xfrm>
        </p:grpSpPr>
        <p:cxnSp>
          <p:nvCxnSpPr>
            <p:cNvPr id="91" name="Google Shape;91;p9"/>
            <p:cNvCxnSpPr/>
            <p:nvPr/>
          </p:nvCxnSpPr>
          <p:spPr>
            <a:xfrm>
              <a:off x="406200" y="239850"/>
              <a:ext cx="8331600" cy="0"/>
            </a:xfrm>
            <a:prstGeom prst="straightConnector1">
              <a:avLst/>
            </a:prstGeom>
            <a:noFill/>
            <a:ln w="19050" cap="flat" cmpd="sng">
              <a:solidFill>
                <a:schemeClr val="dk1"/>
              </a:solidFill>
              <a:prstDash val="solid"/>
              <a:round/>
              <a:headEnd type="none" w="med" len="med"/>
              <a:tailEnd type="none" w="med" len="med"/>
            </a:ln>
          </p:spPr>
        </p:cxnSp>
        <p:cxnSp>
          <p:nvCxnSpPr>
            <p:cNvPr id="92" name="Google Shape;92;p9"/>
            <p:cNvCxnSpPr/>
            <p:nvPr/>
          </p:nvCxnSpPr>
          <p:spPr>
            <a:xfrm>
              <a:off x="406200" y="314175"/>
              <a:ext cx="8331600" cy="0"/>
            </a:xfrm>
            <a:prstGeom prst="straightConnector1">
              <a:avLst/>
            </a:prstGeom>
            <a:noFill/>
            <a:ln w="19050" cap="flat" cmpd="sng">
              <a:solidFill>
                <a:schemeClr val="dk1"/>
              </a:solidFill>
              <a:prstDash val="solid"/>
              <a:round/>
              <a:headEnd type="none" w="med" len="med"/>
              <a:tailEnd type="none" w="med" len="med"/>
            </a:ln>
          </p:spPr>
        </p:cxnSp>
      </p:grpSp>
      <p:grpSp>
        <p:nvGrpSpPr>
          <p:cNvPr id="93" name="Google Shape;93;p9"/>
          <p:cNvGrpSpPr/>
          <p:nvPr/>
        </p:nvGrpSpPr>
        <p:grpSpPr>
          <a:xfrm>
            <a:off x="356418" y="538801"/>
            <a:ext cx="99100" cy="5780400"/>
            <a:chOff x="267313" y="404101"/>
            <a:chExt cx="74325" cy="4335300"/>
          </a:xfrm>
        </p:grpSpPr>
        <p:cxnSp>
          <p:nvCxnSpPr>
            <p:cNvPr id="94" name="Google Shape;94;p9"/>
            <p:cNvCxnSpPr/>
            <p:nvPr/>
          </p:nvCxnSpPr>
          <p:spPr>
            <a:xfrm rot="-5400000">
              <a:off x="-1900337" y="2571751"/>
              <a:ext cx="4335300" cy="0"/>
            </a:xfrm>
            <a:prstGeom prst="straightConnector1">
              <a:avLst/>
            </a:prstGeom>
            <a:noFill/>
            <a:ln w="19050" cap="flat" cmpd="sng">
              <a:solidFill>
                <a:schemeClr val="dk1"/>
              </a:solidFill>
              <a:prstDash val="solid"/>
              <a:round/>
              <a:headEnd type="none" w="med" len="med"/>
              <a:tailEnd type="none" w="med" len="med"/>
            </a:ln>
          </p:spPr>
        </p:cxnSp>
        <p:cxnSp>
          <p:nvCxnSpPr>
            <p:cNvPr id="95" name="Google Shape;95;p9"/>
            <p:cNvCxnSpPr/>
            <p:nvPr/>
          </p:nvCxnSpPr>
          <p:spPr>
            <a:xfrm rot="-5400000">
              <a:off x="-1826012" y="2571751"/>
              <a:ext cx="4335300" cy="0"/>
            </a:xfrm>
            <a:prstGeom prst="straightConnector1">
              <a:avLst/>
            </a:prstGeom>
            <a:noFill/>
            <a:ln w="19050" cap="flat" cmpd="sng">
              <a:solidFill>
                <a:schemeClr val="dk1"/>
              </a:solidFill>
              <a:prstDash val="solid"/>
              <a:round/>
              <a:headEnd type="none" w="med" len="med"/>
              <a:tailEnd type="none" w="med" len="med"/>
            </a:ln>
          </p:spPr>
        </p:cxnSp>
      </p:grpSp>
      <p:grpSp>
        <p:nvGrpSpPr>
          <p:cNvPr id="96" name="Google Shape;96;p9"/>
          <p:cNvGrpSpPr/>
          <p:nvPr/>
        </p:nvGrpSpPr>
        <p:grpSpPr>
          <a:xfrm>
            <a:off x="11736451" y="538801"/>
            <a:ext cx="99100" cy="5780400"/>
            <a:chOff x="8802338" y="404101"/>
            <a:chExt cx="74325" cy="4335300"/>
          </a:xfrm>
        </p:grpSpPr>
        <p:cxnSp>
          <p:nvCxnSpPr>
            <p:cNvPr id="97" name="Google Shape;97;p9"/>
            <p:cNvCxnSpPr/>
            <p:nvPr/>
          </p:nvCxnSpPr>
          <p:spPr>
            <a:xfrm rot="-5400000">
              <a:off x="6634688" y="2571751"/>
              <a:ext cx="4335300" cy="0"/>
            </a:xfrm>
            <a:prstGeom prst="straightConnector1">
              <a:avLst/>
            </a:prstGeom>
            <a:noFill/>
            <a:ln w="19050" cap="flat" cmpd="sng">
              <a:solidFill>
                <a:schemeClr val="dk1"/>
              </a:solidFill>
              <a:prstDash val="solid"/>
              <a:round/>
              <a:headEnd type="none" w="med" len="med"/>
              <a:tailEnd type="none" w="med" len="med"/>
            </a:ln>
          </p:spPr>
        </p:cxnSp>
        <p:cxnSp>
          <p:nvCxnSpPr>
            <p:cNvPr id="98" name="Google Shape;98;p9"/>
            <p:cNvCxnSpPr/>
            <p:nvPr/>
          </p:nvCxnSpPr>
          <p:spPr>
            <a:xfrm rot="-5400000">
              <a:off x="6709013" y="2571751"/>
              <a:ext cx="4335300" cy="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873704053"/>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05"/>
        <p:cNvGrpSpPr/>
        <p:nvPr/>
      </p:nvGrpSpPr>
      <p:grpSpPr>
        <a:xfrm>
          <a:off x="0" y="0"/>
          <a:ext cx="0" cy="0"/>
          <a:chOff x="0" y="0"/>
          <a:chExt cx="0" cy="0"/>
        </a:xfrm>
      </p:grpSpPr>
      <p:graphicFrame>
        <p:nvGraphicFramePr>
          <p:cNvPr id="106" name="Google Shape;106;p11"/>
          <p:cNvGraphicFramePr/>
          <p:nvPr/>
        </p:nvGraphicFramePr>
        <p:xfrm>
          <a:off x="1" y="0"/>
          <a:ext cx="12191829" cy="7314840"/>
        </p:xfrm>
        <a:graphic>
          <a:graphicData uri="http://schemas.openxmlformats.org/drawingml/2006/table">
            <a:tbl>
              <a:tblPr>
                <a:noFill/>
              </a:tblPr>
              <a:tblGrid>
                <a:gridCol w="937833">
                  <a:extLst>
                    <a:ext uri="{9D8B030D-6E8A-4147-A177-3AD203B41FA5}">
                      <a16:colId xmlns:a16="http://schemas.microsoft.com/office/drawing/2014/main" val="20000"/>
                    </a:ext>
                  </a:extLst>
                </a:gridCol>
                <a:gridCol w="937833">
                  <a:extLst>
                    <a:ext uri="{9D8B030D-6E8A-4147-A177-3AD203B41FA5}">
                      <a16:colId xmlns:a16="http://schemas.microsoft.com/office/drawing/2014/main" val="20001"/>
                    </a:ext>
                  </a:extLst>
                </a:gridCol>
                <a:gridCol w="937833">
                  <a:extLst>
                    <a:ext uri="{9D8B030D-6E8A-4147-A177-3AD203B41FA5}">
                      <a16:colId xmlns:a16="http://schemas.microsoft.com/office/drawing/2014/main" val="20002"/>
                    </a:ext>
                  </a:extLst>
                </a:gridCol>
                <a:gridCol w="937833">
                  <a:extLst>
                    <a:ext uri="{9D8B030D-6E8A-4147-A177-3AD203B41FA5}">
                      <a16:colId xmlns:a16="http://schemas.microsoft.com/office/drawing/2014/main" val="20003"/>
                    </a:ext>
                  </a:extLst>
                </a:gridCol>
                <a:gridCol w="937833">
                  <a:extLst>
                    <a:ext uri="{9D8B030D-6E8A-4147-A177-3AD203B41FA5}">
                      <a16:colId xmlns:a16="http://schemas.microsoft.com/office/drawing/2014/main" val="20004"/>
                    </a:ext>
                  </a:extLst>
                </a:gridCol>
                <a:gridCol w="937833">
                  <a:extLst>
                    <a:ext uri="{9D8B030D-6E8A-4147-A177-3AD203B41FA5}">
                      <a16:colId xmlns:a16="http://schemas.microsoft.com/office/drawing/2014/main" val="20005"/>
                    </a:ext>
                  </a:extLst>
                </a:gridCol>
                <a:gridCol w="937833">
                  <a:extLst>
                    <a:ext uri="{9D8B030D-6E8A-4147-A177-3AD203B41FA5}">
                      <a16:colId xmlns:a16="http://schemas.microsoft.com/office/drawing/2014/main" val="20006"/>
                    </a:ext>
                  </a:extLst>
                </a:gridCol>
                <a:gridCol w="937833">
                  <a:extLst>
                    <a:ext uri="{9D8B030D-6E8A-4147-A177-3AD203B41FA5}">
                      <a16:colId xmlns:a16="http://schemas.microsoft.com/office/drawing/2014/main" val="20007"/>
                    </a:ext>
                  </a:extLst>
                </a:gridCol>
                <a:gridCol w="937833">
                  <a:extLst>
                    <a:ext uri="{9D8B030D-6E8A-4147-A177-3AD203B41FA5}">
                      <a16:colId xmlns:a16="http://schemas.microsoft.com/office/drawing/2014/main" val="20008"/>
                    </a:ext>
                  </a:extLst>
                </a:gridCol>
                <a:gridCol w="937833">
                  <a:extLst>
                    <a:ext uri="{9D8B030D-6E8A-4147-A177-3AD203B41FA5}">
                      <a16:colId xmlns:a16="http://schemas.microsoft.com/office/drawing/2014/main" val="20009"/>
                    </a:ext>
                  </a:extLst>
                </a:gridCol>
                <a:gridCol w="937833">
                  <a:extLst>
                    <a:ext uri="{9D8B030D-6E8A-4147-A177-3AD203B41FA5}">
                      <a16:colId xmlns:a16="http://schemas.microsoft.com/office/drawing/2014/main" val="20010"/>
                    </a:ext>
                  </a:extLst>
                </a:gridCol>
                <a:gridCol w="937833">
                  <a:extLst>
                    <a:ext uri="{9D8B030D-6E8A-4147-A177-3AD203B41FA5}">
                      <a16:colId xmlns:a16="http://schemas.microsoft.com/office/drawing/2014/main" val="20011"/>
                    </a:ext>
                  </a:extLst>
                </a:gridCol>
                <a:gridCol w="937833">
                  <a:extLst>
                    <a:ext uri="{9D8B030D-6E8A-4147-A177-3AD203B41FA5}">
                      <a16:colId xmlns:a16="http://schemas.microsoft.com/office/drawing/2014/main" val="20012"/>
                    </a:ext>
                  </a:extLst>
                </a:gridCol>
              </a:tblGrid>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107" name="Google Shape;107;p11"/>
          <p:cNvSpPr txBox="1">
            <a:spLocks noGrp="1"/>
          </p:cNvSpPr>
          <p:nvPr>
            <p:ph type="title" hasCustomPrompt="1"/>
          </p:nvPr>
        </p:nvSpPr>
        <p:spPr>
          <a:xfrm>
            <a:off x="1712000" y="2108051"/>
            <a:ext cx="8768000" cy="15748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8000" b="1"/>
            </a:lvl1pPr>
            <a:lvl2pPr lvl="1" algn="ctr">
              <a:spcBef>
                <a:spcPts val="0"/>
              </a:spcBef>
              <a:spcAft>
                <a:spcPts val="0"/>
              </a:spcAft>
              <a:buSzPts val="9600"/>
              <a:buNone/>
              <a:defRPr sz="12801"/>
            </a:lvl2pPr>
            <a:lvl3pPr lvl="2" algn="ctr">
              <a:spcBef>
                <a:spcPts val="0"/>
              </a:spcBef>
              <a:spcAft>
                <a:spcPts val="0"/>
              </a:spcAft>
              <a:buSzPts val="9600"/>
              <a:buNone/>
              <a:defRPr sz="12801"/>
            </a:lvl3pPr>
            <a:lvl4pPr lvl="3" algn="ctr">
              <a:spcBef>
                <a:spcPts val="0"/>
              </a:spcBef>
              <a:spcAft>
                <a:spcPts val="0"/>
              </a:spcAft>
              <a:buSzPts val="9600"/>
              <a:buNone/>
              <a:defRPr sz="12801"/>
            </a:lvl4pPr>
            <a:lvl5pPr lvl="4" algn="ctr">
              <a:spcBef>
                <a:spcPts val="0"/>
              </a:spcBef>
              <a:spcAft>
                <a:spcPts val="0"/>
              </a:spcAft>
              <a:buSzPts val="9600"/>
              <a:buNone/>
              <a:defRPr sz="12801"/>
            </a:lvl5pPr>
            <a:lvl6pPr lvl="5" algn="ctr">
              <a:spcBef>
                <a:spcPts val="0"/>
              </a:spcBef>
              <a:spcAft>
                <a:spcPts val="0"/>
              </a:spcAft>
              <a:buSzPts val="9600"/>
              <a:buNone/>
              <a:defRPr sz="12801"/>
            </a:lvl6pPr>
            <a:lvl7pPr lvl="6" algn="ctr">
              <a:spcBef>
                <a:spcPts val="0"/>
              </a:spcBef>
              <a:spcAft>
                <a:spcPts val="0"/>
              </a:spcAft>
              <a:buSzPts val="9600"/>
              <a:buNone/>
              <a:defRPr sz="12801"/>
            </a:lvl7pPr>
            <a:lvl8pPr lvl="7" algn="ctr">
              <a:spcBef>
                <a:spcPts val="0"/>
              </a:spcBef>
              <a:spcAft>
                <a:spcPts val="0"/>
              </a:spcAft>
              <a:buSzPts val="9600"/>
              <a:buNone/>
              <a:defRPr sz="12801"/>
            </a:lvl8pPr>
            <a:lvl9pPr lvl="8" algn="ctr">
              <a:spcBef>
                <a:spcPts val="0"/>
              </a:spcBef>
              <a:spcAft>
                <a:spcPts val="0"/>
              </a:spcAft>
              <a:buSzPts val="9600"/>
              <a:buNone/>
              <a:defRPr sz="12801"/>
            </a:lvl9pPr>
          </a:lstStyle>
          <a:p>
            <a:r>
              <a:t>xx%</a:t>
            </a:r>
          </a:p>
        </p:txBody>
      </p:sp>
      <p:sp>
        <p:nvSpPr>
          <p:cNvPr id="108" name="Google Shape;108;p11"/>
          <p:cNvSpPr txBox="1">
            <a:spLocks noGrp="1"/>
          </p:cNvSpPr>
          <p:nvPr>
            <p:ph type="subTitle" idx="1"/>
          </p:nvPr>
        </p:nvSpPr>
        <p:spPr>
          <a:xfrm>
            <a:off x="3113600" y="4087151"/>
            <a:ext cx="5964800" cy="662800"/>
          </a:xfrm>
          <a:prstGeom prst="rect">
            <a:avLst/>
          </a:prstGeom>
          <a:solidFill>
            <a:schemeClr val="lt2"/>
          </a:solidFill>
        </p:spPr>
        <p:txBody>
          <a:bodyPr spcFirstLastPara="1" wrap="square" lIns="91425" tIns="91425" rIns="91425" bIns="91425" anchor="ctr" anchorCtr="0">
            <a:noAutofit/>
          </a:bodyPr>
          <a:lstStyle>
            <a:lvl1pPr lvl="0" algn="ctr" rtl="0">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109" name="Google Shape;109;p11"/>
          <p:cNvGrpSpPr/>
          <p:nvPr/>
        </p:nvGrpSpPr>
        <p:grpSpPr>
          <a:xfrm>
            <a:off x="541600" y="6428767"/>
            <a:ext cx="11108800" cy="99100"/>
            <a:chOff x="406200" y="4821575"/>
            <a:chExt cx="8331600" cy="74325"/>
          </a:xfrm>
        </p:grpSpPr>
        <p:cxnSp>
          <p:nvCxnSpPr>
            <p:cNvPr id="110" name="Google Shape;110;p11"/>
            <p:cNvCxnSpPr/>
            <p:nvPr/>
          </p:nvCxnSpPr>
          <p:spPr>
            <a:xfrm>
              <a:off x="406200" y="4821575"/>
              <a:ext cx="8331600" cy="0"/>
            </a:xfrm>
            <a:prstGeom prst="straightConnector1">
              <a:avLst/>
            </a:prstGeom>
            <a:noFill/>
            <a:ln w="19050" cap="flat" cmpd="sng">
              <a:solidFill>
                <a:schemeClr val="dk1"/>
              </a:solidFill>
              <a:prstDash val="solid"/>
              <a:round/>
              <a:headEnd type="none" w="med" len="med"/>
              <a:tailEnd type="none" w="med" len="med"/>
            </a:ln>
          </p:spPr>
        </p:cxnSp>
        <p:cxnSp>
          <p:nvCxnSpPr>
            <p:cNvPr id="111" name="Google Shape;111;p11"/>
            <p:cNvCxnSpPr/>
            <p:nvPr/>
          </p:nvCxnSpPr>
          <p:spPr>
            <a:xfrm>
              <a:off x="406200" y="4895900"/>
              <a:ext cx="8331600" cy="0"/>
            </a:xfrm>
            <a:prstGeom prst="straightConnector1">
              <a:avLst/>
            </a:prstGeom>
            <a:noFill/>
            <a:ln w="19050" cap="flat" cmpd="sng">
              <a:solidFill>
                <a:schemeClr val="dk1"/>
              </a:solidFill>
              <a:prstDash val="solid"/>
              <a:round/>
              <a:headEnd type="none" w="med" len="med"/>
              <a:tailEnd type="none" w="med" len="med"/>
            </a:ln>
          </p:spPr>
        </p:cxnSp>
      </p:grpSp>
      <p:grpSp>
        <p:nvGrpSpPr>
          <p:cNvPr id="112" name="Google Shape;112;p11"/>
          <p:cNvGrpSpPr/>
          <p:nvPr/>
        </p:nvGrpSpPr>
        <p:grpSpPr>
          <a:xfrm>
            <a:off x="541600" y="319801"/>
            <a:ext cx="11108800" cy="99100"/>
            <a:chOff x="406200" y="239850"/>
            <a:chExt cx="8331600" cy="74325"/>
          </a:xfrm>
        </p:grpSpPr>
        <p:cxnSp>
          <p:nvCxnSpPr>
            <p:cNvPr id="113" name="Google Shape;113;p11"/>
            <p:cNvCxnSpPr/>
            <p:nvPr/>
          </p:nvCxnSpPr>
          <p:spPr>
            <a:xfrm>
              <a:off x="406200" y="239850"/>
              <a:ext cx="8331600" cy="0"/>
            </a:xfrm>
            <a:prstGeom prst="straightConnector1">
              <a:avLst/>
            </a:prstGeom>
            <a:noFill/>
            <a:ln w="19050" cap="flat" cmpd="sng">
              <a:solidFill>
                <a:schemeClr val="dk1"/>
              </a:solidFill>
              <a:prstDash val="solid"/>
              <a:round/>
              <a:headEnd type="none" w="med" len="med"/>
              <a:tailEnd type="none" w="med" len="med"/>
            </a:ln>
          </p:spPr>
        </p:cxnSp>
        <p:cxnSp>
          <p:nvCxnSpPr>
            <p:cNvPr id="114" name="Google Shape;114;p11"/>
            <p:cNvCxnSpPr/>
            <p:nvPr/>
          </p:nvCxnSpPr>
          <p:spPr>
            <a:xfrm>
              <a:off x="406200" y="314175"/>
              <a:ext cx="8331600" cy="0"/>
            </a:xfrm>
            <a:prstGeom prst="straightConnector1">
              <a:avLst/>
            </a:prstGeom>
            <a:noFill/>
            <a:ln w="19050" cap="flat" cmpd="sng">
              <a:solidFill>
                <a:schemeClr val="dk1"/>
              </a:solidFill>
              <a:prstDash val="solid"/>
              <a:round/>
              <a:headEnd type="none" w="med" len="med"/>
              <a:tailEnd type="none" w="med" len="med"/>
            </a:ln>
          </p:spPr>
        </p:cxnSp>
      </p:grpSp>
      <p:grpSp>
        <p:nvGrpSpPr>
          <p:cNvPr id="115" name="Google Shape;115;p11"/>
          <p:cNvGrpSpPr/>
          <p:nvPr/>
        </p:nvGrpSpPr>
        <p:grpSpPr>
          <a:xfrm>
            <a:off x="11736451" y="538801"/>
            <a:ext cx="99100" cy="5780400"/>
            <a:chOff x="8802338" y="404101"/>
            <a:chExt cx="74325" cy="4335300"/>
          </a:xfrm>
        </p:grpSpPr>
        <p:cxnSp>
          <p:nvCxnSpPr>
            <p:cNvPr id="116" name="Google Shape;116;p11"/>
            <p:cNvCxnSpPr/>
            <p:nvPr/>
          </p:nvCxnSpPr>
          <p:spPr>
            <a:xfrm rot="-5400000">
              <a:off x="6634688" y="2571751"/>
              <a:ext cx="4335300" cy="0"/>
            </a:xfrm>
            <a:prstGeom prst="straightConnector1">
              <a:avLst/>
            </a:prstGeom>
            <a:noFill/>
            <a:ln w="19050" cap="flat" cmpd="sng">
              <a:solidFill>
                <a:schemeClr val="dk1"/>
              </a:solidFill>
              <a:prstDash val="solid"/>
              <a:round/>
              <a:headEnd type="none" w="med" len="med"/>
              <a:tailEnd type="none" w="med" len="med"/>
            </a:ln>
          </p:spPr>
        </p:cxnSp>
        <p:cxnSp>
          <p:nvCxnSpPr>
            <p:cNvPr id="117" name="Google Shape;117;p11"/>
            <p:cNvCxnSpPr/>
            <p:nvPr/>
          </p:nvCxnSpPr>
          <p:spPr>
            <a:xfrm rot="-5400000">
              <a:off x="6709013" y="2571751"/>
              <a:ext cx="4335300" cy="0"/>
            </a:xfrm>
            <a:prstGeom prst="straightConnector1">
              <a:avLst/>
            </a:prstGeom>
            <a:noFill/>
            <a:ln w="19050" cap="flat" cmpd="sng">
              <a:solidFill>
                <a:schemeClr val="dk1"/>
              </a:solidFill>
              <a:prstDash val="solid"/>
              <a:round/>
              <a:headEnd type="none" w="med" len="med"/>
              <a:tailEnd type="none" w="med" len="med"/>
            </a:ln>
          </p:spPr>
        </p:cxnSp>
      </p:grpSp>
      <p:grpSp>
        <p:nvGrpSpPr>
          <p:cNvPr id="118" name="Google Shape;118;p11"/>
          <p:cNvGrpSpPr/>
          <p:nvPr/>
        </p:nvGrpSpPr>
        <p:grpSpPr>
          <a:xfrm>
            <a:off x="356418" y="538801"/>
            <a:ext cx="99100" cy="5780400"/>
            <a:chOff x="267313" y="404101"/>
            <a:chExt cx="74325" cy="4335300"/>
          </a:xfrm>
        </p:grpSpPr>
        <p:cxnSp>
          <p:nvCxnSpPr>
            <p:cNvPr id="119" name="Google Shape;119;p11"/>
            <p:cNvCxnSpPr/>
            <p:nvPr/>
          </p:nvCxnSpPr>
          <p:spPr>
            <a:xfrm rot="-5400000">
              <a:off x="-1900337" y="2571751"/>
              <a:ext cx="4335300" cy="0"/>
            </a:xfrm>
            <a:prstGeom prst="straightConnector1">
              <a:avLst/>
            </a:prstGeom>
            <a:noFill/>
            <a:ln w="19050" cap="flat" cmpd="sng">
              <a:solidFill>
                <a:schemeClr val="dk1"/>
              </a:solidFill>
              <a:prstDash val="solid"/>
              <a:round/>
              <a:headEnd type="none" w="med" len="med"/>
              <a:tailEnd type="none" w="med" len="med"/>
            </a:ln>
          </p:spPr>
        </p:cxnSp>
        <p:cxnSp>
          <p:nvCxnSpPr>
            <p:cNvPr id="120" name="Google Shape;120;p11"/>
            <p:cNvCxnSpPr/>
            <p:nvPr/>
          </p:nvCxnSpPr>
          <p:spPr>
            <a:xfrm rot="-5400000">
              <a:off x="-1826012" y="2571751"/>
              <a:ext cx="4335300" cy="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1809914890"/>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121"/>
        <p:cNvGrpSpPr/>
        <p:nvPr/>
      </p:nvGrpSpPr>
      <p:grpSpPr>
        <a:xfrm>
          <a:off x="0" y="0"/>
          <a:ext cx="0" cy="0"/>
          <a:chOff x="0" y="0"/>
          <a:chExt cx="0" cy="0"/>
        </a:xfrm>
      </p:grpSpPr>
    </p:spTree>
    <p:extLst>
      <p:ext uri="{BB962C8B-B14F-4D97-AF65-F5344CB8AC3E}">
        <p14:creationId xmlns:p14="http://schemas.microsoft.com/office/powerpoint/2010/main" val="2047393545"/>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22"/>
        <p:cNvGrpSpPr/>
        <p:nvPr/>
      </p:nvGrpSpPr>
      <p:grpSpPr>
        <a:xfrm>
          <a:off x="0" y="0"/>
          <a:ext cx="0" cy="0"/>
          <a:chOff x="0" y="0"/>
          <a:chExt cx="0" cy="0"/>
        </a:xfrm>
      </p:grpSpPr>
      <p:graphicFrame>
        <p:nvGraphicFramePr>
          <p:cNvPr id="123" name="Google Shape;123;p13"/>
          <p:cNvGraphicFramePr/>
          <p:nvPr/>
        </p:nvGraphicFramePr>
        <p:xfrm>
          <a:off x="1" y="0"/>
          <a:ext cx="12191833" cy="7314840"/>
        </p:xfrm>
        <a:graphic>
          <a:graphicData uri="http://schemas.openxmlformats.org/drawingml/2006/table">
            <a:tbl>
              <a:tblPr>
                <a:noFill/>
              </a:tblPr>
              <a:tblGrid>
                <a:gridCol w="937833">
                  <a:extLst>
                    <a:ext uri="{9D8B030D-6E8A-4147-A177-3AD203B41FA5}">
                      <a16:colId xmlns:a16="http://schemas.microsoft.com/office/drawing/2014/main" val="20000"/>
                    </a:ext>
                  </a:extLst>
                </a:gridCol>
                <a:gridCol w="937833">
                  <a:extLst>
                    <a:ext uri="{9D8B030D-6E8A-4147-A177-3AD203B41FA5}">
                      <a16:colId xmlns:a16="http://schemas.microsoft.com/office/drawing/2014/main" val="20001"/>
                    </a:ext>
                  </a:extLst>
                </a:gridCol>
                <a:gridCol w="937833">
                  <a:extLst>
                    <a:ext uri="{9D8B030D-6E8A-4147-A177-3AD203B41FA5}">
                      <a16:colId xmlns:a16="http://schemas.microsoft.com/office/drawing/2014/main" val="20002"/>
                    </a:ext>
                  </a:extLst>
                </a:gridCol>
                <a:gridCol w="937833">
                  <a:extLst>
                    <a:ext uri="{9D8B030D-6E8A-4147-A177-3AD203B41FA5}">
                      <a16:colId xmlns:a16="http://schemas.microsoft.com/office/drawing/2014/main" val="20003"/>
                    </a:ext>
                  </a:extLst>
                </a:gridCol>
                <a:gridCol w="937833">
                  <a:extLst>
                    <a:ext uri="{9D8B030D-6E8A-4147-A177-3AD203B41FA5}">
                      <a16:colId xmlns:a16="http://schemas.microsoft.com/office/drawing/2014/main" val="20004"/>
                    </a:ext>
                  </a:extLst>
                </a:gridCol>
                <a:gridCol w="937833">
                  <a:extLst>
                    <a:ext uri="{9D8B030D-6E8A-4147-A177-3AD203B41FA5}">
                      <a16:colId xmlns:a16="http://schemas.microsoft.com/office/drawing/2014/main" val="20005"/>
                    </a:ext>
                  </a:extLst>
                </a:gridCol>
                <a:gridCol w="937833">
                  <a:extLst>
                    <a:ext uri="{9D8B030D-6E8A-4147-A177-3AD203B41FA5}">
                      <a16:colId xmlns:a16="http://schemas.microsoft.com/office/drawing/2014/main" val="20006"/>
                    </a:ext>
                  </a:extLst>
                </a:gridCol>
                <a:gridCol w="937833">
                  <a:extLst>
                    <a:ext uri="{9D8B030D-6E8A-4147-A177-3AD203B41FA5}">
                      <a16:colId xmlns:a16="http://schemas.microsoft.com/office/drawing/2014/main" val="20007"/>
                    </a:ext>
                  </a:extLst>
                </a:gridCol>
                <a:gridCol w="937833">
                  <a:extLst>
                    <a:ext uri="{9D8B030D-6E8A-4147-A177-3AD203B41FA5}">
                      <a16:colId xmlns:a16="http://schemas.microsoft.com/office/drawing/2014/main" val="20008"/>
                    </a:ext>
                  </a:extLst>
                </a:gridCol>
                <a:gridCol w="937833">
                  <a:extLst>
                    <a:ext uri="{9D8B030D-6E8A-4147-A177-3AD203B41FA5}">
                      <a16:colId xmlns:a16="http://schemas.microsoft.com/office/drawing/2014/main" val="20009"/>
                    </a:ext>
                  </a:extLst>
                </a:gridCol>
                <a:gridCol w="937833">
                  <a:extLst>
                    <a:ext uri="{9D8B030D-6E8A-4147-A177-3AD203B41FA5}">
                      <a16:colId xmlns:a16="http://schemas.microsoft.com/office/drawing/2014/main" val="20010"/>
                    </a:ext>
                  </a:extLst>
                </a:gridCol>
                <a:gridCol w="937833">
                  <a:extLst>
                    <a:ext uri="{9D8B030D-6E8A-4147-A177-3AD203B41FA5}">
                      <a16:colId xmlns:a16="http://schemas.microsoft.com/office/drawing/2014/main" val="20011"/>
                    </a:ext>
                  </a:extLst>
                </a:gridCol>
                <a:gridCol w="937833">
                  <a:extLst>
                    <a:ext uri="{9D8B030D-6E8A-4147-A177-3AD203B41FA5}">
                      <a16:colId xmlns:a16="http://schemas.microsoft.com/office/drawing/2014/main" val="20012"/>
                    </a:ext>
                  </a:extLst>
                </a:gridCol>
              </a:tblGrid>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124" name="Google Shape;124;p13"/>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25" name="Google Shape;125;p13"/>
          <p:cNvSpPr txBox="1">
            <a:spLocks noGrp="1"/>
          </p:cNvSpPr>
          <p:nvPr>
            <p:ph type="subTitle" idx="1"/>
          </p:nvPr>
        </p:nvSpPr>
        <p:spPr>
          <a:xfrm>
            <a:off x="1624052" y="2826300"/>
            <a:ext cx="4108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6" name="Google Shape;126;p13"/>
          <p:cNvSpPr txBox="1">
            <a:spLocks noGrp="1"/>
          </p:cNvSpPr>
          <p:nvPr>
            <p:ph type="subTitle" idx="2"/>
          </p:nvPr>
        </p:nvSpPr>
        <p:spPr>
          <a:xfrm>
            <a:off x="6459152" y="2826300"/>
            <a:ext cx="4108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7" name="Google Shape;127;p13"/>
          <p:cNvSpPr txBox="1">
            <a:spLocks noGrp="1"/>
          </p:cNvSpPr>
          <p:nvPr>
            <p:ph type="subTitle" idx="3"/>
          </p:nvPr>
        </p:nvSpPr>
        <p:spPr>
          <a:xfrm>
            <a:off x="6463751" y="4944667"/>
            <a:ext cx="4108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8" name="Google Shape;128;p13"/>
          <p:cNvSpPr txBox="1">
            <a:spLocks noGrp="1"/>
          </p:cNvSpPr>
          <p:nvPr>
            <p:ph type="subTitle" idx="4"/>
          </p:nvPr>
        </p:nvSpPr>
        <p:spPr>
          <a:xfrm>
            <a:off x="1623984" y="4966367"/>
            <a:ext cx="4108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9" name="Google Shape;129;p13"/>
          <p:cNvSpPr txBox="1">
            <a:spLocks noGrp="1"/>
          </p:cNvSpPr>
          <p:nvPr>
            <p:ph type="title" idx="5" hasCustomPrompt="1"/>
          </p:nvPr>
        </p:nvSpPr>
        <p:spPr>
          <a:xfrm>
            <a:off x="1624033" y="2151933"/>
            <a:ext cx="1034800" cy="6524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200" b="1"/>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30" name="Google Shape;130;p13"/>
          <p:cNvSpPr txBox="1">
            <a:spLocks noGrp="1"/>
          </p:cNvSpPr>
          <p:nvPr>
            <p:ph type="title" idx="6" hasCustomPrompt="1"/>
          </p:nvPr>
        </p:nvSpPr>
        <p:spPr>
          <a:xfrm>
            <a:off x="6454584" y="4292000"/>
            <a:ext cx="1034800" cy="6524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200" b="1"/>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31" name="Google Shape;131;p13"/>
          <p:cNvSpPr txBox="1">
            <a:spLocks noGrp="1"/>
          </p:cNvSpPr>
          <p:nvPr>
            <p:ph type="title" idx="7" hasCustomPrompt="1"/>
          </p:nvPr>
        </p:nvSpPr>
        <p:spPr>
          <a:xfrm>
            <a:off x="6459133" y="2174467"/>
            <a:ext cx="1034800" cy="6524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200" b="1"/>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32" name="Google Shape;132;p13"/>
          <p:cNvSpPr txBox="1">
            <a:spLocks noGrp="1"/>
          </p:cNvSpPr>
          <p:nvPr>
            <p:ph type="title" idx="8" hasCustomPrompt="1"/>
          </p:nvPr>
        </p:nvSpPr>
        <p:spPr>
          <a:xfrm>
            <a:off x="1624151" y="4296733"/>
            <a:ext cx="1034800" cy="6524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200" b="1"/>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33" name="Google Shape;133;p13"/>
          <p:cNvSpPr txBox="1">
            <a:spLocks noGrp="1"/>
          </p:cNvSpPr>
          <p:nvPr>
            <p:ph type="subTitle" idx="9"/>
          </p:nvPr>
        </p:nvSpPr>
        <p:spPr>
          <a:xfrm>
            <a:off x="2658751" y="2151933"/>
            <a:ext cx="3074000" cy="6524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2667">
                <a:solidFill>
                  <a:schemeClr val="dk1"/>
                </a:solidFill>
                <a:latin typeface="Krona One"/>
                <a:ea typeface="Krona One"/>
                <a:cs typeface="Krona One"/>
                <a:sym typeface="Krona One"/>
              </a:defRPr>
            </a:lvl1pPr>
            <a:lvl2pPr lvl="1"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134" name="Google Shape;134;p13"/>
          <p:cNvSpPr txBox="1">
            <a:spLocks noGrp="1"/>
          </p:cNvSpPr>
          <p:nvPr>
            <p:ph type="subTitle" idx="13"/>
          </p:nvPr>
        </p:nvSpPr>
        <p:spPr>
          <a:xfrm>
            <a:off x="7493915" y="2151933"/>
            <a:ext cx="3074000" cy="6524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2667">
                <a:solidFill>
                  <a:schemeClr val="dk1"/>
                </a:solidFill>
                <a:latin typeface="Krona One"/>
                <a:ea typeface="Krona One"/>
                <a:cs typeface="Krona One"/>
                <a:sym typeface="Krona One"/>
              </a:defRPr>
            </a:lvl1pPr>
            <a:lvl2pPr lvl="1"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135" name="Google Shape;135;p13"/>
          <p:cNvSpPr txBox="1">
            <a:spLocks noGrp="1"/>
          </p:cNvSpPr>
          <p:nvPr>
            <p:ph type="subTitle" idx="14"/>
          </p:nvPr>
        </p:nvSpPr>
        <p:spPr>
          <a:xfrm>
            <a:off x="2658951" y="4292000"/>
            <a:ext cx="3074000" cy="6524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2667">
                <a:solidFill>
                  <a:schemeClr val="dk1"/>
                </a:solidFill>
                <a:latin typeface="Krona One"/>
                <a:ea typeface="Krona One"/>
                <a:cs typeface="Krona One"/>
                <a:sym typeface="Krona One"/>
              </a:defRPr>
            </a:lvl1pPr>
            <a:lvl2pPr lvl="1"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136" name="Google Shape;136;p13"/>
          <p:cNvSpPr txBox="1">
            <a:spLocks noGrp="1"/>
          </p:cNvSpPr>
          <p:nvPr>
            <p:ph type="subTitle" idx="15"/>
          </p:nvPr>
        </p:nvSpPr>
        <p:spPr>
          <a:xfrm>
            <a:off x="7498551" y="4292000"/>
            <a:ext cx="3074000" cy="6524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2667">
                <a:solidFill>
                  <a:schemeClr val="dk1"/>
                </a:solidFill>
                <a:latin typeface="Krona One"/>
                <a:ea typeface="Krona One"/>
                <a:cs typeface="Krona One"/>
                <a:sym typeface="Krona One"/>
              </a:defRPr>
            </a:lvl1pPr>
            <a:lvl2pPr lvl="1"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grpSp>
        <p:nvGrpSpPr>
          <p:cNvPr id="137" name="Google Shape;137;p13"/>
          <p:cNvGrpSpPr/>
          <p:nvPr/>
        </p:nvGrpSpPr>
        <p:grpSpPr>
          <a:xfrm>
            <a:off x="356418" y="538801"/>
            <a:ext cx="99100" cy="5780400"/>
            <a:chOff x="267313" y="404101"/>
            <a:chExt cx="74325" cy="4335300"/>
          </a:xfrm>
        </p:grpSpPr>
        <p:cxnSp>
          <p:nvCxnSpPr>
            <p:cNvPr id="138" name="Google Shape;138;p13"/>
            <p:cNvCxnSpPr/>
            <p:nvPr/>
          </p:nvCxnSpPr>
          <p:spPr>
            <a:xfrm rot="-5400000">
              <a:off x="-1900337" y="2571751"/>
              <a:ext cx="4335300" cy="0"/>
            </a:xfrm>
            <a:prstGeom prst="straightConnector1">
              <a:avLst/>
            </a:prstGeom>
            <a:noFill/>
            <a:ln w="19050" cap="flat" cmpd="sng">
              <a:solidFill>
                <a:schemeClr val="dk1"/>
              </a:solidFill>
              <a:prstDash val="solid"/>
              <a:round/>
              <a:headEnd type="none" w="med" len="med"/>
              <a:tailEnd type="none" w="med" len="med"/>
            </a:ln>
          </p:spPr>
        </p:cxnSp>
        <p:cxnSp>
          <p:nvCxnSpPr>
            <p:cNvPr id="139" name="Google Shape;139;p13"/>
            <p:cNvCxnSpPr/>
            <p:nvPr/>
          </p:nvCxnSpPr>
          <p:spPr>
            <a:xfrm rot="-5400000">
              <a:off x="-1826012" y="2571751"/>
              <a:ext cx="4335300" cy="0"/>
            </a:xfrm>
            <a:prstGeom prst="straightConnector1">
              <a:avLst/>
            </a:prstGeom>
            <a:noFill/>
            <a:ln w="19050" cap="flat" cmpd="sng">
              <a:solidFill>
                <a:schemeClr val="dk1"/>
              </a:solidFill>
              <a:prstDash val="solid"/>
              <a:round/>
              <a:headEnd type="none" w="med" len="med"/>
              <a:tailEnd type="none" w="med" len="med"/>
            </a:ln>
          </p:spPr>
        </p:cxnSp>
      </p:grpSp>
      <p:grpSp>
        <p:nvGrpSpPr>
          <p:cNvPr id="140" name="Google Shape;140;p13"/>
          <p:cNvGrpSpPr/>
          <p:nvPr/>
        </p:nvGrpSpPr>
        <p:grpSpPr>
          <a:xfrm>
            <a:off x="11736451" y="538801"/>
            <a:ext cx="99100" cy="5780400"/>
            <a:chOff x="8802338" y="404101"/>
            <a:chExt cx="74325" cy="4335300"/>
          </a:xfrm>
        </p:grpSpPr>
        <p:cxnSp>
          <p:nvCxnSpPr>
            <p:cNvPr id="141" name="Google Shape;141;p13"/>
            <p:cNvCxnSpPr/>
            <p:nvPr/>
          </p:nvCxnSpPr>
          <p:spPr>
            <a:xfrm rot="-5400000">
              <a:off x="6634688" y="2571751"/>
              <a:ext cx="4335300" cy="0"/>
            </a:xfrm>
            <a:prstGeom prst="straightConnector1">
              <a:avLst/>
            </a:prstGeom>
            <a:noFill/>
            <a:ln w="19050" cap="flat" cmpd="sng">
              <a:solidFill>
                <a:schemeClr val="dk1"/>
              </a:solidFill>
              <a:prstDash val="solid"/>
              <a:round/>
              <a:headEnd type="none" w="med" len="med"/>
              <a:tailEnd type="none" w="med" len="med"/>
            </a:ln>
          </p:spPr>
        </p:cxnSp>
        <p:cxnSp>
          <p:nvCxnSpPr>
            <p:cNvPr id="142" name="Google Shape;142;p13"/>
            <p:cNvCxnSpPr/>
            <p:nvPr/>
          </p:nvCxnSpPr>
          <p:spPr>
            <a:xfrm rot="-5400000">
              <a:off x="6709013" y="2571751"/>
              <a:ext cx="4335300" cy="0"/>
            </a:xfrm>
            <a:prstGeom prst="straightConnector1">
              <a:avLst/>
            </a:prstGeom>
            <a:noFill/>
            <a:ln w="19050" cap="flat" cmpd="sng">
              <a:solidFill>
                <a:schemeClr val="dk1"/>
              </a:solidFill>
              <a:prstDash val="solid"/>
              <a:round/>
              <a:headEnd type="none" w="med" len="med"/>
              <a:tailEnd type="none" w="med" len="med"/>
            </a:ln>
          </p:spPr>
        </p:cxnSp>
      </p:grpSp>
      <p:grpSp>
        <p:nvGrpSpPr>
          <p:cNvPr id="143" name="Google Shape;143;p13"/>
          <p:cNvGrpSpPr/>
          <p:nvPr/>
        </p:nvGrpSpPr>
        <p:grpSpPr>
          <a:xfrm>
            <a:off x="541600" y="6428767"/>
            <a:ext cx="11108800" cy="99100"/>
            <a:chOff x="406200" y="4821575"/>
            <a:chExt cx="8331600" cy="74325"/>
          </a:xfrm>
        </p:grpSpPr>
        <p:cxnSp>
          <p:nvCxnSpPr>
            <p:cNvPr id="144" name="Google Shape;144;p13"/>
            <p:cNvCxnSpPr/>
            <p:nvPr/>
          </p:nvCxnSpPr>
          <p:spPr>
            <a:xfrm>
              <a:off x="406200" y="4821575"/>
              <a:ext cx="8331600" cy="0"/>
            </a:xfrm>
            <a:prstGeom prst="straightConnector1">
              <a:avLst/>
            </a:prstGeom>
            <a:noFill/>
            <a:ln w="19050" cap="flat" cmpd="sng">
              <a:solidFill>
                <a:schemeClr val="dk1"/>
              </a:solidFill>
              <a:prstDash val="solid"/>
              <a:round/>
              <a:headEnd type="none" w="med" len="med"/>
              <a:tailEnd type="none" w="med" len="med"/>
            </a:ln>
          </p:spPr>
        </p:cxnSp>
        <p:cxnSp>
          <p:nvCxnSpPr>
            <p:cNvPr id="145" name="Google Shape;145;p13"/>
            <p:cNvCxnSpPr/>
            <p:nvPr/>
          </p:nvCxnSpPr>
          <p:spPr>
            <a:xfrm>
              <a:off x="406200" y="4895900"/>
              <a:ext cx="8331600" cy="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943183740"/>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79"/>
        <p:cNvGrpSpPr/>
        <p:nvPr/>
      </p:nvGrpSpPr>
      <p:grpSpPr>
        <a:xfrm>
          <a:off x="0" y="0"/>
          <a:ext cx="0" cy="0"/>
          <a:chOff x="0" y="0"/>
          <a:chExt cx="0" cy="0"/>
        </a:xfrm>
      </p:grpSpPr>
      <p:graphicFrame>
        <p:nvGraphicFramePr>
          <p:cNvPr id="180" name="Google Shape;180;p17"/>
          <p:cNvGraphicFramePr/>
          <p:nvPr/>
        </p:nvGraphicFramePr>
        <p:xfrm>
          <a:off x="1" y="0"/>
          <a:ext cx="12191833" cy="7314840"/>
        </p:xfrm>
        <a:graphic>
          <a:graphicData uri="http://schemas.openxmlformats.org/drawingml/2006/table">
            <a:tbl>
              <a:tblPr>
                <a:noFill/>
              </a:tblPr>
              <a:tblGrid>
                <a:gridCol w="937833">
                  <a:extLst>
                    <a:ext uri="{9D8B030D-6E8A-4147-A177-3AD203B41FA5}">
                      <a16:colId xmlns:a16="http://schemas.microsoft.com/office/drawing/2014/main" val="20000"/>
                    </a:ext>
                  </a:extLst>
                </a:gridCol>
                <a:gridCol w="937833">
                  <a:extLst>
                    <a:ext uri="{9D8B030D-6E8A-4147-A177-3AD203B41FA5}">
                      <a16:colId xmlns:a16="http://schemas.microsoft.com/office/drawing/2014/main" val="20001"/>
                    </a:ext>
                  </a:extLst>
                </a:gridCol>
                <a:gridCol w="937833">
                  <a:extLst>
                    <a:ext uri="{9D8B030D-6E8A-4147-A177-3AD203B41FA5}">
                      <a16:colId xmlns:a16="http://schemas.microsoft.com/office/drawing/2014/main" val="20002"/>
                    </a:ext>
                  </a:extLst>
                </a:gridCol>
                <a:gridCol w="937833">
                  <a:extLst>
                    <a:ext uri="{9D8B030D-6E8A-4147-A177-3AD203B41FA5}">
                      <a16:colId xmlns:a16="http://schemas.microsoft.com/office/drawing/2014/main" val="20003"/>
                    </a:ext>
                  </a:extLst>
                </a:gridCol>
                <a:gridCol w="937833">
                  <a:extLst>
                    <a:ext uri="{9D8B030D-6E8A-4147-A177-3AD203B41FA5}">
                      <a16:colId xmlns:a16="http://schemas.microsoft.com/office/drawing/2014/main" val="20004"/>
                    </a:ext>
                  </a:extLst>
                </a:gridCol>
                <a:gridCol w="937833">
                  <a:extLst>
                    <a:ext uri="{9D8B030D-6E8A-4147-A177-3AD203B41FA5}">
                      <a16:colId xmlns:a16="http://schemas.microsoft.com/office/drawing/2014/main" val="20005"/>
                    </a:ext>
                  </a:extLst>
                </a:gridCol>
                <a:gridCol w="937833">
                  <a:extLst>
                    <a:ext uri="{9D8B030D-6E8A-4147-A177-3AD203B41FA5}">
                      <a16:colId xmlns:a16="http://schemas.microsoft.com/office/drawing/2014/main" val="20006"/>
                    </a:ext>
                  </a:extLst>
                </a:gridCol>
                <a:gridCol w="937833">
                  <a:extLst>
                    <a:ext uri="{9D8B030D-6E8A-4147-A177-3AD203B41FA5}">
                      <a16:colId xmlns:a16="http://schemas.microsoft.com/office/drawing/2014/main" val="20007"/>
                    </a:ext>
                  </a:extLst>
                </a:gridCol>
                <a:gridCol w="937833">
                  <a:extLst>
                    <a:ext uri="{9D8B030D-6E8A-4147-A177-3AD203B41FA5}">
                      <a16:colId xmlns:a16="http://schemas.microsoft.com/office/drawing/2014/main" val="20008"/>
                    </a:ext>
                  </a:extLst>
                </a:gridCol>
                <a:gridCol w="937833">
                  <a:extLst>
                    <a:ext uri="{9D8B030D-6E8A-4147-A177-3AD203B41FA5}">
                      <a16:colId xmlns:a16="http://schemas.microsoft.com/office/drawing/2014/main" val="20009"/>
                    </a:ext>
                  </a:extLst>
                </a:gridCol>
                <a:gridCol w="937833">
                  <a:extLst>
                    <a:ext uri="{9D8B030D-6E8A-4147-A177-3AD203B41FA5}">
                      <a16:colId xmlns:a16="http://schemas.microsoft.com/office/drawing/2014/main" val="20010"/>
                    </a:ext>
                  </a:extLst>
                </a:gridCol>
                <a:gridCol w="937833">
                  <a:extLst>
                    <a:ext uri="{9D8B030D-6E8A-4147-A177-3AD203B41FA5}">
                      <a16:colId xmlns:a16="http://schemas.microsoft.com/office/drawing/2014/main" val="20011"/>
                    </a:ext>
                  </a:extLst>
                </a:gridCol>
                <a:gridCol w="937833">
                  <a:extLst>
                    <a:ext uri="{9D8B030D-6E8A-4147-A177-3AD203B41FA5}">
                      <a16:colId xmlns:a16="http://schemas.microsoft.com/office/drawing/2014/main" val="20012"/>
                    </a:ext>
                  </a:extLst>
                </a:gridCol>
              </a:tblGrid>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181" name="Google Shape;181;p17"/>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82" name="Google Shape;182;p17"/>
          <p:cNvGrpSpPr/>
          <p:nvPr/>
        </p:nvGrpSpPr>
        <p:grpSpPr>
          <a:xfrm>
            <a:off x="11736451" y="538801"/>
            <a:ext cx="99100" cy="5780400"/>
            <a:chOff x="8802338" y="404101"/>
            <a:chExt cx="74325" cy="4335300"/>
          </a:xfrm>
        </p:grpSpPr>
        <p:cxnSp>
          <p:nvCxnSpPr>
            <p:cNvPr id="183" name="Google Shape;183;p17"/>
            <p:cNvCxnSpPr/>
            <p:nvPr/>
          </p:nvCxnSpPr>
          <p:spPr>
            <a:xfrm rot="-5400000">
              <a:off x="6634688" y="2571751"/>
              <a:ext cx="4335300" cy="0"/>
            </a:xfrm>
            <a:prstGeom prst="straightConnector1">
              <a:avLst/>
            </a:prstGeom>
            <a:noFill/>
            <a:ln w="19050" cap="flat" cmpd="sng">
              <a:solidFill>
                <a:schemeClr val="dk1"/>
              </a:solidFill>
              <a:prstDash val="solid"/>
              <a:round/>
              <a:headEnd type="none" w="med" len="med"/>
              <a:tailEnd type="none" w="med" len="med"/>
            </a:ln>
          </p:spPr>
        </p:cxnSp>
        <p:cxnSp>
          <p:nvCxnSpPr>
            <p:cNvPr id="184" name="Google Shape;184;p17"/>
            <p:cNvCxnSpPr/>
            <p:nvPr/>
          </p:nvCxnSpPr>
          <p:spPr>
            <a:xfrm rot="-5400000">
              <a:off x="6709013" y="2571751"/>
              <a:ext cx="4335300" cy="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27530313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224"/>
        <p:cNvGrpSpPr/>
        <p:nvPr/>
      </p:nvGrpSpPr>
      <p:grpSpPr>
        <a:xfrm>
          <a:off x="0" y="0"/>
          <a:ext cx="0" cy="0"/>
          <a:chOff x="0" y="0"/>
          <a:chExt cx="0" cy="0"/>
        </a:xfrm>
      </p:grpSpPr>
      <p:graphicFrame>
        <p:nvGraphicFramePr>
          <p:cNvPr id="225" name="Google Shape;225;p22"/>
          <p:cNvGraphicFramePr/>
          <p:nvPr/>
        </p:nvGraphicFramePr>
        <p:xfrm>
          <a:off x="1" y="0"/>
          <a:ext cx="12191829" cy="7314840"/>
        </p:xfrm>
        <a:graphic>
          <a:graphicData uri="http://schemas.openxmlformats.org/drawingml/2006/table">
            <a:tbl>
              <a:tblPr>
                <a:noFill/>
              </a:tblPr>
              <a:tblGrid>
                <a:gridCol w="937833">
                  <a:extLst>
                    <a:ext uri="{9D8B030D-6E8A-4147-A177-3AD203B41FA5}">
                      <a16:colId xmlns:a16="http://schemas.microsoft.com/office/drawing/2014/main" val="20000"/>
                    </a:ext>
                  </a:extLst>
                </a:gridCol>
                <a:gridCol w="937833">
                  <a:extLst>
                    <a:ext uri="{9D8B030D-6E8A-4147-A177-3AD203B41FA5}">
                      <a16:colId xmlns:a16="http://schemas.microsoft.com/office/drawing/2014/main" val="20001"/>
                    </a:ext>
                  </a:extLst>
                </a:gridCol>
                <a:gridCol w="937833">
                  <a:extLst>
                    <a:ext uri="{9D8B030D-6E8A-4147-A177-3AD203B41FA5}">
                      <a16:colId xmlns:a16="http://schemas.microsoft.com/office/drawing/2014/main" val="20002"/>
                    </a:ext>
                  </a:extLst>
                </a:gridCol>
                <a:gridCol w="937833">
                  <a:extLst>
                    <a:ext uri="{9D8B030D-6E8A-4147-A177-3AD203B41FA5}">
                      <a16:colId xmlns:a16="http://schemas.microsoft.com/office/drawing/2014/main" val="20003"/>
                    </a:ext>
                  </a:extLst>
                </a:gridCol>
                <a:gridCol w="937833">
                  <a:extLst>
                    <a:ext uri="{9D8B030D-6E8A-4147-A177-3AD203B41FA5}">
                      <a16:colId xmlns:a16="http://schemas.microsoft.com/office/drawing/2014/main" val="20004"/>
                    </a:ext>
                  </a:extLst>
                </a:gridCol>
                <a:gridCol w="937833">
                  <a:extLst>
                    <a:ext uri="{9D8B030D-6E8A-4147-A177-3AD203B41FA5}">
                      <a16:colId xmlns:a16="http://schemas.microsoft.com/office/drawing/2014/main" val="20005"/>
                    </a:ext>
                  </a:extLst>
                </a:gridCol>
                <a:gridCol w="937833">
                  <a:extLst>
                    <a:ext uri="{9D8B030D-6E8A-4147-A177-3AD203B41FA5}">
                      <a16:colId xmlns:a16="http://schemas.microsoft.com/office/drawing/2014/main" val="20006"/>
                    </a:ext>
                  </a:extLst>
                </a:gridCol>
                <a:gridCol w="937833">
                  <a:extLst>
                    <a:ext uri="{9D8B030D-6E8A-4147-A177-3AD203B41FA5}">
                      <a16:colId xmlns:a16="http://schemas.microsoft.com/office/drawing/2014/main" val="20007"/>
                    </a:ext>
                  </a:extLst>
                </a:gridCol>
                <a:gridCol w="937833">
                  <a:extLst>
                    <a:ext uri="{9D8B030D-6E8A-4147-A177-3AD203B41FA5}">
                      <a16:colId xmlns:a16="http://schemas.microsoft.com/office/drawing/2014/main" val="20008"/>
                    </a:ext>
                  </a:extLst>
                </a:gridCol>
                <a:gridCol w="937833">
                  <a:extLst>
                    <a:ext uri="{9D8B030D-6E8A-4147-A177-3AD203B41FA5}">
                      <a16:colId xmlns:a16="http://schemas.microsoft.com/office/drawing/2014/main" val="20009"/>
                    </a:ext>
                  </a:extLst>
                </a:gridCol>
                <a:gridCol w="937833">
                  <a:extLst>
                    <a:ext uri="{9D8B030D-6E8A-4147-A177-3AD203B41FA5}">
                      <a16:colId xmlns:a16="http://schemas.microsoft.com/office/drawing/2014/main" val="20010"/>
                    </a:ext>
                  </a:extLst>
                </a:gridCol>
                <a:gridCol w="937833">
                  <a:extLst>
                    <a:ext uri="{9D8B030D-6E8A-4147-A177-3AD203B41FA5}">
                      <a16:colId xmlns:a16="http://schemas.microsoft.com/office/drawing/2014/main" val="20011"/>
                    </a:ext>
                  </a:extLst>
                </a:gridCol>
                <a:gridCol w="937833">
                  <a:extLst>
                    <a:ext uri="{9D8B030D-6E8A-4147-A177-3AD203B41FA5}">
                      <a16:colId xmlns:a16="http://schemas.microsoft.com/office/drawing/2014/main" val="20012"/>
                    </a:ext>
                  </a:extLst>
                </a:gridCol>
              </a:tblGrid>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812760">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3700"/>
                    </a:p>
                  </a:txBody>
                  <a:tcPr marL="121900" marR="121900" marT="121900" marB="1219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226" name="Google Shape;226;p22"/>
          <p:cNvSpPr txBox="1">
            <a:spLocks noGrp="1"/>
          </p:cNvSpPr>
          <p:nvPr>
            <p:ph type="subTitle" idx="1"/>
          </p:nvPr>
        </p:nvSpPr>
        <p:spPr>
          <a:xfrm>
            <a:off x="2837800" y="3153333"/>
            <a:ext cx="3558800" cy="1499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7" name="Google Shape;227;p22"/>
          <p:cNvSpPr txBox="1">
            <a:spLocks noGrp="1"/>
          </p:cNvSpPr>
          <p:nvPr>
            <p:ph type="title"/>
          </p:nvPr>
        </p:nvSpPr>
        <p:spPr>
          <a:xfrm>
            <a:off x="2837800" y="593367"/>
            <a:ext cx="6516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228" name="Google Shape;228;p22"/>
          <p:cNvGrpSpPr/>
          <p:nvPr/>
        </p:nvGrpSpPr>
        <p:grpSpPr>
          <a:xfrm>
            <a:off x="356418" y="538801"/>
            <a:ext cx="99100" cy="5780400"/>
            <a:chOff x="267313" y="404101"/>
            <a:chExt cx="74325" cy="4335300"/>
          </a:xfrm>
        </p:grpSpPr>
        <p:cxnSp>
          <p:nvCxnSpPr>
            <p:cNvPr id="229" name="Google Shape;229;p22"/>
            <p:cNvCxnSpPr/>
            <p:nvPr/>
          </p:nvCxnSpPr>
          <p:spPr>
            <a:xfrm rot="-5400000">
              <a:off x="-1900337" y="2571751"/>
              <a:ext cx="4335300" cy="0"/>
            </a:xfrm>
            <a:prstGeom prst="straightConnector1">
              <a:avLst/>
            </a:prstGeom>
            <a:noFill/>
            <a:ln w="19050" cap="flat" cmpd="sng">
              <a:solidFill>
                <a:schemeClr val="dk1"/>
              </a:solidFill>
              <a:prstDash val="solid"/>
              <a:round/>
              <a:headEnd type="none" w="med" len="med"/>
              <a:tailEnd type="none" w="med" len="med"/>
            </a:ln>
          </p:spPr>
        </p:cxnSp>
        <p:cxnSp>
          <p:nvCxnSpPr>
            <p:cNvPr id="230" name="Google Shape;230;p22"/>
            <p:cNvCxnSpPr/>
            <p:nvPr/>
          </p:nvCxnSpPr>
          <p:spPr>
            <a:xfrm rot="-5400000">
              <a:off x="-1826012" y="2571751"/>
              <a:ext cx="4335300" cy="0"/>
            </a:xfrm>
            <a:prstGeom prst="straightConnector1">
              <a:avLst/>
            </a:prstGeom>
            <a:noFill/>
            <a:ln w="19050" cap="flat" cmpd="sng">
              <a:solidFill>
                <a:schemeClr val="dk1"/>
              </a:solidFill>
              <a:prstDash val="solid"/>
              <a:round/>
              <a:headEnd type="none" w="med" len="med"/>
              <a:tailEnd type="none" w="med" len="med"/>
            </a:ln>
          </p:spPr>
        </p:cxnSp>
      </p:grpSp>
      <p:grpSp>
        <p:nvGrpSpPr>
          <p:cNvPr id="231" name="Google Shape;231;p22"/>
          <p:cNvGrpSpPr/>
          <p:nvPr/>
        </p:nvGrpSpPr>
        <p:grpSpPr>
          <a:xfrm>
            <a:off x="11736451" y="538801"/>
            <a:ext cx="99100" cy="5780400"/>
            <a:chOff x="8802338" y="404101"/>
            <a:chExt cx="74325" cy="4335300"/>
          </a:xfrm>
        </p:grpSpPr>
        <p:cxnSp>
          <p:nvCxnSpPr>
            <p:cNvPr id="232" name="Google Shape;232;p22"/>
            <p:cNvCxnSpPr/>
            <p:nvPr/>
          </p:nvCxnSpPr>
          <p:spPr>
            <a:xfrm rot="-5400000">
              <a:off x="6634688" y="2571751"/>
              <a:ext cx="4335300" cy="0"/>
            </a:xfrm>
            <a:prstGeom prst="straightConnector1">
              <a:avLst/>
            </a:prstGeom>
            <a:noFill/>
            <a:ln w="19050" cap="flat" cmpd="sng">
              <a:solidFill>
                <a:schemeClr val="dk1"/>
              </a:solidFill>
              <a:prstDash val="solid"/>
              <a:round/>
              <a:headEnd type="none" w="med" len="med"/>
              <a:tailEnd type="none" w="med" len="med"/>
            </a:ln>
          </p:spPr>
        </p:cxnSp>
        <p:cxnSp>
          <p:nvCxnSpPr>
            <p:cNvPr id="233" name="Google Shape;233;p22"/>
            <p:cNvCxnSpPr/>
            <p:nvPr/>
          </p:nvCxnSpPr>
          <p:spPr>
            <a:xfrm rot="-5400000">
              <a:off x="6709013" y="2571751"/>
              <a:ext cx="4335300" cy="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2977391708"/>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593367"/>
            <a:ext cx="102900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Krona One"/>
              <a:buNone/>
              <a:defRPr sz="3000">
                <a:solidFill>
                  <a:schemeClr val="dk1"/>
                </a:solidFill>
                <a:latin typeface="Krona One"/>
                <a:ea typeface="Krona One"/>
                <a:cs typeface="Krona One"/>
                <a:sym typeface="Krona One"/>
              </a:defRPr>
            </a:lvl1pPr>
            <a:lvl2pPr lvl="1" rtl="0">
              <a:spcBef>
                <a:spcPts val="0"/>
              </a:spcBef>
              <a:spcAft>
                <a:spcPts val="0"/>
              </a:spcAft>
              <a:buClr>
                <a:schemeClr val="dk1"/>
              </a:buClr>
              <a:buSzPts val="3000"/>
              <a:buFont typeface="DM Sans"/>
              <a:buNone/>
              <a:defRPr sz="3000">
                <a:solidFill>
                  <a:schemeClr val="dk1"/>
                </a:solidFill>
                <a:latin typeface="DM Sans"/>
                <a:ea typeface="DM Sans"/>
                <a:cs typeface="DM Sans"/>
                <a:sym typeface="DM Sans"/>
              </a:defRPr>
            </a:lvl2pPr>
            <a:lvl3pPr lvl="2" rtl="0">
              <a:spcBef>
                <a:spcPts val="0"/>
              </a:spcBef>
              <a:spcAft>
                <a:spcPts val="0"/>
              </a:spcAft>
              <a:buClr>
                <a:schemeClr val="dk1"/>
              </a:buClr>
              <a:buSzPts val="3000"/>
              <a:buFont typeface="DM Sans"/>
              <a:buNone/>
              <a:defRPr sz="3000">
                <a:solidFill>
                  <a:schemeClr val="dk1"/>
                </a:solidFill>
                <a:latin typeface="DM Sans"/>
                <a:ea typeface="DM Sans"/>
                <a:cs typeface="DM Sans"/>
                <a:sym typeface="DM Sans"/>
              </a:defRPr>
            </a:lvl3pPr>
            <a:lvl4pPr lvl="3" rtl="0">
              <a:spcBef>
                <a:spcPts val="0"/>
              </a:spcBef>
              <a:spcAft>
                <a:spcPts val="0"/>
              </a:spcAft>
              <a:buClr>
                <a:schemeClr val="dk1"/>
              </a:buClr>
              <a:buSzPts val="3000"/>
              <a:buFont typeface="DM Sans"/>
              <a:buNone/>
              <a:defRPr sz="3000">
                <a:solidFill>
                  <a:schemeClr val="dk1"/>
                </a:solidFill>
                <a:latin typeface="DM Sans"/>
                <a:ea typeface="DM Sans"/>
                <a:cs typeface="DM Sans"/>
                <a:sym typeface="DM Sans"/>
              </a:defRPr>
            </a:lvl4pPr>
            <a:lvl5pPr lvl="4" rtl="0">
              <a:spcBef>
                <a:spcPts val="0"/>
              </a:spcBef>
              <a:spcAft>
                <a:spcPts val="0"/>
              </a:spcAft>
              <a:buClr>
                <a:schemeClr val="dk1"/>
              </a:buClr>
              <a:buSzPts val="3000"/>
              <a:buFont typeface="DM Sans"/>
              <a:buNone/>
              <a:defRPr sz="3000">
                <a:solidFill>
                  <a:schemeClr val="dk1"/>
                </a:solidFill>
                <a:latin typeface="DM Sans"/>
                <a:ea typeface="DM Sans"/>
                <a:cs typeface="DM Sans"/>
                <a:sym typeface="DM Sans"/>
              </a:defRPr>
            </a:lvl5pPr>
            <a:lvl6pPr lvl="5" rtl="0">
              <a:spcBef>
                <a:spcPts val="0"/>
              </a:spcBef>
              <a:spcAft>
                <a:spcPts val="0"/>
              </a:spcAft>
              <a:buClr>
                <a:schemeClr val="dk1"/>
              </a:buClr>
              <a:buSzPts val="3000"/>
              <a:buFont typeface="DM Sans"/>
              <a:buNone/>
              <a:defRPr sz="3000">
                <a:solidFill>
                  <a:schemeClr val="dk1"/>
                </a:solidFill>
                <a:latin typeface="DM Sans"/>
                <a:ea typeface="DM Sans"/>
                <a:cs typeface="DM Sans"/>
                <a:sym typeface="DM Sans"/>
              </a:defRPr>
            </a:lvl6pPr>
            <a:lvl7pPr lvl="6" rtl="0">
              <a:spcBef>
                <a:spcPts val="0"/>
              </a:spcBef>
              <a:spcAft>
                <a:spcPts val="0"/>
              </a:spcAft>
              <a:buClr>
                <a:schemeClr val="dk1"/>
              </a:buClr>
              <a:buSzPts val="3000"/>
              <a:buFont typeface="DM Sans"/>
              <a:buNone/>
              <a:defRPr sz="3000">
                <a:solidFill>
                  <a:schemeClr val="dk1"/>
                </a:solidFill>
                <a:latin typeface="DM Sans"/>
                <a:ea typeface="DM Sans"/>
                <a:cs typeface="DM Sans"/>
                <a:sym typeface="DM Sans"/>
              </a:defRPr>
            </a:lvl7pPr>
            <a:lvl8pPr lvl="7" rtl="0">
              <a:spcBef>
                <a:spcPts val="0"/>
              </a:spcBef>
              <a:spcAft>
                <a:spcPts val="0"/>
              </a:spcAft>
              <a:buClr>
                <a:schemeClr val="dk1"/>
              </a:buClr>
              <a:buSzPts val="3000"/>
              <a:buFont typeface="DM Sans"/>
              <a:buNone/>
              <a:defRPr sz="3000">
                <a:solidFill>
                  <a:schemeClr val="dk1"/>
                </a:solidFill>
                <a:latin typeface="DM Sans"/>
                <a:ea typeface="DM Sans"/>
                <a:cs typeface="DM Sans"/>
                <a:sym typeface="DM Sans"/>
              </a:defRPr>
            </a:lvl8pPr>
            <a:lvl9pPr lvl="8" rtl="0">
              <a:spcBef>
                <a:spcPts val="0"/>
              </a:spcBef>
              <a:spcAft>
                <a:spcPts val="0"/>
              </a:spcAft>
              <a:buClr>
                <a:schemeClr val="dk1"/>
              </a:buClr>
              <a:buSzPts val="3000"/>
              <a:buFont typeface="DM Sans"/>
              <a:buNone/>
              <a:defRPr sz="3000">
                <a:solidFill>
                  <a:schemeClr val="dk1"/>
                </a:solidFill>
                <a:latin typeface="DM Sans"/>
                <a:ea typeface="DM Sans"/>
                <a:cs typeface="DM Sans"/>
                <a:sym typeface="DM Sans"/>
              </a:defRPr>
            </a:lvl9pPr>
          </a:lstStyle>
          <a:p>
            <a:endParaRPr/>
          </a:p>
        </p:txBody>
      </p:sp>
      <p:sp>
        <p:nvSpPr>
          <p:cNvPr id="7" name="Google Shape;7;p1"/>
          <p:cNvSpPr txBox="1">
            <a:spLocks noGrp="1"/>
          </p:cNvSpPr>
          <p:nvPr>
            <p:ph type="body" idx="1"/>
          </p:nvPr>
        </p:nvSpPr>
        <p:spPr>
          <a:xfrm>
            <a:off x="950967" y="1536633"/>
            <a:ext cx="102900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1pPr>
            <a:lvl2pPr marL="914400" lvl="1"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2pPr>
            <a:lvl3pPr marL="1371600" lvl="2"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3pPr>
            <a:lvl4pPr marL="1828800" lvl="3"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4pPr>
            <a:lvl5pPr marL="2286000" lvl="4"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5pPr>
            <a:lvl6pPr marL="2743200" lvl="5"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6pPr>
            <a:lvl7pPr marL="3200400" lvl="6"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7pPr>
            <a:lvl8pPr marL="3657600" lvl="7"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8pPr>
            <a:lvl9pPr marL="4114800" lvl="8"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9pPr>
          </a:lstStyle>
          <a:p>
            <a:endParaRPr/>
          </a:p>
        </p:txBody>
      </p:sp>
    </p:spTree>
    <p:extLst>
      <p:ext uri="{BB962C8B-B14F-4D97-AF65-F5344CB8AC3E}">
        <p14:creationId xmlns:p14="http://schemas.microsoft.com/office/powerpoint/2010/main" val="2016979906"/>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Lst>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593367"/>
            <a:ext cx="102900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1pPr>
            <a:lvl2pPr lvl="1"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2pPr>
            <a:lvl3pPr lvl="2"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3pPr>
            <a:lvl4pPr lvl="3"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4pPr>
            <a:lvl5pPr lvl="4"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5pPr>
            <a:lvl6pPr lvl="5"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6pPr>
            <a:lvl7pPr lvl="6"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7pPr>
            <a:lvl8pPr lvl="7"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8pPr>
            <a:lvl9pPr lvl="8"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9pPr>
          </a:lstStyle>
          <a:p>
            <a:endParaRPr/>
          </a:p>
        </p:txBody>
      </p:sp>
      <p:sp>
        <p:nvSpPr>
          <p:cNvPr id="7" name="Google Shape;7;p1"/>
          <p:cNvSpPr txBox="1">
            <a:spLocks noGrp="1"/>
          </p:cNvSpPr>
          <p:nvPr>
            <p:ph type="body" idx="1"/>
          </p:nvPr>
        </p:nvSpPr>
        <p:spPr>
          <a:xfrm>
            <a:off x="950967" y="1536633"/>
            <a:ext cx="102900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1pPr>
            <a:lvl2pPr marL="914400" lvl="1"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2pPr>
            <a:lvl3pPr marL="1371600" lvl="2"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3pPr>
            <a:lvl4pPr marL="1828800" lvl="3"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4pPr>
            <a:lvl5pPr marL="2286000" lvl="4"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5pPr>
            <a:lvl6pPr marL="2743200" lvl="5"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6pPr>
            <a:lvl7pPr marL="3200400" lvl="6"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7pPr>
            <a:lvl8pPr marL="3657600" lvl="7"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8pPr>
            <a:lvl9pPr marL="4114800" lvl="8" indent="-317500">
              <a:lnSpc>
                <a:spcPct val="100000"/>
              </a:lnSpc>
              <a:spcBef>
                <a:spcPts val="1600"/>
              </a:spcBef>
              <a:spcAft>
                <a:spcPts val="160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9pPr>
          </a:lstStyle>
          <a:p>
            <a:endParaRPr/>
          </a:p>
        </p:txBody>
      </p:sp>
    </p:spTree>
    <p:extLst>
      <p:ext uri="{BB962C8B-B14F-4D97-AF65-F5344CB8AC3E}">
        <p14:creationId xmlns:p14="http://schemas.microsoft.com/office/powerpoint/2010/main" val="1455643601"/>
      </p:ext>
    </p:extLst>
  </p:cSld>
  <p:clrMap bg1="lt1" tx1="dk1" bg2="dk2" tx2="lt2" accent1="accent1" accent2="accent2" accent3="accent3" accent4="accent4" accent5="accent5" accent6="accent6" hlink="hlink" folHlink="folHlink"/>
  <p:sldLayoutIdLst>
    <p:sldLayoutId id="2147483682" r:id="rId1"/>
    <p:sldLayoutId id="2147483684" r:id="rId2"/>
    <p:sldLayoutId id="2147483685" r:id="rId3"/>
    <p:sldLayoutId id="2147483686" r:id="rId4"/>
    <p:sldLayoutId id="2147483687" r:id="rId5"/>
    <p:sldLayoutId id="2147483688" r:id="rId6"/>
    <p:sldLayoutId id="2147483689" r:id="rId7"/>
    <p:sldLayoutId id="2147483690" r:id="rId8"/>
    <p:sldLayoutId id="2147483692" r:id="rId9"/>
    <p:sldLayoutId id="2147483693" r:id="rId10"/>
    <p:sldLayoutId id="2147483694" r:id="rId11"/>
    <p:sldLayoutId id="2147483695" r:id="rId12"/>
    <p:sldLayoutId id="2147483696" r:id="rId13"/>
  </p:sldLayoutIdLst>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notesSlide" Target="../notesSlides/notesSlide1.xml"/><Relationship Id="rId4"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audio" Target="../media/media14.mp3"/><Relationship Id="rId7" Type="http://schemas.openxmlformats.org/officeDocument/2006/relationships/image" Target="../media/image1.png"/><Relationship Id="rId2" Type="http://schemas.microsoft.com/office/2007/relationships/media" Target="../media/media14.mp3"/><Relationship Id="rId1" Type="http://schemas.openxmlformats.org/officeDocument/2006/relationships/tags" Target="../tags/tag11.xml"/><Relationship Id="rId6" Type="http://schemas.openxmlformats.org/officeDocument/2006/relationships/image" Target="../media/image11.png"/><Relationship Id="rId5" Type="http://schemas.openxmlformats.org/officeDocument/2006/relationships/notesSlide" Target="../notesSlides/notesSlide9.xml"/><Relationship Id="rId4"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audio" Target="../media/media15.mp3"/><Relationship Id="rId2" Type="http://schemas.microsoft.com/office/2007/relationships/media" Target="../media/media15.mp3"/><Relationship Id="rId1" Type="http://schemas.openxmlformats.org/officeDocument/2006/relationships/tags" Target="../tags/tag12.xml"/><Relationship Id="rId6" Type="http://schemas.openxmlformats.org/officeDocument/2006/relationships/image" Target="../media/image1.png"/><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media16.mp3"/><Relationship Id="rId7" Type="http://schemas.openxmlformats.org/officeDocument/2006/relationships/notesSlide" Target="../notesSlides/notesSlide11.xml"/><Relationship Id="rId2" Type="http://schemas.microsoft.com/office/2007/relationships/media" Target="../media/media16.mp3"/><Relationship Id="rId1" Type="http://schemas.openxmlformats.org/officeDocument/2006/relationships/tags" Target="../tags/tag13.xml"/><Relationship Id="rId6" Type="http://schemas.openxmlformats.org/officeDocument/2006/relationships/slideLayout" Target="../slideLayouts/slideLayout11.xml"/><Relationship Id="rId5" Type="http://schemas.openxmlformats.org/officeDocument/2006/relationships/audio" Target="../media/media17.mp3"/><Relationship Id="rId10" Type="http://schemas.openxmlformats.org/officeDocument/2006/relationships/image" Target="../media/image1.png"/><Relationship Id="rId4" Type="http://schemas.microsoft.com/office/2007/relationships/media" Target="../media/media17.mp3"/><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media18.mp3"/><Relationship Id="rId7" Type="http://schemas.openxmlformats.org/officeDocument/2006/relationships/notesSlide" Target="../notesSlides/notesSlide12.xml"/><Relationship Id="rId2" Type="http://schemas.microsoft.com/office/2007/relationships/media" Target="../media/media18.mp3"/><Relationship Id="rId1" Type="http://schemas.openxmlformats.org/officeDocument/2006/relationships/tags" Target="../tags/tag14.xml"/><Relationship Id="rId6" Type="http://schemas.openxmlformats.org/officeDocument/2006/relationships/slideLayout" Target="../slideLayouts/slideLayout3.xml"/><Relationship Id="rId5" Type="http://schemas.openxmlformats.org/officeDocument/2006/relationships/audio" Target="../media/media19.mp3"/><Relationship Id="rId10" Type="http://schemas.openxmlformats.org/officeDocument/2006/relationships/image" Target="../media/image1.png"/><Relationship Id="rId4" Type="http://schemas.microsoft.com/office/2007/relationships/media" Target="../media/media19.mp3"/><Relationship Id="rId9"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audio" Target="../media/media20.mp3"/><Relationship Id="rId7" Type="http://schemas.openxmlformats.org/officeDocument/2006/relationships/image" Target="../media/image17.png"/><Relationship Id="rId2" Type="http://schemas.microsoft.com/office/2007/relationships/media" Target="../media/media20.mp3"/><Relationship Id="rId1" Type="http://schemas.openxmlformats.org/officeDocument/2006/relationships/tags" Target="../tags/tag15.xml"/><Relationship Id="rId6" Type="http://schemas.openxmlformats.org/officeDocument/2006/relationships/image" Target="../media/image16.png"/><Relationship Id="rId5" Type="http://schemas.openxmlformats.org/officeDocument/2006/relationships/notesSlide" Target="../notesSlides/notesSlide13.xml"/><Relationship Id="rId4"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1.png"/><Relationship Id="rId3" Type="http://schemas.openxmlformats.org/officeDocument/2006/relationships/audio" Target="../media/media21.mp3"/><Relationship Id="rId7" Type="http://schemas.openxmlformats.org/officeDocument/2006/relationships/audio" Target="../media/media23.mp3"/><Relationship Id="rId12" Type="http://schemas.openxmlformats.org/officeDocument/2006/relationships/image" Target="../media/image20.png"/><Relationship Id="rId2" Type="http://schemas.microsoft.com/office/2007/relationships/media" Target="../media/media21.mp3"/><Relationship Id="rId1" Type="http://schemas.openxmlformats.org/officeDocument/2006/relationships/tags" Target="../tags/tag16.xml"/><Relationship Id="rId6" Type="http://schemas.microsoft.com/office/2007/relationships/media" Target="../media/media23.mp3"/><Relationship Id="rId11" Type="http://schemas.openxmlformats.org/officeDocument/2006/relationships/image" Target="../media/image19.png"/><Relationship Id="rId5" Type="http://schemas.openxmlformats.org/officeDocument/2006/relationships/audio" Target="../media/media22.mp3"/><Relationship Id="rId10" Type="http://schemas.openxmlformats.org/officeDocument/2006/relationships/image" Target="../media/image18.png"/><Relationship Id="rId4" Type="http://schemas.microsoft.com/office/2007/relationships/media" Target="../media/media22.mp3"/><Relationship Id="rId9"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audio" Target="../media/media24.mp3"/><Relationship Id="rId7" Type="http://schemas.openxmlformats.org/officeDocument/2006/relationships/image" Target="../media/image21.png"/><Relationship Id="rId2" Type="http://schemas.microsoft.com/office/2007/relationships/media" Target="../media/media24.mp3"/><Relationship Id="rId1" Type="http://schemas.openxmlformats.org/officeDocument/2006/relationships/tags" Target="../tags/tag17.xml"/><Relationship Id="rId6" Type="http://schemas.openxmlformats.org/officeDocument/2006/relationships/image" Target="../media/image10.png"/><Relationship Id="rId11" Type="http://schemas.openxmlformats.org/officeDocument/2006/relationships/image" Target="../media/image1.png"/><Relationship Id="rId5" Type="http://schemas.openxmlformats.org/officeDocument/2006/relationships/notesSlide" Target="../notesSlides/notesSlide15.xml"/><Relationship Id="rId10" Type="http://schemas.openxmlformats.org/officeDocument/2006/relationships/image" Target="../media/image24.png"/><Relationship Id="rId4" Type="http://schemas.openxmlformats.org/officeDocument/2006/relationships/slideLayout" Target="../slideLayouts/slideLayout19.xml"/><Relationship Id="rId9"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24.png"/><Relationship Id="rId2" Type="http://schemas.openxmlformats.org/officeDocument/2006/relationships/slideLayout" Target="../slideLayouts/slideLayout9.xml"/><Relationship Id="rId1" Type="http://schemas.openxmlformats.org/officeDocument/2006/relationships/tags" Target="../tags/tag1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17.xml"/><Relationship Id="rId7" Type="http://schemas.openxmlformats.org/officeDocument/2006/relationships/image" Target="../media/image23.png"/><Relationship Id="rId2" Type="http://schemas.openxmlformats.org/officeDocument/2006/relationships/slideLayout" Target="../slideLayouts/slideLayout9.xml"/><Relationship Id="rId1" Type="http://schemas.openxmlformats.org/officeDocument/2006/relationships/tags" Target="../tags/tag19.xml"/><Relationship Id="rId6" Type="http://schemas.openxmlformats.org/officeDocument/2006/relationships/image" Target="../media/image22.png"/><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media25.mp3"/><Relationship Id="rId7" Type="http://schemas.openxmlformats.org/officeDocument/2006/relationships/notesSlide" Target="../notesSlides/notesSlide18.xml"/><Relationship Id="rId12" Type="http://schemas.openxmlformats.org/officeDocument/2006/relationships/image" Target="../media/image30.png"/><Relationship Id="rId2" Type="http://schemas.microsoft.com/office/2007/relationships/media" Target="../media/media25.mp3"/><Relationship Id="rId1" Type="http://schemas.openxmlformats.org/officeDocument/2006/relationships/tags" Target="../tags/tag20.xml"/><Relationship Id="rId6" Type="http://schemas.openxmlformats.org/officeDocument/2006/relationships/slideLayout" Target="../slideLayouts/slideLayout9.xml"/><Relationship Id="rId11" Type="http://schemas.openxmlformats.org/officeDocument/2006/relationships/image" Target="../media/image29.png"/><Relationship Id="rId5" Type="http://schemas.openxmlformats.org/officeDocument/2006/relationships/audio" Target="../media/media26.mp3"/><Relationship Id="rId10" Type="http://schemas.openxmlformats.org/officeDocument/2006/relationships/image" Target="../media/image1.png"/><Relationship Id="rId4" Type="http://schemas.microsoft.com/office/2007/relationships/media" Target="../media/media26.mp3"/><Relationship Id="rId9"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audio" Target="../media/media2.mp3"/><Relationship Id="rId7" Type="http://schemas.openxmlformats.org/officeDocument/2006/relationships/image" Target="../media/image1.png"/><Relationship Id="rId2" Type="http://schemas.microsoft.com/office/2007/relationships/media" Target="../media/media2.mp3"/><Relationship Id="rId1" Type="http://schemas.openxmlformats.org/officeDocument/2006/relationships/tags" Target="../tags/tag3.xml"/><Relationship Id="rId6" Type="http://schemas.openxmlformats.org/officeDocument/2006/relationships/image" Target="../media/image2.png"/><Relationship Id="rId5" Type="http://schemas.openxmlformats.org/officeDocument/2006/relationships/notesSlide" Target="../notesSlides/notesSlide2.xml"/><Relationship Id="rId4"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audio" Target="../media/media27.mp3"/><Relationship Id="rId7" Type="http://schemas.openxmlformats.org/officeDocument/2006/relationships/image" Target="../media/image27.png"/><Relationship Id="rId2" Type="http://schemas.microsoft.com/office/2007/relationships/media" Target="../media/media27.mp3"/><Relationship Id="rId1" Type="http://schemas.openxmlformats.org/officeDocument/2006/relationships/tags" Target="../tags/tag21.xml"/><Relationship Id="rId6" Type="http://schemas.openxmlformats.org/officeDocument/2006/relationships/image" Target="../media/image31.png"/><Relationship Id="rId5" Type="http://schemas.openxmlformats.org/officeDocument/2006/relationships/notesSlide" Target="../notesSlides/notesSlide19.xml"/><Relationship Id="rId10" Type="http://schemas.openxmlformats.org/officeDocument/2006/relationships/image" Target="../media/image1.png"/><Relationship Id="rId4" Type="http://schemas.openxmlformats.org/officeDocument/2006/relationships/slideLayout" Target="../slideLayouts/slideLayout9.xml"/><Relationship Id="rId9" Type="http://schemas.openxmlformats.org/officeDocument/2006/relationships/image" Target="../media/image33.png"/></Relationships>
</file>

<file path=ppt/slides/_rels/slide2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audio" Target="../media/media20.mp3"/><Relationship Id="rId7" Type="http://schemas.openxmlformats.org/officeDocument/2006/relationships/image" Target="../media/image34.png"/><Relationship Id="rId2" Type="http://schemas.microsoft.com/office/2007/relationships/media" Target="../media/media20.mp3"/><Relationship Id="rId1" Type="http://schemas.openxmlformats.org/officeDocument/2006/relationships/tags" Target="../tags/tag22.xml"/><Relationship Id="rId6" Type="http://schemas.openxmlformats.org/officeDocument/2006/relationships/image" Target="../media/image10.png"/><Relationship Id="rId5" Type="http://schemas.openxmlformats.org/officeDocument/2006/relationships/notesSlide" Target="../notesSlides/notesSlide20.xml"/><Relationship Id="rId10" Type="http://schemas.openxmlformats.org/officeDocument/2006/relationships/image" Target="../media/image1.png"/><Relationship Id="rId4" Type="http://schemas.openxmlformats.org/officeDocument/2006/relationships/slideLayout" Target="../slideLayouts/slideLayout19.xml"/><Relationship Id="rId9" Type="http://schemas.openxmlformats.org/officeDocument/2006/relationships/image" Target="../media/image340.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36.png"/><Relationship Id="rId2" Type="http://schemas.openxmlformats.org/officeDocument/2006/relationships/slideLayout" Target="../slideLayouts/slideLayout19.xml"/><Relationship Id="rId1" Type="http://schemas.openxmlformats.org/officeDocument/2006/relationships/tags" Target="../tags/tag23.xml"/><Relationship Id="rId6" Type="http://schemas.openxmlformats.org/officeDocument/2006/relationships/image" Target="../media/image340.png"/><Relationship Id="rId5" Type="http://schemas.openxmlformats.org/officeDocument/2006/relationships/image" Target="../media/image350.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audio" Target="../media/media28.mp3"/><Relationship Id="rId7" Type="http://schemas.openxmlformats.org/officeDocument/2006/relationships/notesSlide" Target="../notesSlides/notesSlide22.xml"/><Relationship Id="rId2" Type="http://schemas.microsoft.com/office/2007/relationships/media" Target="../media/media28.mp3"/><Relationship Id="rId1" Type="http://schemas.openxmlformats.org/officeDocument/2006/relationships/tags" Target="../tags/tag24.xml"/><Relationship Id="rId6" Type="http://schemas.openxmlformats.org/officeDocument/2006/relationships/slideLayout" Target="../slideLayouts/slideLayout9.xml"/><Relationship Id="rId5" Type="http://schemas.openxmlformats.org/officeDocument/2006/relationships/audio" Target="../media/media29.mp3"/><Relationship Id="rId10" Type="http://schemas.openxmlformats.org/officeDocument/2006/relationships/image" Target="../media/image1.png"/><Relationship Id="rId4" Type="http://schemas.microsoft.com/office/2007/relationships/media" Target="../media/media29.mp3"/><Relationship Id="rId9" Type="http://schemas.openxmlformats.org/officeDocument/2006/relationships/image" Target="../media/image37.png"/></Relationships>
</file>

<file path=ppt/slides/_rels/slide2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audio" Target="../media/media20.mp3"/><Relationship Id="rId7" Type="http://schemas.openxmlformats.org/officeDocument/2006/relationships/image" Target="../media/image40.png"/><Relationship Id="rId2" Type="http://schemas.microsoft.com/office/2007/relationships/media" Target="../media/media20.mp3"/><Relationship Id="rId1" Type="http://schemas.openxmlformats.org/officeDocument/2006/relationships/tags" Target="../tags/tag25.xml"/><Relationship Id="rId6" Type="http://schemas.openxmlformats.org/officeDocument/2006/relationships/image" Target="../media/image39.png"/><Relationship Id="rId5" Type="http://schemas.openxmlformats.org/officeDocument/2006/relationships/notesSlide" Target="../notesSlides/notesSlide23.xml"/><Relationship Id="rId10" Type="http://schemas.openxmlformats.org/officeDocument/2006/relationships/image" Target="../media/image1.png"/><Relationship Id="rId4" Type="http://schemas.openxmlformats.org/officeDocument/2006/relationships/slideLayout" Target="../slideLayouts/slideLayout9.xml"/><Relationship Id="rId9" Type="http://schemas.openxmlformats.org/officeDocument/2006/relationships/image" Target="../media/image42.png"/></Relationships>
</file>

<file path=ppt/slides/_rels/slide2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notesSlide" Target="../notesSlides/notesSlide24.xml"/><Relationship Id="rId7" Type="http://schemas.openxmlformats.org/officeDocument/2006/relationships/image" Target="../media/image46.png"/><Relationship Id="rId2" Type="http://schemas.openxmlformats.org/officeDocument/2006/relationships/slideLayout" Target="../slideLayouts/slideLayout9.xml"/><Relationship Id="rId1" Type="http://schemas.openxmlformats.org/officeDocument/2006/relationships/tags" Target="../tags/tag26.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notesSlide" Target="../notesSlides/notesSlide25.xml"/><Relationship Id="rId7" Type="http://schemas.openxmlformats.org/officeDocument/2006/relationships/image" Target="../media/image50.png"/><Relationship Id="rId2" Type="http://schemas.openxmlformats.org/officeDocument/2006/relationships/slideLayout" Target="../slideLayouts/slideLayout19.xml"/><Relationship Id="rId1" Type="http://schemas.openxmlformats.org/officeDocument/2006/relationships/tags" Target="../tags/tag2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audio" Target="../media/media30.mp3"/><Relationship Id="rId2" Type="http://schemas.microsoft.com/office/2007/relationships/media" Target="../media/media30.mp3"/><Relationship Id="rId1" Type="http://schemas.openxmlformats.org/officeDocument/2006/relationships/tags" Target="../tags/tag28.xml"/><Relationship Id="rId6" Type="http://schemas.openxmlformats.org/officeDocument/2006/relationships/image" Target="../media/image1.png"/><Relationship Id="rId5" Type="http://schemas.openxmlformats.org/officeDocument/2006/relationships/notesSlide" Target="../notesSlides/notesSlide26.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audio" Target="../media/media31.mp3"/><Relationship Id="rId2" Type="http://schemas.microsoft.com/office/2007/relationships/media" Target="../media/media31.mp3"/><Relationship Id="rId1" Type="http://schemas.openxmlformats.org/officeDocument/2006/relationships/tags" Target="../tags/tag29.xml"/><Relationship Id="rId5" Type="http://schemas.openxmlformats.org/officeDocument/2006/relationships/image" Target="../media/image1.png"/><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audio" Target="../media/media32.mp3"/><Relationship Id="rId7" Type="http://schemas.openxmlformats.org/officeDocument/2006/relationships/image" Target="../media/image1.png"/><Relationship Id="rId2" Type="http://schemas.microsoft.com/office/2007/relationships/media" Target="../media/media32.mp3"/><Relationship Id="rId1" Type="http://schemas.openxmlformats.org/officeDocument/2006/relationships/tags" Target="../tags/tag30.xml"/><Relationship Id="rId6" Type="http://schemas.openxmlformats.org/officeDocument/2006/relationships/image" Target="../media/image10.png"/><Relationship Id="rId5" Type="http://schemas.openxmlformats.org/officeDocument/2006/relationships/notesSlide" Target="../notesSlides/notesSlide27.xml"/><Relationship Id="rId4"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audio" Target="../media/media3.mp3"/><Relationship Id="rId7" Type="http://schemas.openxmlformats.org/officeDocument/2006/relationships/diagramLayout" Target="../diagrams/layout1.xml"/><Relationship Id="rId12" Type="http://schemas.openxmlformats.org/officeDocument/2006/relationships/image" Target="../media/image1.png"/><Relationship Id="rId2" Type="http://schemas.microsoft.com/office/2007/relationships/media" Target="../media/media3.mp3"/><Relationship Id="rId1" Type="http://schemas.openxmlformats.org/officeDocument/2006/relationships/tags" Target="../tags/tag4.xml"/><Relationship Id="rId6" Type="http://schemas.openxmlformats.org/officeDocument/2006/relationships/diagramData" Target="../diagrams/data1.xml"/><Relationship Id="rId11" Type="http://schemas.openxmlformats.org/officeDocument/2006/relationships/image" Target="../media/image3.png"/><Relationship Id="rId5" Type="http://schemas.openxmlformats.org/officeDocument/2006/relationships/notesSlide" Target="../notesSlides/notesSlide3.xml"/><Relationship Id="rId10" Type="http://schemas.microsoft.com/office/2007/relationships/diagramDrawing" Target="../diagrams/drawing1.xml"/><Relationship Id="rId4" Type="http://schemas.openxmlformats.org/officeDocument/2006/relationships/slideLayout" Target="../slideLayouts/slideLayout5.xml"/><Relationship Id="rId9" Type="http://schemas.openxmlformats.org/officeDocument/2006/relationships/diagramColors" Target="../diagrams/colors1.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4.xml.rels><?xml version="1.0" encoding="UTF-8" standalone="yes"?>
<Relationships xmlns="http://schemas.openxmlformats.org/package/2006/relationships"><Relationship Id="rId3" Type="http://schemas.openxmlformats.org/officeDocument/2006/relationships/audio" Target="../media/media4.mp3"/><Relationship Id="rId2" Type="http://schemas.microsoft.com/office/2007/relationships/media" Target="../media/media4.mp3"/><Relationship Id="rId1" Type="http://schemas.openxmlformats.org/officeDocument/2006/relationships/tags" Target="../tags/tag5.xml"/><Relationship Id="rId6" Type="http://schemas.openxmlformats.org/officeDocument/2006/relationships/image" Target="../media/image1.pn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7.png"/><Relationship Id="rId3" Type="http://schemas.openxmlformats.org/officeDocument/2006/relationships/audio" Target="../media/media5.mp3"/><Relationship Id="rId7" Type="http://schemas.openxmlformats.org/officeDocument/2006/relationships/audio" Target="../media/media7.mp3"/><Relationship Id="rId12" Type="http://schemas.openxmlformats.org/officeDocument/2006/relationships/image" Target="../media/image6.png"/><Relationship Id="rId2" Type="http://schemas.microsoft.com/office/2007/relationships/media" Target="../media/media5.mp3"/><Relationship Id="rId16" Type="http://schemas.openxmlformats.org/officeDocument/2006/relationships/image" Target="../media/image9.png"/><Relationship Id="rId1" Type="http://schemas.openxmlformats.org/officeDocument/2006/relationships/tags" Target="../tags/tag6.xml"/><Relationship Id="rId6" Type="http://schemas.microsoft.com/office/2007/relationships/media" Target="../media/media7.mp3"/><Relationship Id="rId11" Type="http://schemas.openxmlformats.org/officeDocument/2006/relationships/image" Target="../media/image5.png"/><Relationship Id="rId5" Type="http://schemas.openxmlformats.org/officeDocument/2006/relationships/audio" Target="../media/media6.mp3"/><Relationship Id="rId15" Type="http://schemas.openxmlformats.org/officeDocument/2006/relationships/image" Target="../media/image1.png"/><Relationship Id="rId10" Type="http://schemas.openxmlformats.org/officeDocument/2006/relationships/image" Target="../media/image4.png"/><Relationship Id="rId4" Type="http://schemas.microsoft.com/office/2007/relationships/media" Target="../media/media6.mp3"/><Relationship Id="rId9" Type="http://schemas.openxmlformats.org/officeDocument/2006/relationships/notesSlide" Target="../notesSlides/notesSlide5.xml"/><Relationship Id="rId14" Type="http://schemas.openxmlformats.org/officeDocument/2006/relationships/image" Target="../media/image7.gif"/></Relationships>
</file>

<file path=ppt/slides/_rels/slide6.xml.rels><?xml version="1.0" encoding="UTF-8" standalone="yes"?>
<Relationships xmlns="http://schemas.openxmlformats.org/package/2006/relationships"><Relationship Id="rId3" Type="http://schemas.openxmlformats.org/officeDocument/2006/relationships/audio" Target="../media/media8.mp3"/><Relationship Id="rId7" Type="http://schemas.openxmlformats.org/officeDocument/2006/relationships/image" Target="../media/image1.png"/><Relationship Id="rId2" Type="http://schemas.microsoft.com/office/2007/relationships/media" Target="../media/media8.mp3"/><Relationship Id="rId1" Type="http://schemas.openxmlformats.org/officeDocument/2006/relationships/tags" Target="../tags/tag7.xml"/><Relationship Id="rId6" Type="http://schemas.openxmlformats.org/officeDocument/2006/relationships/image" Target="../media/image7.gif"/><Relationship Id="rId5" Type="http://schemas.openxmlformats.org/officeDocument/2006/relationships/notesSlide" Target="../notesSlides/notesSlide6.xml"/><Relationship Id="rId4"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audio" Target="../media/media9.mp3"/><Relationship Id="rId7" Type="http://schemas.openxmlformats.org/officeDocument/2006/relationships/image" Target="../media/image1.png"/><Relationship Id="rId2" Type="http://schemas.microsoft.com/office/2007/relationships/media" Target="../media/media9.mp3"/><Relationship Id="rId1" Type="http://schemas.openxmlformats.org/officeDocument/2006/relationships/tags" Target="../tags/tag8.xml"/><Relationship Id="rId6" Type="http://schemas.openxmlformats.org/officeDocument/2006/relationships/image" Target="../media/image7.gif"/><Relationship Id="rId5" Type="http://schemas.openxmlformats.org/officeDocument/2006/relationships/image" Target="../media/image8.png"/><Relationship Id="rId4"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audio" Target="../media/media10.mp3"/><Relationship Id="rId7" Type="http://schemas.openxmlformats.org/officeDocument/2006/relationships/audio" Target="../media/media12.mp3"/><Relationship Id="rId2" Type="http://schemas.microsoft.com/office/2007/relationships/media" Target="../media/media10.mp3"/><Relationship Id="rId1" Type="http://schemas.openxmlformats.org/officeDocument/2006/relationships/tags" Target="../tags/tag9.xml"/><Relationship Id="rId6" Type="http://schemas.microsoft.com/office/2007/relationships/media" Target="../media/media12.mp3"/><Relationship Id="rId11" Type="http://schemas.openxmlformats.org/officeDocument/2006/relationships/image" Target="../media/image1.png"/><Relationship Id="rId5" Type="http://schemas.openxmlformats.org/officeDocument/2006/relationships/audio" Target="../media/media11.mp3"/><Relationship Id="rId10" Type="http://schemas.openxmlformats.org/officeDocument/2006/relationships/image" Target="../media/image7.gif"/><Relationship Id="rId4" Type="http://schemas.microsoft.com/office/2007/relationships/media" Target="../media/media11.mp3"/><Relationship Id="rId9"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audio" Target="../media/media13.mp3"/><Relationship Id="rId7" Type="http://schemas.openxmlformats.org/officeDocument/2006/relationships/image" Target="../media/image8.png"/><Relationship Id="rId2" Type="http://schemas.microsoft.com/office/2007/relationships/media" Target="../media/media13.mp3"/><Relationship Id="rId1" Type="http://schemas.openxmlformats.org/officeDocument/2006/relationships/tags" Target="../tags/tag10.xml"/><Relationship Id="rId6" Type="http://schemas.openxmlformats.org/officeDocument/2006/relationships/image" Target="../media/image10.png"/><Relationship Id="rId5" Type="http://schemas.openxmlformats.org/officeDocument/2006/relationships/notesSlide" Target="../notesSlides/notesSlide8.xml"/><Relationship Id="rId4" Type="http://schemas.openxmlformats.org/officeDocument/2006/relationships/slideLayout" Target="../slideLayouts/slideLayout19.xml"/><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03"/>
        <p:cNvGrpSpPr/>
        <p:nvPr/>
      </p:nvGrpSpPr>
      <p:grpSpPr>
        <a:xfrm>
          <a:off x="0" y="0"/>
          <a:ext cx="0" cy="0"/>
          <a:chOff x="0" y="0"/>
          <a:chExt cx="0" cy="0"/>
        </a:xfrm>
      </p:grpSpPr>
      <p:grpSp>
        <p:nvGrpSpPr>
          <p:cNvPr id="1210" name="Google Shape;1210;p59"/>
          <p:cNvGrpSpPr/>
          <p:nvPr/>
        </p:nvGrpSpPr>
        <p:grpSpPr>
          <a:xfrm rot="-918224">
            <a:off x="484821" y="5044746"/>
            <a:ext cx="1121461" cy="1388567"/>
            <a:chOff x="5941675" y="2793025"/>
            <a:chExt cx="1395750" cy="1730425"/>
          </a:xfrm>
        </p:grpSpPr>
        <p:sp>
          <p:nvSpPr>
            <p:cNvPr id="1211" name="Google Shape;1211;p59"/>
            <p:cNvSpPr/>
            <p:nvPr/>
          </p:nvSpPr>
          <p:spPr>
            <a:xfrm>
              <a:off x="5941675" y="2793025"/>
              <a:ext cx="1395750" cy="1730425"/>
            </a:xfrm>
            <a:custGeom>
              <a:avLst/>
              <a:gdLst/>
              <a:ahLst/>
              <a:cxnLst/>
              <a:rect l="l" t="t" r="r" b="b"/>
              <a:pathLst>
                <a:path w="55830" h="69217" extrusionOk="0">
                  <a:moveTo>
                    <a:pt x="5437" y="1"/>
                  </a:moveTo>
                  <a:cubicBezTo>
                    <a:pt x="4710" y="1"/>
                    <a:pt x="4019" y="329"/>
                    <a:pt x="3560" y="899"/>
                  </a:cubicBezTo>
                  <a:cubicBezTo>
                    <a:pt x="3267" y="1087"/>
                    <a:pt x="3082" y="1406"/>
                    <a:pt x="3066" y="1756"/>
                  </a:cubicBezTo>
                  <a:lnTo>
                    <a:pt x="3051" y="2045"/>
                  </a:lnTo>
                  <a:cubicBezTo>
                    <a:pt x="3037" y="2128"/>
                    <a:pt x="3027" y="2215"/>
                    <a:pt x="3022" y="2300"/>
                  </a:cubicBezTo>
                  <a:lnTo>
                    <a:pt x="44" y="62671"/>
                  </a:lnTo>
                  <a:cubicBezTo>
                    <a:pt x="41" y="62729"/>
                    <a:pt x="42" y="62789"/>
                    <a:pt x="51" y="62847"/>
                  </a:cubicBezTo>
                  <a:lnTo>
                    <a:pt x="21" y="63459"/>
                  </a:lnTo>
                  <a:cubicBezTo>
                    <a:pt x="1" y="63864"/>
                    <a:pt x="207" y="64245"/>
                    <a:pt x="558" y="64449"/>
                  </a:cubicBezTo>
                  <a:lnTo>
                    <a:pt x="4735" y="66872"/>
                  </a:lnTo>
                  <a:cubicBezTo>
                    <a:pt x="4883" y="66958"/>
                    <a:pt x="5051" y="67008"/>
                    <a:pt x="5224" y="67017"/>
                  </a:cubicBezTo>
                  <a:lnTo>
                    <a:pt x="49734" y="69213"/>
                  </a:lnTo>
                  <a:cubicBezTo>
                    <a:pt x="49786" y="69216"/>
                    <a:pt x="49838" y="69217"/>
                    <a:pt x="49889" y="69217"/>
                  </a:cubicBezTo>
                  <a:cubicBezTo>
                    <a:pt x="50075" y="69217"/>
                    <a:pt x="50259" y="69200"/>
                    <a:pt x="50442" y="69166"/>
                  </a:cubicBezTo>
                  <a:cubicBezTo>
                    <a:pt x="51838" y="68912"/>
                    <a:pt x="52871" y="67729"/>
                    <a:pt x="52936" y="66311"/>
                  </a:cubicBezTo>
                  <a:lnTo>
                    <a:pt x="55788" y="8549"/>
                  </a:lnTo>
                  <a:cubicBezTo>
                    <a:pt x="55829" y="7739"/>
                    <a:pt x="55546" y="6947"/>
                    <a:pt x="55001" y="6346"/>
                  </a:cubicBezTo>
                  <a:cubicBezTo>
                    <a:pt x="54458" y="5744"/>
                    <a:pt x="53696" y="5385"/>
                    <a:pt x="52888" y="5346"/>
                  </a:cubicBezTo>
                  <a:lnTo>
                    <a:pt x="52550" y="5330"/>
                  </a:lnTo>
                  <a:cubicBezTo>
                    <a:pt x="52603" y="3664"/>
                    <a:pt x="51312" y="2262"/>
                    <a:pt x="49646" y="2180"/>
                  </a:cubicBezTo>
                  <a:lnTo>
                    <a:pt x="5557" y="4"/>
                  </a:lnTo>
                  <a:cubicBezTo>
                    <a:pt x="5516" y="2"/>
                    <a:pt x="5477" y="1"/>
                    <a:pt x="5437" y="1"/>
                  </a:cubicBezTo>
                  <a:close/>
                </a:path>
              </a:pathLst>
            </a:custGeom>
            <a:solidFill>
              <a:schemeClr val="accent4"/>
            </a:solidFill>
            <a:ln>
              <a:noFill/>
            </a:ln>
          </p:spPr>
          <p:txBody>
            <a:bodyPr spcFirstLastPara="1" wrap="square" lIns="121900" tIns="121900" rIns="121900" bIns="121900" anchor="ctr" anchorCtr="0">
              <a:noAutofit/>
            </a:bodyPr>
            <a:lstStyle/>
            <a:p>
              <a:pPr defTabSz="1219261">
                <a:buClr>
                  <a:srgbClr val="000000"/>
                </a:buClr>
                <a:defRPr/>
              </a:pPr>
              <a:endParaRPr sz="1867" kern="0">
                <a:solidFill>
                  <a:srgbClr val="000000"/>
                </a:solidFill>
                <a:latin typeface="Arial"/>
                <a:cs typeface="Arial"/>
                <a:sym typeface="Arial"/>
              </a:endParaRPr>
            </a:p>
          </p:txBody>
        </p:sp>
        <p:sp>
          <p:nvSpPr>
            <p:cNvPr id="1212" name="Google Shape;1212;p59"/>
            <p:cNvSpPr/>
            <p:nvPr/>
          </p:nvSpPr>
          <p:spPr>
            <a:xfrm>
              <a:off x="5969800" y="2820100"/>
              <a:ext cx="1259875" cy="1597125"/>
            </a:xfrm>
            <a:custGeom>
              <a:avLst/>
              <a:gdLst/>
              <a:ahLst/>
              <a:cxnLst/>
              <a:rect l="l" t="t" r="r" b="b"/>
              <a:pathLst>
                <a:path w="50395" h="63885" extrusionOk="0">
                  <a:moveTo>
                    <a:pt x="4314" y="1"/>
                  </a:moveTo>
                  <a:cubicBezTo>
                    <a:pt x="3607" y="1"/>
                    <a:pt x="3015" y="556"/>
                    <a:pt x="2981" y="1270"/>
                  </a:cubicBezTo>
                  <a:lnTo>
                    <a:pt x="1" y="61641"/>
                  </a:lnTo>
                  <a:lnTo>
                    <a:pt x="45423" y="63882"/>
                  </a:lnTo>
                  <a:cubicBezTo>
                    <a:pt x="45456" y="63884"/>
                    <a:pt x="45489" y="63885"/>
                    <a:pt x="45521" y="63885"/>
                  </a:cubicBezTo>
                  <a:cubicBezTo>
                    <a:pt x="46566" y="63885"/>
                    <a:pt x="47438" y="63064"/>
                    <a:pt x="47490" y="62009"/>
                  </a:cubicBezTo>
                  <a:lnTo>
                    <a:pt x="50342" y="4245"/>
                  </a:lnTo>
                  <a:cubicBezTo>
                    <a:pt x="50395" y="3157"/>
                    <a:pt x="49556" y="2232"/>
                    <a:pt x="48468" y="2179"/>
                  </a:cubicBezTo>
                  <a:lnTo>
                    <a:pt x="4378" y="2"/>
                  </a:lnTo>
                  <a:cubicBezTo>
                    <a:pt x="4357" y="1"/>
                    <a:pt x="4335" y="1"/>
                    <a:pt x="4314" y="1"/>
                  </a:cubicBezTo>
                  <a:close/>
                </a:path>
              </a:pathLst>
            </a:custGeom>
            <a:solidFill>
              <a:schemeClr val="lt2"/>
            </a:solidFill>
            <a:ln>
              <a:noFill/>
            </a:ln>
          </p:spPr>
          <p:txBody>
            <a:bodyPr spcFirstLastPara="1" wrap="square" lIns="121900" tIns="121900" rIns="121900" bIns="121900" anchor="ctr" anchorCtr="0">
              <a:noAutofit/>
            </a:bodyPr>
            <a:lstStyle/>
            <a:p>
              <a:pPr defTabSz="1219261">
                <a:buClr>
                  <a:srgbClr val="000000"/>
                </a:buClr>
                <a:defRPr/>
              </a:pPr>
              <a:endParaRPr sz="1867" kern="0">
                <a:solidFill>
                  <a:srgbClr val="000000"/>
                </a:solidFill>
                <a:latin typeface="Arial"/>
                <a:cs typeface="Arial"/>
                <a:sym typeface="Arial"/>
              </a:endParaRPr>
            </a:p>
          </p:txBody>
        </p:sp>
        <p:sp>
          <p:nvSpPr>
            <p:cNvPr id="1213" name="Google Shape;1213;p59"/>
            <p:cNvSpPr/>
            <p:nvPr/>
          </p:nvSpPr>
          <p:spPr>
            <a:xfrm>
              <a:off x="5969175" y="2838225"/>
              <a:ext cx="1162250" cy="1603200"/>
            </a:xfrm>
            <a:custGeom>
              <a:avLst/>
              <a:gdLst/>
              <a:ahLst/>
              <a:cxnLst/>
              <a:rect l="l" t="t" r="r" b="b"/>
              <a:pathLst>
                <a:path w="46490" h="64128" extrusionOk="0">
                  <a:moveTo>
                    <a:pt x="3047" y="1"/>
                  </a:moveTo>
                  <a:lnTo>
                    <a:pt x="1" y="61705"/>
                  </a:lnTo>
                  <a:lnTo>
                    <a:pt x="4177" y="64127"/>
                  </a:lnTo>
                  <a:lnTo>
                    <a:pt x="44904" y="63919"/>
                  </a:lnTo>
                  <a:lnTo>
                    <a:pt x="46490" y="2144"/>
                  </a:lnTo>
                  <a:lnTo>
                    <a:pt x="3047" y="1"/>
                  </a:lnTo>
                  <a:close/>
                </a:path>
              </a:pathLst>
            </a:custGeom>
            <a:solidFill>
              <a:schemeClr val="accent1"/>
            </a:solidFill>
            <a:ln>
              <a:noFill/>
            </a:ln>
          </p:spPr>
          <p:txBody>
            <a:bodyPr spcFirstLastPara="1" wrap="square" lIns="121900" tIns="121900" rIns="121900" bIns="121900" anchor="ctr" anchorCtr="0">
              <a:noAutofit/>
            </a:bodyPr>
            <a:lstStyle/>
            <a:p>
              <a:pPr defTabSz="1219261">
                <a:buClr>
                  <a:srgbClr val="000000"/>
                </a:buClr>
                <a:defRPr/>
              </a:pPr>
              <a:endParaRPr sz="1867" kern="0">
                <a:solidFill>
                  <a:srgbClr val="000000"/>
                </a:solidFill>
                <a:latin typeface="Arial"/>
                <a:cs typeface="Arial"/>
                <a:sym typeface="Arial"/>
              </a:endParaRPr>
            </a:p>
          </p:txBody>
        </p:sp>
        <p:sp>
          <p:nvSpPr>
            <p:cNvPr id="1214" name="Google Shape;1214;p59"/>
            <p:cNvSpPr/>
            <p:nvPr/>
          </p:nvSpPr>
          <p:spPr>
            <a:xfrm>
              <a:off x="6073250" y="2899250"/>
              <a:ext cx="1238175" cy="1599825"/>
            </a:xfrm>
            <a:custGeom>
              <a:avLst/>
              <a:gdLst/>
              <a:ahLst/>
              <a:cxnLst/>
              <a:rect l="l" t="t" r="r" b="b"/>
              <a:pathLst>
                <a:path w="49527" h="63993" extrusionOk="0">
                  <a:moveTo>
                    <a:pt x="3051" y="1"/>
                  </a:moveTo>
                  <a:lnTo>
                    <a:pt x="1" y="61704"/>
                  </a:lnTo>
                  <a:lnTo>
                    <a:pt x="46254" y="63992"/>
                  </a:lnTo>
                  <a:cubicBezTo>
                    <a:pt x="46257" y="63992"/>
                    <a:pt x="46260" y="63993"/>
                    <a:pt x="46263" y="63993"/>
                  </a:cubicBezTo>
                  <a:cubicBezTo>
                    <a:pt x="46385" y="63993"/>
                    <a:pt x="46487" y="63898"/>
                    <a:pt x="46491" y="63776"/>
                  </a:cubicBezTo>
                  <a:lnTo>
                    <a:pt x="49520" y="2527"/>
                  </a:lnTo>
                  <a:cubicBezTo>
                    <a:pt x="49526" y="2400"/>
                    <a:pt x="49430" y="2294"/>
                    <a:pt x="49303" y="2287"/>
                  </a:cubicBezTo>
                  <a:lnTo>
                    <a:pt x="3051" y="1"/>
                  </a:lnTo>
                  <a:close/>
                </a:path>
              </a:pathLst>
            </a:custGeom>
            <a:solidFill>
              <a:schemeClr val="lt2"/>
            </a:solidFill>
            <a:ln>
              <a:noFill/>
            </a:ln>
          </p:spPr>
          <p:txBody>
            <a:bodyPr spcFirstLastPara="1" wrap="square" lIns="121900" tIns="121900" rIns="121900" bIns="121900" anchor="ctr" anchorCtr="0">
              <a:noAutofit/>
            </a:bodyPr>
            <a:lstStyle/>
            <a:p>
              <a:pPr defTabSz="1219261">
                <a:buClr>
                  <a:srgbClr val="000000"/>
                </a:buClr>
                <a:defRPr/>
              </a:pPr>
              <a:endParaRPr sz="1867" kern="0">
                <a:solidFill>
                  <a:srgbClr val="000000"/>
                </a:solidFill>
                <a:latin typeface="Arial"/>
                <a:cs typeface="Arial"/>
                <a:sym typeface="Arial"/>
              </a:endParaRPr>
            </a:p>
          </p:txBody>
        </p:sp>
        <p:sp>
          <p:nvSpPr>
            <p:cNvPr id="1215" name="Google Shape;1215;p59"/>
            <p:cNvSpPr/>
            <p:nvPr/>
          </p:nvSpPr>
          <p:spPr>
            <a:xfrm>
              <a:off x="6045350" y="2838225"/>
              <a:ext cx="1190500" cy="114175"/>
            </a:xfrm>
            <a:custGeom>
              <a:avLst/>
              <a:gdLst/>
              <a:ahLst/>
              <a:cxnLst/>
              <a:rect l="l" t="t" r="r" b="b"/>
              <a:pathLst>
                <a:path w="47620" h="4567" extrusionOk="0">
                  <a:moveTo>
                    <a:pt x="0" y="1"/>
                  </a:moveTo>
                  <a:lnTo>
                    <a:pt x="4175" y="2424"/>
                  </a:lnTo>
                  <a:lnTo>
                    <a:pt x="47619" y="4567"/>
                  </a:lnTo>
                  <a:lnTo>
                    <a:pt x="47619" y="4567"/>
                  </a:lnTo>
                  <a:lnTo>
                    <a:pt x="43443" y="2144"/>
                  </a:lnTo>
                  <a:lnTo>
                    <a:pt x="0" y="1"/>
                  </a:lnTo>
                  <a:close/>
                </a:path>
              </a:pathLst>
            </a:custGeom>
            <a:solidFill>
              <a:schemeClr val="accent4"/>
            </a:solidFill>
            <a:ln>
              <a:noFill/>
            </a:ln>
          </p:spPr>
          <p:txBody>
            <a:bodyPr spcFirstLastPara="1" wrap="square" lIns="121900" tIns="121900" rIns="121900" bIns="121900" anchor="ctr" anchorCtr="0">
              <a:noAutofit/>
            </a:bodyPr>
            <a:lstStyle/>
            <a:p>
              <a:pPr defTabSz="1219261">
                <a:buClr>
                  <a:srgbClr val="000000"/>
                </a:buClr>
                <a:defRPr/>
              </a:pPr>
              <a:endParaRPr sz="1867" kern="0">
                <a:solidFill>
                  <a:srgbClr val="000000"/>
                </a:solidFill>
                <a:latin typeface="Arial"/>
                <a:cs typeface="Arial"/>
                <a:sym typeface="Arial"/>
              </a:endParaRPr>
            </a:p>
          </p:txBody>
        </p:sp>
        <p:sp>
          <p:nvSpPr>
            <p:cNvPr id="1216" name="Google Shape;1216;p59"/>
            <p:cNvSpPr/>
            <p:nvPr/>
          </p:nvSpPr>
          <p:spPr>
            <a:xfrm>
              <a:off x="6300325" y="3065200"/>
              <a:ext cx="842075" cy="594525"/>
            </a:xfrm>
            <a:custGeom>
              <a:avLst/>
              <a:gdLst/>
              <a:ahLst/>
              <a:cxnLst/>
              <a:rect l="l" t="t" r="r" b="b"/>
              <a:pathLst>
                <a:path w="33683" h="23781" extrusionOk="0">
                  <a:moveTo>
                    <a:pt x="1109" y="0"/>
                  </a:moveTo>
                  <a:lnTo>
                    <a:pt x="1" y="22151"/>
                  </a:lnTo>
                  <a:lnTo>
                    <a:pt x="32577" y="23780"/>
                  </a:lnTo>
                  <a:lnTo>
                    <a:pt x="33683" y="1629"/>
                  </a:lnTo>
                  <a:lnTo>
                    <a:pt x="1109" y="0"/>
                  </a:lnTo>
                  <a:close/>
                </a:path>
              </a:pathLst>
            </a:custGeom>
            <a:solidFill>
              <a:schemeClr val="accent4"/>
            </a:solidFill>
            <a:ln>
              <a:noFill/>
            </a:ln>
          </p:spPr>
          <p:txBody>
            <a:bodyPr spcFirstLastPara="1" wrap="square" lIns="121900" tIns="121900" rIns="121900" bIns="121900" anchor="ctr" anchorCtr="0">
              <a:noAutofit/>
            </a:bodyPr>
            <a:lstStyle/>
            <a:p>
              <a:pPr defTabSz="1219261">
                <a:buClr>
                  <a:srgbClr val="000000"/>
                </a:buClr>
                <a:defRPr/>
              </a:pPr>
              <a:endParaRPr sz="1867" kern="0">
                <a:solidFill>
                  <a:srgbClr val="000000"/>
                </a:solidFill>
                <a:latin typeface="Arial"/>
                <a:cs typeface="Arial"/>
                <a:sym typeface="Arial"/>
              </a:endParaRPr>
            </a:p>
          </p:txBody>
        </p:sp>
        <p:sp>
          <p:nvSpPr>
            <p:cNvPr id="1217" name="Google Shape;1217;p59"/>
            <p:cNvSpPr/>
            <p:nvPr/>
          </p:nvSpPr>
          <p:spPr>
            <a:xfrm>
              <a:off x="6329200" y="3087200"/>
              <a:ext cx="772450" cy="534500"/>
            </a:xfrm>
            <a:custGeom>
              <a:avLst/>
              <a:gdLst/>
              <a:ahLst/>
              <a:cxnLst/>
              <a:rect l="l" t="t" r="r" b="b"/>
              <a:pathLst>
                <a:path w="30898" h="21380" extrusionOk="0">
                  <a:moveTo>
                    <a:pt x="2333" y="0"/>
                  </a:moveTo>
                  <a:lnTo>
                    <a:pt x="2295" y="767"/>
                  </a:lnTo>
                  <a:lnTo>
                    <a:pt x="3438" y="822"/>
                  </a:lnTo>
                  <a:lnTo>
                    <a:pt x="3476" y="57"/>
                  </a:lnTo>
                  <a:lnTo>
                    <a:pt x="2333" y="0"/>
                  </a:lnTo>
                  <a:close/>
                  <a:moveTo>
                    <a:pt x="4618" y="113"/>
                  </a:moveTo>
                  <a:lnTo>
                    <a:pt x="4580" y="879"/>
                  </a:lnTo>
                  <a:lnTo>
                    <a:pt x="5724" y="935"/>
                  </a:lnTo>
                  <a:lnTo>
                    <a:pt x="5761" y="170"/>
                  </a:lnTo>
                  <a:lnTo>
                    <a:pt x="4618" y="113"/>
                  </a:lnTo>
                  <a:close/>
                  <a:moveTo>
                    <a:pt x="6904" y="227"/>
                  </a:moveTo>
                  <a:lnTo>
                    <a:pt x="6866" y="992"/>
                  </a:lnTo>
                  <a:lnTo>
                    <a:pt x="8009" y="1049"/>
                  </a:lnTo>
                  <a:lnTo>
                    <a:pt x="8047" y="283"/>
                  </a:lnTo>
                  <a:lnTo>
                    <a:pt x="6904" y="227"/>
                  </a:lnTo>
                  <a:close/>
                  <a:moveTo>
                    <a:pt x="9190" y="340"/>
                  </a:moveTo>
                  <a:lnTo>
                    <a:pt x="9152" y="1105"/>
                  </a:lnTo>
                  <a:lnTo>
                    <a:pt x="10295" y="1162"/>
                  </a:lnTo>
                  <a:lnTo>
                    <a:pt x="10333" y="396"/>
                  </a:lnTo>
                  <a:lnTo>
                    <a:pt x="9190" y="340"/>
                  </a:lnTo>
                  <a:close/>
                  <a:moveTo>
                    <a:pt x="11475" y="453"/>
                  </a:moveTo>
                  <a:lnTo>
                    <a:pt x="11438" y="1218"/>
                  </a:lnTo>
                  <a:lnTo>
                    <a:pt x="12581" y="1275"/>
                  </a:lnTo>
                  <a:lnTo>
                    <a:pt x="12618" y="509"/>
                  </a:lnTo>
                  <a:lnTo>
                    <a:pt x="11475" y="453"/>
                  </a:lnTo>
                  <a:close/>
                  <a:moveTo>
                    <a:pt x="13761" y="566"/>
                  </a:moveTo>
                  <a:lnTo>
                    <a:pt x="13724" y="1331"/>
                  </a:lnTo>
                  <a:lnTo>
                    <a:pt x="14867" y="1386"/>
                  </a:lnTo>
                  <a:lnTo>
                    <a:pt x="14906" y="621"/>
                  </a:lnTo>
                  <a:lnTo>
                    <a:pt x="13761" y="566"/>
                  </a:lnTo>
                  <a:close/>
                  <a:moveTo>
                    <a:pt x="16047" y="678"/>
                  </a:moveTo>
                  <a:lnTo>
                    <a:pt x="16009" y="1443"/>
                  </a:lnTo>
                  <a:lnTo>
                    <a:pt x="17154" y="1499"/>
                  </a:lnTo>
                  <a:lnTo>
                    <a:pt x="17192" y="734"/>
                  </a:lnTo>
                  <a:lnTo>
                    <a:pt x="16047" y="678"/>
                  </a:lnTo>
                  <a:close/>
                  <a:moveTo>
                    <a:pt x="18333" y="791"/>
                  </a:moveTo>
                  <a:lnTo>
                    <a:pt x="18297" y="1556"/>
                  </a:lnTo>
                  <a:lnTo>
                    <a:pt x="19440" y="1613"/>
                  </a:lnTo>
                  <a:lnTo>
                    <a:pt x="19478" y="847"/>
                  </a:lnTo>
                  <a:lnTo>
                    <a:pt x="18333" y="791"/>
                  </a:lnTo>
                  <a:close/>
                  <a:moveTo>
                    <a:pt x="962" y="501"/>
                  </a:moveTo>
                  <a:lnTo>
                    <a:pt x="906" y="1643"/>
                  </a:lnTo>
                  <a:lnTo>
                    <a:pt x="1671" y="1681"/>
                  </a:lnTo>
                  <a:lnTo>
                    <a:pt x="1728" y="538"/>
                  </a:lnTo>
                  <a:lnTo>
                    <a:pt x="962" y="501"/>
                  </a:lnTo>
                  <a:close/>
                  <a:moveTo>
                    <a:pt x="20620" y="904"/>
                  </a:moveTo>
                  <a:lnTo>
                    <a:pt x="20583" y="1669"/>
                  </a:lnTo>
                  <a:lnTo>
                    <a:pt x="21726" y="1726"/>
                  </a:lnTo>
                  <a:lnTo>
                    <a:pt x="21764" y="960"/>
                  </a:lnTo>
                  <a:lnTo>
                    <a:pt x="20620" y="904"/>
                  </a:lnTo>
                  <a:close/>
                  <a:moveTo>
                    <a:pt x="22906" y="1017"/>
                  </a:moveTo>
                  <a:lnTo>
                    <a:pt x="22867" y="1782"/>
                  </a:lnTo>
                  <a:lnTo>
                    <a:pt x="24011" y="1839"/>
                  </a:lnTo>
                  <a:lnTo>
                    <a:pt x="24049" y="1074"/>
                  </a:lnTo>
                  <a:lnTo>
                    <a:pt x="22906" y="1017"/>
                  </a:lnTo>
                  <a:close/>
                  <a:moveTo>
                    <a:pt x="25190" y="1130"/>
                  </a:moveTo>
                  <a:lnTo>
                    <a:pt x="25152" y="1895"/>
                  </a:lnTo>
                  <a:lnTo>
                    <a:pt x="26297" y="1952"/>
                  </a:lnTo>
                  <a:lnTo>
                    <a:pt x="26333" y="1187"/>
                  </a:lnTo>
                  <a:lnTo>
                    <a:pt x="25190" y="1130"/>
                  </a:lnTo>
                  <a:close/>
                  <a:moveTo>
                    <a:pt x="27476" y="1242"/>
                  </a:moveTo>
                  <a:lnTo>
                    <a:pt x="27438" y="2007"/>
                  </a:lnTo>
                  <a:lnTo>
                    <a:pt x="28583" y="2064"/>
                  </a:lnTo>
                  <a:lnTo>
                    <a:pt x="28620" y="1298"/>
                  </a:lnTo>
                  <a:lnTo>
                    <a:pt x="27476" y="1242"/>
                  </a:lnTo>
                  <a:close/>
                  <a:moveTo>
                    <a:pt x="29763" y="1355"/>
                  </a:moveTo>
                  <a:lnTo>
                    <a:pt x="29726" y="2120"/>
                  </a:lnTo>
                  <a:lnTo>
                    <a:pt x="30095" y="2138"/>
                  </a:lnTo>
                  <a:lnTo>
                    <a:pt x="30095" y="2147"/>
                  </a:lnTo>
                  <a:lnTo>
                    <a:pt x="30861" y="2185"/>
                  </a:lnTo>
                  <a:lnTo>
                    <a:pt x="30897" y="1411"/>
                  </a:lnTo>
                  <a:lnTo>
                    <a:pt x="29763" y="1355"/>
                  </a:lnTo>
                  <a:close/>
                  <a:moveTo>
                    <a:pt x="849" y="2786"/>
                  </a:moveTo>
                  <a:lnTo>
                    <a:pt x="793" y="3929"/>
                  </a:lnTo>
                  <a:lnTo>
                    <a:pt x="1558" y="3967"/>
                  </a:lnTo>
                  <a:lnTo>
                    <a:pt x="1615" y="2824"/>
                  </a:lnTo>
                  <a:lnTo>
                    <a:pt x="849" y="2786"/>
                  </a:lnTo>
                  <a:close/>
                  <a:moveTo>
                    <a:pt x="30039" y="3288"/>
                  </a:moveTo>
                  <a:lnTo>
                    <a:pt x="29982" y="4431"/>
                  </a:lnTo>
                  <a:lnTo>
                    <a:pt x="30748" y="4470"/>
                  </a:lnTo>
                  <a:lnTo>
                    <a:pt x="30804" y="3325"/>
                  </a:lnTo>
                  <a:lnTo>
                    <a:pt x="30039" y="3288"/>
                  </a:lnTo>
                  <a:close/>
                  <a:moveTo>
                    <a:pt x="736" y="5072"/>
                  </a:moveTo>
                  <a:lnTo>
                    <a:pt x="679" y="6215"/>
                  </a:lnTo>
                  <a:lnTo>
                    <a:pt x="1445" y="6253"/>
                  </a:lnTo>
                  <a:lnTo>
                    <a:pt x="1501" y="5110"/>
                  </a:lnTo>
                  <a:lnTo>
                    <a:pt x="736" y="5072"/>
                  </a:lnTo>
                  <a:close/>
                  <a:moveTo>
                    <a:pt x="29926" y="5574"/>
                  </a:moveTo>
                  <a:lnTo>
                    <a:pt x="29869" y="6717"/>
                  </a:lnTo>
                  <a:lnTo>
                    <a:pt x="30634" y="6756"/>
                  </a:lnTo>
                  <a:lnTo>
                    <a:pt x="30691" y="5613"/>
                  </a:lnTo>
                  <a:lnTo>
                    <a:pt x="29926" y="5574"/>
                  </a:lnTo>
                  <a:close/>
                  <a:moveTo>
                    <a:pt x="623" y="7356"/>
                  </a:moveTo>
                  <a:lnTo>
                    <a:pt x="566" y="8501"/>
                  </a:lnTo>
                  <a:lnTo>
                    <a:pt x="1332" y="8538"/>
                  </a:lnTo>
                  <a:lnTo>
                    <a:pt x="1388" y="7395"/>
                  </a:lnTo>
                  <a:lnTo>
                    <a:pt x="623" y="7356"/>
                  </a:lnTo>
                  <a:close/>
                  <a:moveTo>
                    <a:pt x="29813" y="7859"/>
                  </a:moveTo>
                  <a:lnTo>
                    <a:pt x="29756" y="9004"/>
                  </a:lnTo>
                  <a:lnTo>
                    <a:pt x="30521" y="9042"/>
                  </a:lnTo>
                  <a:lnTo>
                    <a:pt x="30578" y="7897"/>
                  </a:lnTo>
                  <a:lnTo>
                    <a:pt x="29813" y="7859"/>
                  </a:lnTo>
                  <a:close/>
                  <a:moveTo>
                    <a:pt x="510" y="9644"/>
                  </a:moveTo>
                  <a:lnTo>
                    <a:pt x="455" y="10786"/>
                  </a:lnTo>
                  <a:lnTo>
                    <a:pt x="1220" y="10824"/>
                  </a:lnTo>
                  <a:lnTo>
                    <a:pt x="1275" y="9681"/>
                  </a:lnTo>
                  <a:lnTo>
                    <a:pt x="510" y="9644"/>
                  </a:lnTo>
                  <a:close/>
                  <a:moveTo>
                    <a:pt x="29699" y="10145"/>
                  </a:moveTo>
                  <a:lnTo>
                    <a:pt x="29643" y="11290"/>
                  </a:lnTo>
                  <a:lnTo>
                    <a:pt x="30408" y="11326"/>
                  </a:lnTo>
                  <a:lnTo>
                    <a:pt x="30465" y="10183"/>
                  </a:lnTo>
                  <a:lnTo>
                    <a:pt x="29699" y="10145"/>
                  </a:lnTo>
                  <a:close/>
                  <a:moveTo>
                    <a:pt x="397" y="11929"/>
                  </a:moveTo>
                  <a:lnTo>
                    <a:pt x="340" y="13072"/>
                  </a:lnTo>
                  <a:lnTo>
                    <a:pt x="1105" y="13110"/>
                  </a:lnTo>
                  <a:lnTo>
                    <a:pt x="1162" y="11967"/>
                  </a:lnTo>
                  <a:lnTo>
                    <a:pt x="397" y="11929"/>
                  </a:lnTo>
                  <a:close/>
                  <a:moveTo>
                    <a:pt x="29588" y="12431"/>
                  </a:moveTo>
                  <a:lnTo>
                    <a:pt x="29531" y="13576"/>
                  </a:lnTo>
                  <a:lnTo>
                    <a:pt x="30297" y="13613"/>
                  </a:lnTo>
                  <a:lnTo>
                    <a:pt x="30353" y="12469"/>
                  </a:lnTo>
                  <a:lnTo>
                    <a:pt x="29588" y="12431"/>
                  </a:lnTo>
                  <a:close/>
                  <a:moveTo>
                    <a:pt x="285" y="14215"/>
                  </a:moveTo>
                  <a:lnTo>
                    <a:pt x="229" y="15358"/>
                  </a:lnTo>
                  <a:lnTo>
                    <a:pt x="994" y="15396"/>
                  </a:lnTo>
                  <a:lnTo>
                    <a:pt x="1049" y="14252"/>
                  </a:lnTo>
                  <a:lnTo>
                    <a:pt x="285" y="14215"/>
                  </a:lnTo>
                  <a:close/>
                  <a:moveTo>
                    <a:pt x="29473" y="14717"/>
                  </a:moveTo>
                  <a:lnTo>
                    <a:pt x="29418" y="15861"/>
                  </a:lnTo>
                  <a:lnTo>
                    <a:pt x="30184" y="15899"/>
                  </a:lnTo>
                  <a:lnTo>
                    <a:pt x="30238" y="14756"/>
                  </a:lnTo>
                  <a:lnTo>
                    <a:pt x="29473" y="14717"/>
                  </a:lnTo>
                  <a:close/>
                  <a:moveTo>
                    <a:pt x="172" y="16499"/>
                  </a:moveTo>
                  <a:lnTo>
                    <a:pt x="115" y="17644"/>
                  </a:lnTo>
                  <a:lnTo>
                    <a:pt x="881" y="17682"/>
                  </a:lnTo>
                  <a:lnTo>
                    <a:pt x="937" y="16538"/>
                  </a:lnTo>
                  <a:lnTo>
                    <a:pt x="172" y="16499"/>
                  </a:lnTo>
                  <a:close/>
                  <a:moveTo>
                    <a:pt x="29362" y="17004"/>
                  </a:moveTo>
                  <a:lnTo>
                    <a:pt x="29305" y="18147"/>
                  </a:lnTo>
                  <a:lnTo>
                    <a:pt x="30070" y="18185"/>
                  </a:lnTo>
                  <a:lnTo>
                    <a:pt x="30127" y="17042"/>
                  </a:lnTo>
                  <a:lnTo>
                    <a:pt x="29362" y="17004"/>
                  </a:lnTo>
                  <a:close/>
                  <a:moveTo>
                    <a:pt x="57" y="18786"/>
                  </a:moveTo>
                  <a:lnTo>
                    <a:pt x="1" y="19950"/>
                  </a:lnTo>
                  <a:lnTo>
                    <a:pt x="1526" y="20025"/>
                  </a:lnTo>
                  <a:lnTo>
                    <a:pt x="1565" y="19260"/>
                  </a:lnTo>
                  <a:lnTo>
                    <a:pt x="804" y="19222"/>
                  </a:lnTo>
                  <a:lnTo>
                    <a:pt x="823" y="18824"/>
                  </a:lnTo>
                  <a:lnTo>
                    <a:pt x="57" y="18786"/>
                  </a:lnTo>
                  <a:close/>
                  <a:moveTo>
                    <a:pt x="2706" y="19316"/>
                  </a:moveTo>
                  <a:lnTo>
                    <a:pt x="2668" y="20082"/>
                  </a:lnTo>
                  <a:lnTo>
                    <a:pt x="3813" y="20138"/>
                  </a:lnTo>
                  <a:lnTo>
                    <a:pt x="3849" y="19373"/>
                  </a:lnTo>
                  <a:lnTo>
                    <a:pt x="2706" y="19316"/>
                  </a:lnTo>
                  <a:close/>
                  <a:moveTo>
                    <a:pt x="4992" y="19430"/>
                  </a:moveTo>
                  <a:lnTo>
                    <a:pt x="4954" y="20195"/>
                  </a:lnTo>
                  <a:lnTo>
                    <a:pt x="6099" y="20252"/>
                  </a:lnTo>
                  <a:lnTo>
                    <a:pt x="6135" y="19486"/>
                  </a:lnTo>
                  <a:lnTo>
                    <a:pt x="4992" y="19430"/>
                  </a:lnTo>
                  <a:close/>
                  <a:moveTo>
                    <a:pt x="7278" y="19543"/>
                  </a:moveTo>
                  <a:lnTo>
                    <a:pt x="7240" y="20308"/>
                  </a:lnTo>
                  <a:lnTo>
                    <a:pt x="8385" y="20365"/>
                  </a:lnTo>
                  <a:lnTo>
                    <a:pt x="8422" y="19599"/>
                  </a:lnTo>
                  <a:lnTo>
                    <a:pt x="7278" y="19543"/>
                  </a:lnTo>
                  <a:close/>
                  <a:moveTo>
                    <a:pt x="29248" y="19290"/>
                  </a:moveTo>
                  <a:lnTo>
                    <a:pt x="29192" y="20433"/>
                  </a:lnTo>
                  <a:lnTo>
                    <a:pt x="29957" y="20471"/>
                  </a:lnTo>
                  <a:lnTo>
                    <a:pt x="30014" y="19328"/>
                  </a:lnTo>
                  <a:lnTo>
                    <a:pt x="29248" y="19290"/>
                  </a:lnTo>
                  <a:close/>
                  <a:moveTo>
                    <a:pt x="9565" y="19656"/>
                  </a:moveTo>
                  <a:lnTo>
                    <a:pt x="9526" y="20421"/>
                  </a:lnTo>
                  <a:lnTo>
                    <a:pt x="10669" y="20478"/>
                  </a:lnTo>
                  <a:lnTo>
                    <a:pt x="10708" y="19712"/>
                  </a:lnTo>
                  <a:lnTo>
                    <a:pt x="9565" y="19656"/>
                  </a:lnTo>
                  <a:close/>
                  <a:moveTo>
                    <a:pt x="11851" y="19769"/>
                  </a:moveTo>
                  <a:lnTo>
                    <a:pt x="11813" y="20534"/>
                  </a:lnTo>
                  <a:lnTo>
                    <a:pt x="12956" y="20589"/>
                  </a:lnTo>
                  <a:lnTo>
                    <a:pt x="12994" y="19824"/>
                  </a:lnTo>
                  <a:lnTo>
                    <a:pt x="11851" y="19769"/>
                  </a:lnTo>
                  <a:close/>
                  <a:moveTo>
                    <a:pt x="14137" y="19880"/>
                  </a:moveTo>
                  <a:lnTo>
                    <a:pt x="14099" y="20648"/>
                  </a:lnTo>
                  <a:lnTo>
                    <a:pt x="15242" y="20702"/>
                  </a:lnTo>
                  <a:lnTo>
                    <a:pt x="15280" y="19937"/>
                  </a:lnTo>
                  <a:lnTo>
                    <a:pt x="14137" y="19880"/>
                  </a:lnTo>
                  <a:close/>
                  <a:moveTo>
                    <a:pt x="16423" y="19994"/>
                  </a:moveTo>
                  <a:lnTo>
                    <a:pt x="16385" y="20759"/>
                  </a:lnTo>
                  <a:lnTo>
                    <a:pt x="17528" y="20816"/>
                  </a:lnTo>
                  <a:lnTo>
                    <a:pt x="17568" y="20050"/>
                  </a:lnTo>
                  <a:lnTo>
                    <a:pt x="16423" y="19994"/>
                  </a:lnTo>
                  <a:close/>
                  <a:moveTo>
                    <a:pt x="18709" y="20107"/>
                  </a:moveTo>
                  <a:lnTo>
                    <a:pt x="18671" y="20872"/>
                  </a:lnTo>
                  <a:lnTo>
                    <a:pt x="19814" y="20929"/>
                  </a:lnTo>
                  <a:lnTo>
                    <a:pt x="19852" y="20163"/>
                  </a:lnTo>
                  <a:lnTo>
                    <a:pt x="18709" y="20107"/>
                  </a:lnTo>
                  <a:close/>
                  <a:moveTo>
                    <a:pt x="20994" y="20220"/>
                  </a:moveTo>
                  <a:lnTo>
                    <a:pt x="20957" y="20985"/>
                  </a:lnTo>
                  <a:lnTo>
                    <a:pt x="22100" y="21042"/>
                  </a:lnTo>
                  <a:lnTo>
                    <a:pt x="22139" y="20276"/>
                  </a:lnTo>
                  <a:lnTo>
                    <a:pt x="20994" y="20220"/>
                  </a:lnTo>
                  <a:close/>
                  <a:moveTo>
                    <a:pt x="23280" y="20333"/>
                  </a:moveTo>
                  <a:lnTo>
                    <a:pt x="23242" y="21098"/>
                  </a:lnTo>
                  <a:lnTo>
                    <a:pt x="24387" y="21155"/>
                  </a:lnTo>
                  <a:lnTo>
                    <a:pt x="24425" y="20390"/>
                  </a:lnTo>
                  <a:lnTo>
                    <a:pt x="23280" y="20333"/>
                  </a:lnTo>
                  <a:close/>
                  <a:moveTo>
                    <a:pt x="25566" y="20446"/>
                  </a:moveTo>
                  <a:lnTo>
                    <a:pt x="25528" y="21212"/>
                  </a:lnTo>
                  <a:lnTo>
                    <a:pt x="26673" y="21266"/>
                  </a:lnTo>
                  <a:lnTo>
                    <a:pt x="26709" y="20501"/>
                  </a:lnTo>
                  <a:lnTo>
                    <a:pt x="25566" y="20446"/>
                  </a:lnTo>
                  <a:close/>
                  <a:moveTo>
                    <a:pt x="27852" y="20558"/>
                  </a:moveTo>
                  <a:lnTo>
                    <a:pt x="27814" y="21323"/>
                  </a:lnTo>
                  <a:lnTo>
                    <a:pt x="28959" y="21380"/>
                  </a:lnTo>
                  <a:lnTo>
                    <a:pt x="28996" y="20614"/>
                  </a:lnTo>
                  <a:lnTo>
                    <a:pt x="27852" y="20558"/>
                  </a:lnTo>
                  <a:close/>
                </a:path>
              </a:pathLst>
            </a:custGeom>
            <a:solidFill>
              <a:schemeClr val="dk1"/>
            </a:solidFill>
            <a:ln>
              <a:noFill/>
            </a:ln>
          </p:spPr>
          <p:txBody>
            <a:bodyPr spcFirstLastPara="1" wrap="square" lIns="121900" tIns="121900" rIns="121900" bIns="121900" anchor="ctr" anchorCtr="0">
              <a:noAutofit/>
            </a:bodyPr>
            <a:lstStyle/>
            <a:p>
              <a:pPr defTabSz="1219261">
                <a:buClr>
                  <a:srgbClr val="000000"/>
                </a:buClr>
                <a:defRPr/>
              </a:pPr>
              <a:endParaRPr sz="1867" kern="0">
                <a:solidFill>
                  <a:srgbClr val="000000"/>
                </a:solidFill>
                <a:latin typeface="Arial"/>
                <a:cs typeface="Arial"/>
                <a:sym typeface="Arial"/>
              </a:endParaRPr>
            </a:p>
          </p:txBody>
        </p:sp>
        <p:sp>
          <p:nvSpPr>
            <p:cNvPr id="1218" name="Google Shape;1218;p59"/>
            <p:cNvSpPr/>
            <p:nvPr/>
          </p:nvSpPr>
          <p:spPr>
            <a:xfrm>
              <a:off x="6291800" y="3034500"/>
              <a:ext cx="112925" cy="107725"/>
            </a:xfrm>
            <a:custGeom>
              <a:avLst/>
              <a:gdLst/>
              <a:ahLst/>
              <a:cxnLst/>
              <a:rect l="l" t="t" r="r" b="b"/>
              <a:pathLst>
                <a:path w="4517" h="4309" extrusionOk="0">
                  <a:moveTo>
                    <a:pt x="214" y="0"/>
                  </a:moveTo>
                  <a:lnTo>
                    <a:pt x="1" y="4303"/>
                  </a:lnTo>
                  <a:cubicBezTo>
                    <a:pt x="74" y="4307"/>
                    <a:pt x="146" y="4308"/>
                    <a:pt x="218" y="4308"/>
                  </a:cubicBezTo>
                  <a:cubicBezTo>
                    <a:pt x="2499" y="4308"/>
                    <a:pt x="4404" y="2516"/>
                    <a:pt x="4517" y="213"/>
                  </a:cubicBezTo>
                  <a:lnTo>
                    <a:pt x="214" y="0"/>
                  </a:lnTo>
                  <a:close/>
                </a:path>
              </a:pathLst>
            </a:custGeom>
            <a:solidFill>
              <a:schemeClr val="accent2"/>
            </a:solidFill>
            <a:ln>
              <a:noFill/>
            </a:ln>
          </p:spPr>
          <p:txBody>
            <a:bodyPr spcFirstLastPara="1" wrap="square" lIns="121900" tIns="121900" rIns="121900" bIns="121900" anchor="ctr" anchorCtr="0">
              <a:noAutofit/>
            </a:bodyPr>
            <a:lstStyle/>
            <a:p>
              <a:pPr defTabSz="1219261">
                <a:buClr>
                  <a:srgbClr val="000000"/>
                </a:buClr>
                <a:defRPr/>
              </a:pPr>
              <a:endParaRPr sz="1867" kern="0">
                <a:solidFill>
                  <a:srgbClr val="000000"/>
                </a:solidFill>
                <a:latin typeface="Arial"/>
                <a:cs typeface="Arial"/>
                <a:sym typeface="Arial"/>
              </a:endParaRPr>
            </a:p>
          </p:txBody>
        </p:sp>
        <p:sp>
          <p:nvSpPr>
            <p:cNvPr id="1219" name="Google Shape;1219;p59"/>
            <p:cNvSpPr/>
            <p:nvPr/>
          </p:nvSpPr>
          <p:spPr>
            <a:xfrm>
              <a:off x="6267675" y="3523600"/>
              <a:ext cx="110550" cy="112900"/>
            </a:xfrm>
            <a:custGeom>
              <a:avLst/>
              <a:gdLst/>
              <a:ahLst/>
              <a:cxnLst/>
              <a:rect l="l" t="t" r="r" b="b"/>
              <a:pathLst>
                <a:path w="4422" h="4516" extrusionOk="0">
                  <a:moveTo>
                    <a:pt x="212" y="0"/>
                  </a:moveTo>
                  <a:lnTo>
                    <a:pt x="1" y="4303"/>
                  </a:lnTo>
                  <a:lnTo>
                    <a:pt x="4304" y="4516"/>
                  </a:lnTo>
                  <a:cubicBezTo>
                    <a:pt x="4422" y="2138"/>
                    <a:pt x="2590" y="117"/>
                    <a:pt x="212" y="0"/>
                  </a:cubicBezTo>
                  <a:close/>
                </a:path>
              </a:pathLst>
            </a:custGeom>
            <a:solidFill>
              <a:schemeClr val="accent2"/>
            </a:solidFill>
            <a:ln>
              <a:noFill/>
            </a:ln>
          </p:spPr>
          <p:txBody>
            <a:bodyPr spcFirstLastPara="1" wrap="square" lIns="121900" tIns="121900" rIns="121900" bIns="121900" anchor="ctr" anchorCtr="0">
              <a:noAutofit/>
            </a:bodyPr>
            <a:lstStyle/>
            <a:p>
              <a:pPr defTabSz="1219261">
                <a:buClr>
                  <a:srgbClr val="000000"/>
                </a:buClr>
                <a:defRPr/>
              </a:pPr>
              <a:endParaRPr sz="1867" kern="0">
                <a:solidFill>
                  <a:srgbClr val="000000"/>
                </a:solidFill>
                <a:latin typeface="Arial"/>
                <a:cs typeface="Arial"/>
                <a:sym typeface="Arial"/>
              </a:endParaRPr>
            </a:p>
          </p:txBody>
        </p:sp>
        <p:sp>
          <p:nvSpPr>
            <p:cNvPr id="1220" name="Google Shape;1220;p59"/>
            <p:cNvSpPr/>
            <p:nvPr/>
          </p:nvSpPr>
          <p:spPr>
            <a:xfrm>
              <a:off x="7047250" y="3071650"/>
              <a:ext cx="110500" cy="112900"/>
            </a:xfrm>
            <a:custGeom>
              <a:avLst/>
              <a:gdLst/>
              <a:ahLst/>
              <a:cxnLst/>
              <a:rect l="l" t="t" r="r" b="b"/>
              <a:pathLst>
                <a:path w="4420" h="4516" extrusionOk="0">
                  <a:moveTo>
                    <a:pt x="117" y="0"/>
                  </a:moveTo>
                  <a:lnTo>
                    <a:pt x="117" y="0"/>
                  </a:lnTo>
                  <a:cubicBezTo>
                    <a:pt x="1" y="2378"/>
                    <a:pt x="1831" y="4399"/>
                    <a:pt x="4209" y="4516"/>
                  </a:cubicBezTo>
                  <a:lnTo>
                    <a:pt x="4420" y="213"/>
                  </a:lnTo>
                  <a:lnTo>
                    <a:pt x="117" y="0"/>
                  </a:lnTo>
                  <a:close/>
                </a:path>
              </a:pathLst>
            </a:custGeom>
            <a:solidFill>
              <a:schemeClr val="accent2"/>
            </a:solidFill>
            <a:ln>
              <a:noFill/>
            </a:ln>
          </p:spPr>
          <p:txBody>
            <a:bodyPr spcFirstLastPara="1" wrap="square" lIns="121900" tIns="121900" rIns="121900" bIns="121900" anchor="ctr" anchorCtr="0">
              <a:noAutofit/>
            </a:bodyPr>
            <a:lstStyle/>
            <a:p>
              <a:pPr defTabSz="1219261">
                <a:buClr>
                  <a:srgbClr val="000000"/>
                </a:buClr>
                <a:defRPr/>
              </a:pPr>
              <a:endParaRPr sz="1867" kern="0">
                <a:solidFill>
                  <a:srgbClr val="000000"/>
                </a:solidFill>
                <a:latin typeface="Arial"/>
                <a:cs typeface="Arial"/>
                <a:sym typeface="Arial"/>
              </a:endParaRPr>
            </a:p>
          </p:txBody>
        </p:sp>
        <p:sp>
          <p:nvSpPr>
            <p:cNvPr id="1221" name="Google Shape;1221;p59"/>
            <p:cNvSpPr/>
            <p:nvPr/>
          </p:nvSpPr>
          <p:spPr>
            <a:xfrm>
              <a:off x="7020725" y="3565975"/>
              <a:ext cx="112900" cy="107725"/>
            </a:xfrm>
            <a:custGeom>
              <a:avLst/>
              <a:gdLst/>
              <a:ahLst/>
              <a:cxnLst/>
              <a:rect l="l" t="t" r="r" b="b"/>
              <a:pathLst>
                <a:path w="4516" h="4309" extrusionOk="0">
                  <a:moveTo>
                    <a:pt x="4296" y="0"/>
                  </a:moveTo>
                  <a:cubicBezTo>
                    <a:pt x="2016" y="0"/>
                    <a:pt x="115" y="1792"/>
                    <a:pt x="0" y="4095"/>
                  </a:cubicBezTo>
                  <a:lnTo>
                    <a:pt x="4305" y="4308"/>
                  </a:lnTo>
                  <a:lnTo>
                    <a:pt x="4516" y="6"/>
                  </a:lnTo>
                  <a:cubicBezTo>
                    <a:pt x="4442" y="2"/>
                    <a:pt x="4369" y="0"/>
                    <a:pt x="4296" y="0"/>
                  </a:cubicBezTo>
                  <a:close/>
                </a:path>
              </a:pathLst>
            </a:custGeom>
            <a:solidFill>
              <a:schemeClr val="accent2"/>
            </a:solidFill>
            <a:ln>
              <a:noFill/>
            </a:ln>
          </p:spPr>
          <p:txBody>
            <a:bodyPr spcFirstLastPara="1" wrap="square" lIns="121900" tIns="121900" rIns="121900" bIns="121900" anchor="ctr" anchorCtr="0">
              <a:noAutofit/>
            </a:bodyPr>
            <a:lstStyle/>
            <a:p>
              <a:pPr defTabSz="1219261">
                <a:buClr>
                  <a:srgbClr val="000000"/>
                </a:buClr>
                <a:defRPr/>
              </a:pPr>
              <a:endParaRPr sz="1867" kern="0">
                <a:solidFill>
                  <a:srgbClr val="000000"/>
                </a:solidFill>
                <a:latin typeface="Arial"/>
                <a:cs typeface="Arial"/>
                <a:sym typeface="Arial"/>
              </a:endParaRPr>
            </a:p>
          </p:txBody>
        </p:sp>
        <p:sp>
          <p:nvSpPr>
            <p:cNvPr id="1222" name="Google Shape;1222;p59"/>
            <p:cNvSpPr/>
            <p:nvPr/>
          </p:nvSpPr>
          <p:spPr>
            <a:xfrm>
              <a:off x="6454500" y="3196050"/>
              <a:ext cx="553675" cy="49375"/>
            </a:xfrm>
            <a:custGeom>
              <a:avLst/>
              <a:gdLst/>
              <a:ahLst/>
              <a:cxnLst/>
              <a:rect l="l" t="t" r="r" b="b"/>
              <a:pathLst>
                <a:path w="22147" h="1975" extrusionOk="0">
                  <a:moveTo>
                    <a:pt x="43" y="1"/>
                  </a:moveTo>
                  <a:lnTo>
                    <a:pt x="0" y="881"/>
                  </a:lnTo>
                  <a:lnTo>
                    <a:pt x="22102" y="1974"/>
                  </a:lnTo>
                  <a:lnTo>
                    <a:pt x="22147" y="1094"/>
                  </a:lnTo>
                  <a:lnTo>
                    <a:pt x="43" y="1"/>
                  </a:lnTo>
                  <a:close/>
                </a:path>
              </a:pathLst>
            </a:custGeom>
            <a:solidFill>
              <a:schemeClr val="dk1"/>
            </a:solidFill>
            <a:ln>
              <a:noFill/>
            </a:ln>
          </p:spPr>
          <p:txBody>
            <a:bodyPr spcFirstLastPara="1" wrap="square" lIns="121900" tIns="121900" rIns="121900" bIns="121900" anchor="ctr" anchorCtr="0">
              <a:noAutofit/>
            </a:bodyPr>
            <a:lstStyle/>
            <a:p>
              <a:pPr defTabSz="1219261">
                <a:buClr>
                  <a:srgbClr val="000000"/>
                </a:buClr>
                <a:defRPr/>
              </a:pPr>
              <a:endParaRPr sz="1867" kern="0">
                <a:solidFill>
                  <a:srgbClr val="000000"/>
                </a:solidFill>
                <a:latin typeface="Arial"/>
                <a:cs typeface="Arial"/>
                <a:sym typeface="Arial"/>
              </a:endParaRPr>
            </a:p>
          </p:txBody>
        </p:sp>
        <p:sp>
          <p:nvSpPr>
            <p:cNvPr id="1223" name="Google Shape;1223;p59"/>
            <p:cNvSpPr/>
            <p:nvPr/>
          </p:nvSpPr>
          <p:spPr>
            <a:xfrm>
              <a:off x="6451325" y="3259650"/>
              <a:ext cx="553700" cy="49325"/>
            </a:xfrm>
            <a:custGeom>
              <a:avLst/>
              <a:gdLst/>
              <a:ahLst/>
              <a:cxnLst/>
              <a:rect l="l" t="t" r="r" b="b"/>
              <a:pathLst>
                <a:path w="22148" h="1973" extrusionOk="0">
                  <a:moveTo>
                    <a:pt x="44" y="1"/>
                  </a:moveTo>
                  <a:lnTo>
                    <a:pt x="1" y="881"/>
                  </a:lnTo>
                  <a:lnTo>
                    <a:pt x="22104" y="1973"/>
                  </a:lnTo>
                  <a:lnTo>
                    <a:pt x="22147" y="1092"/>
                  </a:lnTo>
                  <a:lnTo>
                    <a:pt x="44" y="1"/>
                  </a:lnTo>
                  <a:close/>
                </a:path>
              </a:pathLst>
            </a:custGeom>
            <a:solidFill>
              <a:schemeClr val="dk1"/>
            </a:solidFill>
            <a:ln>
              <a:noFill/>
            </a:ln>
          </p:spPr>
          <p:txBody>
            <a:bodyPr spcFirstLastPara="1" wrap="square" lIns="121900" tIns="121900" rIns="121900" bIns="121900" anchor="ctr" anchorCtr="0">
              <a:noAutofit/>
            </a:bodyPr>
            <a:lstStyle/>
            <a:p>
              <a:pPr defTabSz="1219261">
                <a:buClr>
                  <a:srgbClr val="000000"/>
                </a:buClr>
                <a:defRPr/>
              </a:pPr>
              <a:endParaRPr sz="1867" kern="0">
                <a:solidFill>
                  <a:srgbClr val="000000"/>
                </a:solidFill>
                <a:latin typeface="Arial"/>
                <a:cs typeface="Arial"/>
                <a:sym typeface="Arial"/>
              </a:endParaRPr>
            </a:p>
          </p:txBody>
        </p:sp>
        <p:sp>
          <p:nvSpPr>
            <p:cNvPr id="1224" name="Google Shape;1224;p59"/>
            <p:cNvSpPr/>
            <p:nvPr/>
          </p:nvSpPr>
          <p:spPr>
            <a:xfrm>
              <a:off x="6448200" y="3323225"/>
              <a:ext cx="553700" cy="49300"/>
            </a:xfrm>
            <a:custGeom>
              <a:avLst/>
              <a:gdLst/>
              <a:ahLst/>
              <a:cxnLst/>
              <a:rect l="l" t="t" r="r" b="b"/>
              <a:pathLst>
                <a:path w="22148" h="1972" extrusionOk="0">
                  <a:moveTo>
                    <a:pt x="44" y="0"/>
                  </a:moveTo>
                  <a:lnTo>
                    <a:pt x="1" y="880"/>
                  </a:lnTo>
                  <a:lnTo>
                    <a:pt x="22102" y="1972"/>
                  </a:lnTo>
                  <a:lnTo>
                    <a:pt x="22147" y="1092"/>
                  </a:lnTo>
                  <a:lnTo>
                    <a:pt x="44" y="0"/>
                  </a:lnTo>
                  <a:close/>
                </a:path>
              </a:pathLst>
            </a:custGeom>
            <a:solidFill>
              <a:schemeClr val="dk1"/>
            </a:solidFill>
            <a:ln>
              <a:noFill/>
            </a:ln>
          </p:spPr>
          <p:txBody>
            <a:bodyPr spcFirstLastPara="1" wrap="square" lIns="121900" tIns="121900" rIns="121900" bIns="121900" anchor="ctr" anchorCtr="0">
              <a:noAutofit/>
            </a:bodyPr>
            <a:lstStyle/>
            <a:p>
              <a:pPr defTabSz="1219261">
                <a:buClr>
                  <a:srgbClr val="000000"/>
                </a:buClr>
                <a:defRPr/>
              </a:pPr>
              <a:endParaRPr sz="1867" kern="0">
                <a:solidFill>
                  <a:srgbClr val="000000"/>
                </a:solidFill>
                <a:latin typeface="Arial"/>
                <a:cs typeface="Arial"/>
                <a:sym typeface="Arial"/>
              </a:endParaRPr>
            </a:p>
          </p:txBody>
        </p:sp>
        <p:sp>
          <p:nvSpPr>
            <p:cNvPr id="1225" name="Google Shape;1225;p59"/>
            <p:cNvSpPr/>
            <p:nvPr/>
          </p:nvSpPr>
          <p:spPr>
            <a:xfrm>
              <a:off x="6445050" y="3386775"/>
              <a:ext cx="553675" cy="49325"/>
            </a:xfrm>
            <a:custGeom>
              <a:avLst/>
              <a:gdLst/>
              <a:ahLst/>
              <a:cxnLst/>
              <a:rect l="l" t="t" r="r" b="b"/>
              <a:pathLst>
                <a:path w="22147" h="1973" extrusionOk="0">
                  <a:moveTo>
                    <a:pt x="44" y="1"/>
                  </a:moveTo>
                  <a:lnTo>
                    <a:pt x="1" y="881"/>
                  </a:lnTo>
                  <a:lnTo>
                    <a:pt x="22104" y="1972"/>
                  </a:lnTo>
                  <a:lnTo>
                    <a:pt x="22147" y="1094"/>
                  </a:lnTo>
                  <a:lnTo>
                    <a:pt x="44" y="1"/>
                  </a:lnTo>
                  <a:close/>
                </a:path>
              </a:pathLst>
            </a:custGeom>
            <a:solidFill>
              <a:schemeClr val="dk1"/>
            </a:solidFill>
            <a:ln>
              <a:noFill/>
            </a:ln>
          </p:spPr>
          <p:txBody>
            <a:bodyPr spcFirstLastPara="1" wrap="square" lIns="121900" tIns="121900" rIns="121900" bIns="121900" anchor="ctr" anchorCtr="0">
              <a:noAutofit/>
            </a:bodyPr>
            <a:lstStyle/>
            <a:p>
              <a:pPr defTabSz="1219261">
                <a:buClr>
                  <a:srgbClr val="000000"/>
                </a:buClr>
                <a:defRPr/>
              </a:pPr>
              <a:endParaRPr sz="1867" kern="0">
                <a:solidFill>
                  <a:srgbClr val="000000"/>
                </a:solidFill>
                <a:latin typeface="Arial"/>
                <a:cs typeface="Arial"/>
                <a:sym typeface="Arial"/>
              </a:endParaRPr>
            </a:p>
          </p:txBody>
        </p:sp>
        <p:sp>
          <p:nvSpPr>
            <p:cNvPr id="1226" name="Google Shape;1226;p59"/>
            <p:cNvSpPr/>
            <p:nvPr/>
          </p:nvSpPr>
          <p:spPr>
            <a:xfrm>
              <a:off x="6441925" y="3450350"/>
              <a:ext cx="553700" cy="49350"/>
            </a:xfrm>
            <a:custGeom>
              <a:avLst/>
              <a:gdLst/>
              <a:ahLst/>
              <a:cxnLst/>
              <a:rect l="l" t="t" r="r" b="b"/>
              <a:pathLst>
                <a:path w="22148" h="1974" extrusionOk="0">
                  <a:moveTo>
                    <a:pt x="44" y="0"/>
                  </a:moveTo>
                  <a:lnTo>
                    <a:pt x="1" y="880"/>
                  </a:lnTo>
                  <a:lnTo>
                    <a:pt x="22102" y="1973"/>
                  </a:lnTo>
                  <a:lnTo>
                    <a:pt x="22147" y="1093"/>
                  </a:lnTo>
                  <a:lnTo>
                    <a:pt x="44" y="0"/>
                  </a:lnTo>
                  <a:close/>
                </a:path>
              </a:pathLst>
            </a:custGeom>
            <a:solidFill>
              <a:schemeClr val="dk1"/>
            </a:solidFill>
            <a:ln>
              <a:noFill/>
            </a:ln>
          </p:spPr>
          <p:txBody>
            <a:bodyPr spcFirstLastPara="1" wrap="square" lIns="121900" tIns="121900" rIns="121900" bIns="121900" anchor="ctr" anchorCtr="0">
              <a:noAutofit/>
            </a:bodyPr>
            <a:lstStyle/>
            <a:p>
              <a:pPr defTabSz="1219261">
                <a:buClr>
                  <a:srgbClr val="000000"/>
                </a:buClr>
                <a:defRPr/>
              </a:pPr>
              <a:endParaRPr sz="1867" kern="0">
                <a:solidFill>
                  <a:srgbClr val="000000"/>
                </a:solidFill>
                <a:latin typeface="Arial"/>
                <a:cs typeface="Arial"/>
                <a:sym typeface="Arial"/>
              </a:endParaRPr>
            </a:p>
          </p:txBody>
        </p:sp>
        <p:sp>
          <p:nvSpPr>
            <p:cNvPr id="1227" name="Google Shape;1227;p59"/>
            <p:cNvSpPr/>
            <p:nvPr/>
          </p:nvSpPr>
          <p:spPr>
            <a:xfrm>
              <a:off x="6095625" y="2931625"/>
              <a:ext cx="1183925" cy="1533800"/>
            </a:xfrm>
            <a:custGeom>
              <a:avLst/>
              <a:gdLst/>
              <a:ahLst/>
              <a:cxnLst/>
              <a:rect l="l" t="t" r="r" b="b"/>
              <a:pathLst>
                <a:path w="47357" h="61352" extrusionOk="0">
                  <a:moveTo>
                    <a:pt x="3678" y="837"/>
                  </a:moveTo>
                  <a:lnTo>
                    <a:pt x="46522" y="2952"/>
                  </a:lnTo>
                  <a:lnTo>
                    <a:pt x="43680" y="60514"/>
                  </a:lnTo>
                  <a:lnTo>
                    <a:pt x="836" y="58401"/>
                  </a:lnTo>
                  <a:lnTo>
                    <a:pt x="3678" y="837"/>
                  </a:lnTo>
                  <a:close/>
                  <a:moveTo>
                    <a:pt x="2919" y="0"/>
                  </a:moveTo>
                  <a:lnTo>
                    <a:pt x="1" y="59158"/>
                  </a:lnTo>
                  <a:lnTo>
                    <a:pt x="44438" y="61351"/>
                  </a:lnTo>
                  <a:lnTo>
                    <a:pt x="47357" y="2195"/>
                  </a:lnTo>
                  <a:lnTo>
                    <a:pt x="2919" y="0"/>
                  </a:lnTo>
                  <a:close/>
                </a:path>
              </a:pathLst>
            </a:custGeom>
            <a:solidFill>
              <a:schemeClr val="accent3"/>
            </a:solidFill>
            <a:ln>
              <a:noFill/>
            </a:ln>
          </p:spPr>
          <p:txBody>
            <a:bodyPr spcFirstLastPara="1" wrap="square" lIns="121900" tIns="121900" rIns="121900" bIns="121900" anchor="ctr" anchorCtr="0">
              <a:noAutofit/>
            </a:bodyPr>
            <a:lstStyle/>
            <a:p>
              <a:pPr defTabSz="1219261">
                <a:buClr>
                  <a:srgbClr val="000000"/>
                </a:buClr>
                <a:defRPr/>
              </a:pPr>
              <a:endParaRPr sz="1867" kern="0">
                <a:solidFill>
                  <a:srgbClr val="000000"/>
                </a:solidFill>
                <a:latin typeface="Arial"/>
                <a:cs typeface="Arial"/>
                <a:sym typeface="Arial"/>
              </a:endParaRPr>
            </a:p>
          </p:txBody>
        </p:sp>
        <p:sp>
          <p:nvSpPr>
            <p:cNvPr id="1228" name="Google Shape;1228;p59"/>
            <p:cNvSpPr/>
            <p:nvPr/>
          </p:nvSpPr>
          <p:spPr>
            <a:xfrm>
              <a:off x="6253275" y="3683250"/>
              <a:ext cx="841925" cy="661375"/>
            </a:xfrm>
            <a:custGeom>
              <a:avLst/>
              <a:gdLst/>
              <a:ahLst/>
              <a:cxnLst/>
              <a:rect l="l" t="t" r="r" b="b"/>
              <a:pathLst>
                <a:path w="33677" h="26455" extrusionOk="0">
                  <a:moveTo>
                    <a:pt x="1958" y="805"/>
                  </a:moveTo>
                  <a:lnTo>
                    <a:pt x="32871" y="2331"/>
                  </a:lnTo>
                  <a:lnTo>
                    <a:pt x="31721" y="25649"/>
                  </a:lnTo>
                  <a:lnTo>
                    <a:pt x="806" y="24123"/>
                  </a:lnTo>
                  <a:lnTo>
                    <a:pt x="1958" y="805"/>
                  </a:lnTo>
                  <a:close/>
                  <a:moveTo>
                    <a:pt x="1229" y="0"/>
                  </a:moveTo>
                  <a:lnTo>
                    <a:pt x="1" y="24852"/>
                  </a:lnTo>
                  <a:lnTo>
                    <a:pt x="32450" y="26454"/>
                  </a:lnTo>
                  <a:lnTo>
                    <a:pt x="33676" y="1601"/>
                  </a:lnTo>
                  <a:lnTo>
                    <a:pt x="1229" y="0"/>
                  </a:lnTo>
                  <a:close/>
                </a:path>
              </a:pathLst>
            </a:custGeom>
            <a:solidFill>
              <a:schemeClr val="accent3"/>
            </a:solidFill>
            <a:ln>
              <a:noFill/>
            </a:ln>
          </p:spPr>
          <p:txBody>
            <a:bodyPr spcFirstLastPara="1" wrap="square" lIns="121900" tIns="121900" rIns="121900" bIns="121900" anchor="ctr" anchorCtr="0">
              <a:noAutofit/>
            </a:bodyPr>
            <a:lstStyle/>
            <a:p>
              <a:pPr defTabSz="1219261">
                <a:buClr>
                  <a:srgbClr val="000000"/>
                </a:buClr>
                <a:defRPr/>
              </a:pPr>
              <a:endParaRPr sz="1867" kern="0">
                <a:solidFill>
                  <a:srgbClr val="000000"/>
                </a:solidFill>
                <a:latin typeface="Arial"/>
                <a:cs typeface="Arial"/>
                <a:sym typeface="Arial"/>
              </a:endParaRPr>
            </a:p>
          </p:txBody>
        </p:sp>
        <p:sp>
          <p:nvSpPr>
            <p:cNvPr id="1229" name="Google Shape;1229;p59"/>
            <p:cNvSpPr/>
            <p:nvPr/>
          </p:nvSpPr>
          <p:spPr>
            <a:xfrm>
              <a:off x="6167725" y="2855550"/>
              <a:ext cx="665325" cy="39450"/>
            </a:xfrm>
            <a:custGeom>
              <a:avLst/>
              <a:gdLst/>
              <a:ahLst/>
              <a:cxnLst/>
              <a:rect l="l" t="t" r="r" b="b"/>
              <a:pathLst>
                <a:path w="26613" h="1578" extrusionOk="0">
                  <a:moveTo>
                    <a:pt x="14" y="0"/>
                  </a:moveTo>
                  <a:lnTo>
                    <a:pt x="0" y="261"/>
                  </a:lnTo>
                  <a:lnTo>
                    <a:pt x="26599" y="1577"/>
                  </a:lnTo>
                  <a:lnTo>
                    <a:pt x="26613" y="1315"/>
                  </a:lnTo>
                  <a:lnTo>
                    <a:pt x="14" y="0"/>
                  </a:lnTo>
                  <a:close/>
                </a:path>
              </a:pathLst>
            </a:custGeom>
            <a:solidFill>
              <a:schemeClr val="dk1"/>
            </a:solidFill>
            <a:ln>
              <a:noFill/>
            </a:ln>
          </p:spPr>
          <p:txBody>
            <a:bodyPr spcFirstLastPara="1" wrap="square" lIns="121900" tIns="121900" rIns="121900" bIns="121900" anchor="ctr" anchorCtr="0">
              <a:noAutofit/>
            </a:bodyPr>
            <a:lstStyle/>
            <a:p>
              <a:pPr defTabSz="1219261">
                <a:buClr>
                  <a:srgbClr val="000000"/>
                </a:buClr>
                <a:defRPr/>
              </a:pPr>
              <a:endParaRPr sz="1867" kern="0">
                <a:solidFill>
                  <a:srgbClr val="000000"/>
                </a:solidFill>
                <a:latin typeface="Arial"/>
                <a:cs typeface="Arial"/>
                <a:sym typeface="Arial"/>
              </a:endParaRPr>
            </a:p>
          </p:txBody>
        </p:sp>
        <p:sp>
          <p:nvSpPr>
            <p:cNvPr id="1230" name="Google Shape;1230;p59"/>
            <p:cNvSpPr/>
            <p:nvPr/>
          </p:nvSpPr>
          <p:spPr>
            <a:xfrm>
              <a:off x="6303900" y="2883950"/>
              <a:ext cx="316750" cy="22250"/>
            </a:xfrm>
            <a:custGeom>
              <a:avLst/>
              <a:gdLst/>
              <a:ahLst/>
              <a:cxnLst/>
              <a:rect l="l" t="t" r="r" b="b"/>
              <a:pathLst>
                <a:path w="12670" h="890" extrusionOk="0">
                  <a:moveTo>
                    <a:pt x="13" y="1"/>
                  </a:moveTo>
                  <a:lnTo>
                    <a:pt x="1" y="263"/>
                  </a:lnTo>
                  <a:lnTo>
                    <a:pt x="12656" y="889"/>
                  </a:lnTo>
                  <a:lnTo>
                    <a:pt x="12670" y="626"/>
                  </a:lnTo>
                  <a:lnTo>
                    <a:pt x="13" y="1"/>
                  </a:lnTo>
                  <a:close/>
                </a:path>
              </a:pathLst>
            </a:custGeom>
            <a:solidFill>
              <a:schemeClr val="dk1"/>
            </a:solidFill>
            <a:ln>
              <a:noFill/>
            </a:ln>
          </p:spPr>
          <p:txBody>
            <a:bodyPr spcFirstLastPara="1" wrap="square" lIns="121900" tIns="121900" rIns="121900" bIns="121900" anchor="ctr" anchorCtr="0">
              <a:noAutofit/>
            </a:bodyPr>
            <a:lstStyle/>
            <a:p>
              <a:pPr defTabSz="1219261">
                <a:buClr>
                  <a:srgbClr val="000000"/>
                </a:buClr>
                <a:defRPr/>
              </a:pPr>
              <a:endParaRPr sz="1867" kern="0">
                <a:solidFill>
                  <a:srgbClr val="000000"/>
                </a:solidFill>
                <a:latin typeface="Arial"/>
                <a:cs typeface="Arial"/>
                <a:sym typeface="Arial"/>
              </a:endParaRPr>
            </a:p>
          </p:txBody>
        </p:sp>
        <p:sp>
          <p:nvSpPr>
            <p:cNvPr id="1231" name="Google Shape;1231;p59"/>
            <p:cNvSpPr/>
            <p:nvPr/>
          </p:nvSpPr>
          <p:spPr>
            <a:xfrm>
              <a:off x="6698200" y="2910250"/>
              <a:ext cx="355350" cy="24150"/>
            </a:xfrm>
            <a:custGeom>
              <a:avLst/>
              <a:gdLst/>
              <a:ahLst/>
              <a:cxnLst/>
              <a:rect l="l" t="t" r="r" b="b"/>
              <a:pathLst>
                <a:path w="14214" h="966" extrusionOk="0">
                  <a:moveTo>
                    <a:pt x="14" y="0"/>
                  </a:moveTo>
                  <a:lnTo>
                    <a:pt x="1" y="263"/>
                  </a:lnTo>
                  <a:lnTo>
                    <a:pt x="14201" y="965"/>
                  </a:lnTo>
                  <a:lnTo>
                    <a:pt x="14214" y="702"/>
                  </a:lnTo>
                  <a:lnTo>
                    <a:pt x="14" y="0"/>
                  </a:lnTo>
                  <a:close/>
                </a:path>
              </a:pathLst>
            </a:custGeom>
            <a:solidFill>
              <a:schemeClr val="dk1"/>
            </a:solidFill>
            <a:ln>
              <a:noFill/>
            </a:ln>
          </p:spPr>
          <p:txBody>
            <a:bodyPr spcFirstLastPara="1" wrap="square" lIns="121900" tIns="121900" rIns="121900" bIns="121900" anchor="ctr" anchorCtr="0">
              <a:noAutofit/>
            </a:bodyPr>
            <a:lstStyle/>
            <a:p>
              <a:pPr defTabSz="1219261">
                <a:buClr>
                  <a:srgbClr val="000000"/>
                </a:buClr>
                <a:defRPr/>
              </a:pPr>
              <a:endParaRPr sz="1867" kern="0">
                <a:solidFill>
                  <a:srgbClr val="000000"/>
                </a:solidFill>
                <a:latin typeface="Arial"/>
                <a:cs typeface="Arial"/>
                <a:sym typeface="Arial"/>
              </a:endParaRPr>
            </a:p>
          </p:txBody>
        </p:sp>
        <p:sp>
          <p:nvSpPr>
            <p:cNvPr id="1232" name="Google Shape;1232;p59"/>
            <p:cNvSpPr/>
            <p:nvPr/>
          </p:nvSpPr>
          <p:spPr>
            <a:xfrm>
              <a:off x="6930325" y="2904625"/>
              <a:ext cx="175575" cy="15250"/>
            </a:xfrm>
            <a:custGeom>
              <a:avLst/>
              <a:gdLst/>
              <a:ahLst/>
              <a:cxnLst/>
              <a:rect l="l" t="t" r="r" b="b"/>
              <a:pathLst>
                <a:path w="7023" h="610" extrusionOk="0">
                  <a:moveTo>
                    <a:pt x="14" y="1"/>
                  </a:moveTo>
                  <a:lnTo>
                    <a:pt x="0" y="263"/>
                  </a:lnTo>
                  <a:lnTo>
                    <a:pt x="7009" y="610"/>
                  </a:lnTo>
                  <a:lnTo>
                    <a:pt x="7022" y="348"/>
                  </a:lnTo>
                  <a:lnTo>
                    <a:pt x="14" y="1"/>
                  </a:lnTo>
                  <a:close/>
                </a:path>
              </a:pathLst>
            </a:custGeom>
            <a:solidFill>
              <a:schemeClr val="dk1"/>
            </a:solidFill>
            <a:ln>
              <a:noFill/>
            </a:ln>
          </p:spPr>
          <p:txBody>
            <a:bodyPr spcFirstLastPara="1" wrap="square" lIns="121900" tIns="121900" rIns="121900" bIns="121900" anchor="ctr" anchorCtr="0">
              <a:noAutofit/>
            </a:bodyPr>
            <a:lstStyle/>
            <a:p>
              <a:pPr defTabSz="1219261">
                <a:buClr>
                  <a:srgbClr val="000000"/>
                </a:buClr>
                <a:defRPr/>
              </a:pPr>
              <a:endParaRPr sz="1867" kern="0">
                <a:solidFill>
                  <a:srgbClr val="000000"/>
                </a:solidFill>
                <a:latin typeface="Arial"/>
                <a:cs typeface="Arial"/>
                <a:sym typeface="Arial"/>
              </a:endParaRPr>
            </a:p>
          </p:txBody>
        </p:sp>
        <p:sp>
          <p:nvSpPr>
            <p:cNvPr id="1233" name="Google Shape;1233;p59"/>
            <p:cNvSpPr/>
            <p:nvPr/>
          </p:nvSpPr>
          <p:spPr>
            <a:xfrm>
              <a:off x="7114025" y="2929050"/>
              <a:ext cx="70100" cy="10050"/>
            </a:xfrm>
            <a:custGeom>
              <a:avLst/>
              <a:gdLst/>
              <a:ahLst/>
              <a:cxnLst/>
              <a:rect l="l" t="t" r="r" b="b"/>
              <a:pathLst>
                <a:path w="2804" h="402" extrusionOk="0">
                  <a:moveTo>
                    <a:pt x="14" y="0"/>
                  </a:moveTo>
                  <a:lnTo>
                    <a:pt x="0" y="263"/>
                  </a:lnTo>
                  <a:lnTo>
                    <a:pt x="2791" y="401"/>
                  </a:lnTo>
                  <a:lnTo>
                    <a:pt x="2804" y="138"/>
                  </a:lnTo>
                  <a:lnTo>
                    <a:pt x="14" y="0"/>
                  </a:lnTo>
                  <a:close/>
                </a:path>
              </a:pathLst>
            </a:custGeom>
            <a:solidFill>
              <a:schemeClr val="dk1"/>
            </a:solidFill>
            <a:ln>
              <a:noFill/>
            </a:ln>
          </p:spPr>
          <p:txBody>
            <a:bodyPr spcFirstLastPara="1" wrap="square" lIns="121900" tIns="121900" rIns="121900" bIns="121900" anchor="ctr" anchorCtr="0">
              <a:noAutofit/>
            </a:bodyPr>
            <a:lstStyle/>
            <a:p>
              <a:pPr defTabSz="1219261">
                <a:buClr>
                  <a:srgbClr val="000000"/>
                </a:buClr>
                <a:defRPr/>
              </a:pPr>
              <a:endParaRPr sz="1867" kern="0">
                <a:solidFill>
                  <a:srgbClr val="000000"/>
                </a:solidFill>
                <a:latin typeface="Arial"/>
                <a:cs typeface="Arial"/>
                <a:sym typeface="Arial"/>
              </a:endParaRPr>
            </a:p>
          </p:txBody>
        </p:sp>
      </p:grpSp>
      <p:grpSp>
        <p:nvGrpSpPr>
          <p:cNvPr id="1234" name="Google Shape;1234;p59"/>
          <p:cNvGrpSpPr/>
          <p:nvPr/>
        </p:nvGrpSpPr>
        <p:grpSpPr>
          <a:xfrm rot="486744">
            <a:off x="10815710" y="5214302"/>
            <a:ext cx="1096185" cy="1357098"/>
            <a:chOff x="5941675" y="2793025"/>
            <a:chExt cx="1395750" cy="1730425"/>
          </a:xfrm>
        </p:grpSpPr>
        <p:sp>
          <p:nvSpPr>
            <p:cNvPr id="1235" name="Google Shape;1235;p59"/>
            <p:cNvSpPr/>
            <p:nvPr/>
          </p:nvSpPr>
          <p:spPr>
            <a:xfrm>
              <a:off x="5941675" y="2793025"/>
              <a:ext cx="1395750" cy="1730425"/>
            </a:xfrm>
            <a:custGeom>
              <a:avLst/>
              <a:gdLst/>
              <a:ahLst/>
              <a:cxnLst/>
              <a:rect l="l" t="t" r="r" b="b"/>
              <a:pathLst>
                <a:path w="55830" h="69217" extrusionOk="0">
                  <a:moveTo>
                    <a:pt x="5437" y="1"/>
                  </a:moveTo>
                  <a:cubicBezTo>
                    <a:pt x="4710" y="1"/>
                    <a:pt x="4019" y="329"/>
                    <a:pt x="3560" y="899"/>
                  </a:cubicBezTo>
                  <a:cubicBezTo>
                    <a:pt x="3267" y="1087"/>
                    <a:pt x="3082" y="1406"/>
                    <a:pt x="3066" y="1756"/>
                  </a:cubicBezTo>
                  <a:lnTo>
                    <a:pt x="3051" y="2045"/>
                  </a:lnTo>
                  <a:cubicBezTo>
                    <a:pt x="3037" y="2128"/>
                    <a:pt x="3027" y="2215"/>
                    <a:pt x="3022" y="2300"/>
                  </a:cubicBezTo>
                  <a:lnTo>
                    <a:pt x="44" y="62671"/>
                  </a:lnTo>
                  <a:cubicBezTo>
                    <a:pt x="41" y="62729"/>
                    <a:pt x="42" y="62789"/>
                    <a:pt x="51" y="62847"/>
                  </a:cubicBezTo>
                  <a:lnTo>
                    <a:pt x="21" y="63459"/>
                  </a:lnTo>
                  <a:cubicBezTo>
                    <a:pt x="1" y="63864"/>
                    <a:pt x="207" y="64245"/>
                    <a:pt x="558" y="64449"/>
                  </a:cubicBezTo>
                  <a:lnTo>
                    <a:pt x="4735" y="66872"/>
                  </a:lnTo>
                  <a:cubicBezTo>
                    <a:pt x="4883" y="66958"/>
                    <a:pt x="5051" y="67008"/>
                    <a:pt x="5224" y="67017"/>
                  </a:cubicBezTo>
                  <a:lnTo>
                    <a:pt x="49734" y="69213"/>
                  </a:lnTo>
                  <a:cubicBezTo>
                    <a:pt x="49786" y="69216"/>
                    <a:pt x="49838" y="69217"/>
                    <a:pt x="49889" y="69217"/>
                  </a:cubicBezTo>
                  <a:cubicBezTo>
                    <a:pt x="50075" y="69217"/>
                    <a:pt x="50259" y="69200"/>
                    <a:pt x="50442" y="69166"/>
                  </a:cubicBezTo>
                  <a:cubicBezTo>
                    <a:pt x="51838" y="68912"/>
                    <a:pt x="52871" y="67729"/>
                    <a:pt x="52936" y="66311"/>
                  </a:cubicBezTo>
                  <a:lnTo>
                    <a:pt x="55788" y="8549"/>
                  </a:lnTo>
                  <a:cubicBezTo>
                    <a:pt x="55829" y="7739"/>
                    <a:pt x="55546" y="6947"/>
                    <a:pt x="55001" y="6346"/>
                  </a:cubicBezTo>
                  <a:cubicBezTo>
                    <a:pt x="54458" y="5744"/>
                    <a:pt x="53696" y="5385"/>
                    <a:pt x="52888" y="5346"/>
                  </a:cubicBezTo>
                  <a:lnTo>
                    <a:pt x="52550" y="5330"/>
                  </a:lnTo>
                  <a:cubicBezTo>
                    <a:pt x="52603" y="3664"/>
                    <a:pt x="51312" y="2262"/>
                    <a:pt x="49646" y="2180"/>
                  </a:cubicBezTo>
                  <a:lnTo>
                    <a:pt x="5557" y="4"/>
                  </a:lnTo>
                  <a:cubicBezTo>
                    <a:pt x="5516" y="2"/>
                    <a:pt x="5477" y="1"/>
                    <a:pt x="5437" y="1"/>
                  </a:cubicBezTo>
                  <a:close/>
                </a:path>
              </a:pathLst>
            </a:custGeom>
            <a:solidFill>
              <a:schemeClr val="accent4"/>
            </a:solidFill>
            <a:ln>
              <a:noFill/>
            </a:ln>
          </p:spPr>
          <p:txBody>
            <a:bodyPr spcFirstLastPara="1" wrap="square" lIns="121900" tIns="121900" rIns="121900" bIns="121900" anchor="ctr" anchorCtr="0">
              <a:noAutofit/>
            </a:bodyPr>
            <a:lstStyle/>
            <a:p>
              <a:pPr defTabSz="1219261">
                <a:buClr>
                  <a:srgbClr val="000000"/>
                </a:buClr>
                <a:defRPr/>
              </a:pPr>
              <a:endParaRPr sz="1867" kern="0">
                <a:solidFill>
                  <a:srgbClr val="000000"/>
                </a:solidFill>
                <a:latin typeface="Arial"/>
                <a:cs typeface="Arial"/>
                <a:sym typeface="Arial"/>
              </a:endParaRPr>
            </a:p>
          </p:txBody>
        </p:sp>
        <p:sp>
          <p:nvSpPr>
            <p:cNvPr id="1236" name="Google Shape;1236;p59"/>
            <p:cNvSpPr/>
            <p:nvPr/>
          </p:nvSpPr>
          <p:spPr>
            <a:xfrm>
              <a:off x="5969800" y="2820100"/>
              <a:ext cx="1259875" cy="1597125"/>
            </a:xfrm>
            <a:custGeom>
              <a:avLst/>
              <a:gdLst/>
              <a:ahLst/>
              <a:cxnLst/>
              <a:rect l="l" t="t" r="r" b="b"/>
              <a:pathLst>
                <a:path w="50395" h="63885" extrusionOk="0">
                  <a:moveTo>
                    <a:pt x="4314" y="1"/>
                  </a:moveTo>
                  <a:cubicBezTo>
                    <a:pt x="3607" y="1"/>
                    <a:pt x="3015" y="556"/>
                    <a:pt x="2981" y="1270"/>
                  </a:cubicBezTo>
                  <a:lnTo>
                    <a:pt x="1" y="61641"/>
                  </a:lnTo>
                  <a:lnTo>
                    <a:pt x="45423" y="63882"/>
                  </a:lnTo>
                  <a:cubicBezTo>
                    <a:pt x="45456" y="63884"/>
                    <a:pt x="45489" y="63885"/>
                    <a:pt x="45521" y="63885"/>
                  </a:cubicBezTo>
                  <a:cubicBezTo>
                    <a:pt x="46566" y="63885"/>
                    <a:pt x="47438" y="63064"/>
                    <a:pt x="47490" y="62009"/>
                  </a:cubicBezTo>
                  <a:lnTo>
                    <a:pt x="50342" y="4245"/>
                  </a:lnTo>
                  <a:cubicBezTo>
                    <a:pt x="50395" y="3157"/>
                    <a:pt x="49556" y="2232"/>
                    <a:pt x="48468" y="2179"/>
                  </a:cubicBezTo>
                  <a:lnTo>
                    <a:pt x="4378" y="2"/>
                  </a:lnTo>
                  <a:cubicBezTo>
                    <a:pt x="4357" y="1"/>
                    <a:pt x="4335" y="1"/>
                    <a:pt x="4314" y="1"/>
                  </a:cubicBezTo>
                  <a:close/>
                </a:path>
              </a:pathLst>
            </a:custGeom>
            <a:solidFill>
              <a:schemeClr val="accent1"/>
            </a:solidFill>
            <a:ln>
              <a:noFill/>
            </a:ln>
          </p:spPr>
          <p:txBody>
            <a:bodyPr spcFirstLastPara="1" wrap="square" lIns="121900" tIns="121900" rIns="121900" bIns="121900" anchor="ctr" anchorCtr="0">
              <a:noAutofit/>
            </a:bodyPr>
            <a:lstStyle/>
            <a:p>
              <a:pPr defTabSz="1219261">
                <a:buClr>
                  <a:srgbClr val="000000"/>
                </a:buClr>
                <a:defRPr/>
              </a:pPr>
              <a:endParaRPr sz="1867" kern="0">
                <a:solidFill>
                  <a:srgbClr val="000000"/>
                </a:solidFill>
                <a:latin typeface="Arial"/>
                <a:cs typeface="Arial"/>
                <a:sym typeface="Arial"/>
              </a:endParaRPr>
            </a:p>
          </p:txBody>
        </p:sp>
        <p:sp>
          <p:nvSpPr>
            <p:cNvPr id="1237" name="Google Shape;1237;p59"/>
            <p:cNvSpPr/>
            <p:nvPr/>
          </p:nvSpPr>
          <p:spPr>
            <a:xfrm>
              <a:off x="5969175" y="2838225"/>
              <a:ext cx="1162250" cy="1603200"/>
            </a:xfrm>
            <a:custGeom>
              <a:avLst/>
              <a:gdLst/>
              <a:ahLst/>
              <a:cxnLst/>
              <a:rect l="l" t="t" r="r" b="b"/>
              <a:pathLst>
                <a:path w="46490" h="64128" extrusionOk="0">
                  <a:moveTo>
                    <a:pt x="3047" y="1"/>
                  </a:moveTo>
                  <a:lnTo>
                    <a:pt x="1" y="61705"/>
                  </a:lnTo>
                  <a:lnTo>
                    <a:pt x="4177" y="64127"/>
                  </a:lnTo>
                  <a:lnTo>
                    <a:pt x="44904" y="63919"/>
                  </a:lnTo>
                  <a:lnTo>
                    <a:pt x="46490" y="2144"/>
                  </a:lnTo>
                  <a:lnTo>
                    <a:pt x="3047" y="1"/>
                  </a:lnTo>
                  <a:close/>
                </a:path>
              </a:pathLst>
            </a:custGeom>
            <a:solidFill>
              <a:schemeClr val="dk1"/>
            </a:solidFill>
            <a:ln>
              <a:noFill/>
            </a:ln>
          </p:spPr>
          <p:txBody>
            <a:bodyPr spcFirstLastPara="1" wrap="square" lIns="121900" tIns="121900" rIns="121900" bIns="121900" anchor="ctr" anchorCtr="0">
              <a:noAutofit/>
            </a:bodyPr>
            <a:lstStyle/>
            <a:p>
              <a:pPr defTabSz="1219261">
                <a:buClr>
                  <a:srgbClr val="000000"/>
                </a:buClr>
                <a:defRPr/>
              </a:pPr>
              <a:endParaRPr sz="1867" kern="0">
                <a:solidFill>
                  <a:srgbClr val="000000"/>
                </a:solidFill>
                <a:latin typeface="Arial"/>
                <a:cs typeface="Arial"/>
                <a:sym typeface="Arial"/>
              </a:endParaRPr>
            </a:p>
          </p:txBody>
        </p:sp>
        <p:sp>
          <p:nvSpPr>
            <p:cNvPr id="1238" name="Google Shape;1238;p59"/>
            <p:cNvSpPr/>
            <p:nvPr/>
          </p:nvSpPr>
          <p:spPr>
            <a:xfrm>
              <a:off x="6073250" y="2899250"/>
              <a:ext cx="1238175" cy="1599825"/>
            </a:xfrm>
            <a:custGeom>
              <a:avLst/>
              <a:gdLst/>
              <a:ahLst/>
              <a:cxnLst/>
              <a:rect l="l" t="t" r="r" b="b"/>
              <a:pathLst>
                <a:path w="49527" h="63993" extrusionOk="0">
                  <a:moveTo>
                    <a:pt x="3051" y="1"/>
                  </a:moveTo>
                  <a:lnTo>
                    <a:pt x="1" y="61704"/>
                  </a:lnTo>
                  <a:lnTo>
                    <a:pt x="46254" y="63992"/>
                  </a:lnTo>
                  <a:cubicBezTo>
                    <a:pt x="46257" y="63992"/>
                    <a:pt x="46260" y="63993"/>
                    <a:pt x="46263" y="63993"/>
                  </a:cubicBezTo>
                  <a:cubicBezTo>
                    <a:pt x="46385" y="63993"/>
                    <a:pt x="46487" y="63898"/>
                    <a:pt x="46491" y="63776"/>
                  </a:cubicBezTo>
                  <a:lnTo>
                    <a:pt x="49520" y="2527"/>
                  </a:lnTo>
                  <a:cubicBezTo>
                    <a:pt x="49526" y="2400"/>
                    <a:pt x="49430" y="2294"/>
                    <a:pt x="49303" y="2287"/>
                  </a:cubicBezTo>
                  <a:lnTo>
                    <a:pt x="3051" y="1"/>
                  </a:lnTo>
                  <a:close/>
                </a:path>
              </a:pathLst>
            </a:custGeom>
            <a:solidFill>
              <a:schemeClr val="accent3"/>
            </a:solidFill>
            <a:ln>
              <a:noFill/>
            </a:ln>
          </p:spPr>
          <p:txBody>
            <a:bodyPr spcFirstLastPara="1" wrap="square" lIns="121900" tIns="121900" rIns="121900" bIns="121900" anchor="ctr" anchorCtr="0">
              <a:noAutofit/>
            </a:bodyPr>
            <a:lstStyle/>
            <a:p>
              <a:pPr defTabSz="1219261">
                <a:buClr>
                  <a:srgbClr val="000000"/>
                </a:buClr>
                <a:defRPr/>
              </a:pPr>
              <a:endParaRPr sz="1867" kern="0">
                <a:solidFill>
                  <a:srgbClr val="000000"/>
                </a:solidFill>
                <a:latin typeface="Arial"/>
                <a:cs typeface="Arial"/>
                <a:sym typeface="Arial"/>
              </a:endParaRPr>
            </a:p>
          </p:txBody>
        </p:sp>
        <p:sp>
          <p:nvSpPr>
            <p:cNvPr id="1239" name="Google Shape;1239;p59"/>
            <p:cNvSpPr/>
            <p:nvPr/>
          </p:nvSpPr>
          <p:spPr>
            <a:xfrm>
              <a:off x="6045350" y="2838225"/>
              <a:ext cx="1190500" cy="114175"/>
            </a:xfrm>
            <a:custGeom>
              <a:avLst/>
              <a:gdLst/>
              <a:ahLst/>
              <a:cxnLst/>
              <a:rect l="l" t="t" r="r" b="b"/>
              <a:pathLst>
                <a:path w="47620" h="4567" extrusionOk="0">
                  <a:moveTo>
                    <a:pt x="0" y="1"/>
                  </a:moveTo>
                  <a:lnTo>
                    <a:pt x="4175" y="2424"/>
                  </a:lnTo>
                  <a:lnTo>
                    <a:pt x="47619" y="4567"/>
                  </a:lnTo>
                  <a:lnTo>
                    <a:pt x="47619" y="4567"/>
                  </a:lnTo>
                  <a:lnTo>
                    <a:pt x="43443" y="2144"/>
                  </a:lnTo>
                  <a:lnTo>
                    <a:pt x="0" y="1"/>
                  </a:lnTo>
                  <a:close/>
                </a:path>
              </a:pathLst>
            </a:custGeom>
            <a:solidFill>
              <a:schemeClr val="accent4"/>
            </a:solidFill>
            <a:ln>
              <a:noFill/>
            </a:ln>
          </p:spPr>
          <p:txBody>
            <a:bodyPr spcFirstLastPara="1" wrap="square" lIns="121900" tIns="121900" rIns="121900" bIns="121900" anchor="ctr" anchorCtr="0">
              <a:noAutofit/>
            </a:bodyPr>
            <a:lstStyle/>
            <a:p>
              <a:pPr defTabSz="1219261">
                <a:buClr>
                  <a:srgbClr val="000000"/>
                </a:buClr>
                <a:defRPr/>
              </a:pPr>
              <a:endParaRPr sz="1867" kern="0">
                <a:solidFill>
                  <a:srgbClr val="000000"/>
                </a:solidFill>
                <a:latin typeface="Arial"/>
                <a:cs typeface="Arial"/>
                <a:sym typeface="Arial"/>
              </a:endParaRPr>
            </a:p>
          </p:txBody>
        </p:sp>
        <p:sp>
          <p:nvSpPr>
            <p:cNvPr id="1240" name="Google Shape;1240;p59"/>
            <p:cNvSpPr/>
            <p:nvPr/>
          </p:nvSpPr>
          <p:spPr>
            <a:xfrm>
              <a:off x="6300325" y="3065200"/>
              <a:ext cx="842075" cy="594525"/>
            </a:xfrm>
            <a:custGeom>
              <a:avLst/>
              <a:gdLst/>
              <a:ahLst/>
              <a:cxnLst/>
              <a:rect l="l" t="t" r="r" b="b"/>
              <a:pathLst>
                <a:path w="33683" h="23781" extrusionOk="0">
                  <a:moveTo>
                    <a:pt x="1109" y="0"/>
                  </a:moveTo>
                  <a:lnTo>
                    <a:pt x="1" y="22151"/>
                  </a:lnTo>
                  <a:lnTo>
                    <a:pt x="32577" y="23780"/>
                  </a:lnTo>
                  <a:lnTo>
                    <a:pt x="33683" y="1629"/>
                  </a:lnTo>
                  <a:lnTo>
                    <a:pt x="1109" y="0"/>
                  </a:lnTo>
                  <a:close/>
                </a:path>
              </a:pathLst>
            </a:custGeom>
            <a:solidFill>
              <a:schemeClr val="lt2"/>
            </a:solidFill>
            <a:ln>
              <a:noFill/>
            </a:ln>
          </p:spPr>
          <p:txBody>
            <a:bodyPr spcFirstLastPara="1" wrap="square" lIns="121900" tIns="121900" rIns="121900" bIns="121900" anchor="ctr" anchorCtr="0">
              <a:noAutofit/>
            </a:bodyPr>
            <a:lstStyle/>
            <a:p>
              <a:pPr defTabSz="1219261">
                <a:buClr>
                  <a:srgbClr val="000000"/>
                </a:buClr>
                <a:defRPr/>
              </a:pPr>
              <a:endParaRPr sz="1867" kern="0">
                <a:solidFill>
                  <a:srgbClr val="000000"/>
                </a:solidFill>
                <a:latin typeface="Arial"/>
                <a:cs typeface="Arial"/>
                <a:sym typeface="Arial"/>
              </a:endParaRPr>
            </a:p>
          </p:txBody>
        </p:sp>
        <p:sp>
          <p:nvSpPr>
            <p:cNvPr id="1241" name="Google Shape;1241;p59"/>
            <p:cNvSpPr/>
            <p:nvPr/>
          </p:nvSpPr>
          <p:spPr>
            <a:xfrm>
              <a:off x="6329200" y="3087200"/>
              <a:ext cx="772450" cy="534500"/>
            </a:xfrm>
            <a:custGeom>
              <a:avLst/>
              <a:gdLst/>
              <a:ahLst/>
              <a:cxnLst/>
              <a:rect l="l" t="t" r="r" b="b"/>
              <a:pathLst>
                <a:path w="30898" h="21380" extrusionOk="0">
                  <a:moveTo>
                    <a:pt x="2333" y="0"/>
                  </a:moveTo>
                  <a:lnTo>
                    <a:pt x="2295" y="767"/>
                  </a:lnTo>
                  <a:lnTo>
                    <a:pt x="3438" y="822"/>
                  </a:lnTo>
                  <a:lnTo>
                    <a:pt x="3476" y="57"/>
                  </a:lnTo>
                  <a:lnTo>
                    <a:pt x="2333" y="0"/>
                  </a:lnTo>
                  <a:close/>
                  <a:moveTo>
                    <a:pt x="4618" y="113"/>
                  </a:moveTo>
                  <a:lnTo>
                    <a:pt x="4580" y="879"/>
                  </a:lnTo>
                  <a:lnTo>
                    <a:pt x="5724" y="935"/>
                  </a:lnTo>
                  <a:lnTo>
                    <a:pt x="5761" y="170"/>
                  </a:lnTo>
                  <a:lnTo>
                    <a:pt x="4618" y="113"/>
                  </a:lnTo>
                  <a:close/>
                  <a:moveTo>
                    <a:pt x="6904" y="227"/>
                  </a:moveTo>
                  <a:lnTo>
                    <a:pt x="6866" y="992"/>
                  </a:lnTo>
                  <a:lnTo>
                    <a:pt x="8009" y="1049"/>
                  </a:lnTo>
                  <a:lnTo>
                    <a:pt x="8047" y="283"/>
                  </a:lnTo>
                  <a:lnTo>
                    <a:pt x="6904" y="227"/>
                  </a:lnTo>
                  <a:close/>
                  <a:moveTo>
                    <a:pt x="9190" y="340"/>
                  </a:moveTo>
                  <a:lnTo>
                    <a:pt x="9152" y="1105"/>
                  </a:lnTo>
                  <a:lnTo>
                    <a:pt x="10295" y="1162"/>
                  </a:lnTo>
                  <a:lnTo>
                    <a:pt x="10333" y="396"/>
                  </a:lnTo>
                  <a:lnTo>
                    <a:pt x="9190" y="340"/>
                  </a:lnTo>
                  <a:close/>
                  <a:moveTo>
                    <a:pt x="11475" y="453"/>
                  </a:moveTo>
                  <a:lnTo>
                    <a:pt x="11438" y="1218"/>
                  </a:lnTo>
                  <a:lnTo>
                    <a:pt x="12581" y="1275"/>
                  </a:lnTo>
                  <a:lnTo>
                    <a:pt x="12618" y="509"/>
                  </a:lnTo>
                  <a:lnTo>
                    <a:pt x="11475" y="453"/>
                  </a:lnTo>
                  <a:close/>
                  <a:moveTo>
                    <a:pt x="13761" y="566"/>
                  </a:moveTo>
                  <a:lnTo>
                    <a:pt x="13724" y="1331"/>
                  </a:lnTo>
                  <a:lnTo>
                    <a:pt x="14867" y="1386"/>
                  </a:lnTo>
                  <a:lnTo>
                    <a:pt x="14906" y="621"/>
                  </a:lnTo>
                  <a:lnTo>
                    <a:pt x="13761" y="566"/>
                  </a:lnTo>
                  <a:close/>
                  <a:moveTo>
                    <a:pt x="16047" y="678"/>
                  </a:moveTo>
                  <a:lnTo>
                    <a:pt x="16009" y="1443"/>
                  </a:lnTo>
                  <a:lnTo>
                    <a:pt x="17154" y="1499"/>
                  </a:lnTo>
                  <a:lnTo>
                    <a:pt x="17192" y="734"/>
                  </a:lnTo>
                  <a:lnTo>
                    <a:pt x="16047" y="678"/>
                  </a:lnTo>
                  <a:close/>
                  <a:moveTo>
                    <a:pt x="18333" y="791"/>
                  </a:moveTo>
                  <a:lnTo>
                    <a:pt x="18297" y="1556"/>
                  </a:lnTo>
                  <a:lnTo>
                    <a:pt x="19440" y="1613"/>
                  </a:lnTo>
                  <a:lnTo>
                    <a:pt x="19478" y="847"/>
                  </a:lnTo>
                  <a:lnTo>
                    <a:pt x="18333" y="791"/>
                  </a:lnTo>
                  <a:close/>
                  <a:moveTo>
                    <a:pt x="962" y="501"/>
                  </a:moveTo>
                  <a:lnTo>
                    <a:pt x="906" y="1643"/>
                  </a:lnTo>
                  <a:lnTo>
                    <a:pt x="1671" y="1681"/>
                  </a:lnTo>
                  <a:lnTo>
                    <a:pt x="1728" y="538"/>
                  </a:lnTo>
                  <a:lnTo>
                    <a:pt x="962" y="501"/>
                  </a:lnTo>
                  <a:close/>
                  <a:moveTo>
                    <a:pt x="20620" y="904"/>
                  </a:moveTo>
                  <a:lnTo>
                    <a:pt x="20583" y="1669"/>
                  </a:lnTo>
                  <a:lnTo>
                    <a:pt x="21726" y="1726"/>
                  </a:lnTo>
                  <a:lnTo>
                    <a:pt x="21764" y="960"/>
                  </a:lnTo>
                  <a:lnTo>
                    <a:pt x="20620" y="904"/>
                  </a:lnTo>
                  <a:close/>
                  <a:moveTo>
                    <a:pt x="22906" y="1017"/>
                  </a:moveTo>
                  <a:lnTo>
                    <a:pt x="22867" y="1782"/>
                  </a:lnTo>
                  <a:lnTo>
                    <a:pt x="24011" y="1839"/>
                  </a:lnTo>
                  <a:lnTo>
                    <a:pt x="24049" y="1074"/>
                  </a:lnTo>
                  <a:lnTo>
                    <a:pt x="22906" y="1017"/>
                  </a:lnTo>
                  <a:close/>
                  <a:moveTo>
                    <a:pt x="25190" y="1130"/>
                  </a:moveTo>
                  <a:lnTo>
                    <a:pt x="25152" y="1895"/>
                  </a:lnTo>
                  <a:lnTo>
                    <a:pt x="26297" y="1952"/>
                  </a:lnTo>
                  <a:lnTo>
                    <a:pt x="26333" y="1187"/>
                  </a:lnTo>
                  <a:lnTo>
                    <a:pt x="25190" y="1130"/>
                  </a:lnTo>
                  <a:close/>
                  <a:moveTo>
                    <a:pt x="27476" y="1242"/>
                  </a:moveTo>
                  <a:lnTo>
                    <a:pt x="27438" y="2007"/>
                  </a:lnTo>
                  <a:lnTo>
                    <a:pt x="28583" y="2064"/>
                  </a:lnTo>
                  <a:lnTo>
                    <a:pt x="28620" y="1298"/>
                  </a:lnTo>
                  <a:lnTo>
                    <a:pt x="27476" y="1242"/>
                  </a:lnTo>
                  <a:close/>
                  <a:moveTo>
                    <a:pt x="29763" y="1355"/>
                  </a:moveTo>
                  <a:lnTo>
                    <a:pt x="29726" y="2120"/>
                  </a:lnTo>
                  <a:lnTo>
                    <a:pt x="30095" y="2138"/>
                  </a:lnTo>
                  <a:lnTo>
                    <a:pt x="30095" y="2147"/>
                  </a:lnTo>
                  <a:lnTo>
                    <a:pt x="30861" y="2185"/>
                  </a:lnTo>
                  <a:lnTo>
                    <a:pt x="30897" y="1411"/>
                  </a:lnTo>
                  <a:lnTo>
                    <a:pt x="29763" y="1355"/>
                  </a:lnTo>
                  <a:close/>
                  <a:moveTo>
                    <a:pt x="849" y="2786"/>
                  </a:moveTo>
                  <a:lnTo>
                    <a:pt x="793" y="3929"/>
                  </a:lnTo>
                  <a:lnTo>
                    <a:pt x="1558" y="3967"/>
                  </a:lnTo>
                  <a:lnTo>
                    <a:pt x="1615" y="2824"/>
                  </a:lnTo>
                  <a:lnTo>
                    <a:pt x="849" y="2786"/>
                  </a:lnTo>
                  <a:close/>
                  <a:moveTo>
                    <a:pt x="30039" y="3288"/>
                  </a:moveTo>
                  <a:lnTo>
                    <a:pt x="29982" y="4431"/>
                  </a:lnTo>
                  <a:lnTo>
                    <a:pt x="30748" y="4470"/>
                  </a:lnTo>
                  <a:lnTo>
                    <a:pt x="30804" y="3325"/>
                  </a:lnTo>
                  <a:lnTo>
                    <a:pt x="30039" y="3288"/>
                  </a:lnTo>
                  <a:close/>
                  <a:moveTo>
                    <a:pt x="736" y="5072"/>
                  </a:moveTo>
                  <a:lnTo>
                    <a:pt x="679" y="6215"/>
                  </a:lnTo>
                  <a:lnTo>
                    <a:pt x="1445" y="6253"/>
                  </a:lnTo>
                  <a:lnTo>
                    <a:pt x="1501" y="5110"/>
                  </a:lnTo>
                  <a:lnTo>
                    <a:pt x="736" y="5072"/>
                  </a:lnTo>
                  <a:close/>
                  <a:moveTo>
                    <a:pt x="29926" y="5574"/>
                  </a:moveTo>
                  <a:lnTo>
                    <a:pt x="29869" y="6717"/>
                  </a:lnTo>
                  <a:lnTo>
                    <a:pt x="30634" y="6756"/>
                  </a:lnTo>
                  <a:lnTo>
                    <a:pt x="30691" y="5613"/>
                  </a:lnTo>
                  <a:lnTo>
                    <a:pt x="29926" y="5574"/>
                  </a:lnTo>
                  <a:close/>
                  <a:moveTo>
                    <a:pt x="623" y="7356"/>
                  </a:moveTo>
                  <a:lnTo>
                    <a:pt x="566" y="8501"/>
                  </a:lnTo>
                  <a:lnTo>
                    <a:pt x="1332" y="8538"/>
                  </a:lnTo>
                  <a:lnTo>
                    <a:pt x="1388" y="7395"/>
                  </a:lnTo>
                  <a:lnTo>
                    <a:pt x="623" y="7356"/>
                  </a:lnTo>
                  <a:close/>
                  <a:moveTo>
                    <a:pt x="29813" y="7859"/>
                  </a:moveTo>
                  <a:lnTo>
                    <a:pt x="29756" y="9004"/>
                  </a:lnTo>
                  <a:lnTo>
                    <a:pt x="30521" y="9042"/>
                  </a:lnTo>
                  <a:lnTo>
                    <a:pt x="30578" y="7897"/>
                  </a:lnTo>
                  <a:lnTo>
                    <a:pt x="29813" y="7859"/>
                  </a:lnTo>
                  <a:close/>
                  <a:moveTo>
                    <a:pt x="510" y="9644"/>
                  </a:moveTo>
                  <a:lnTo>
                    <a:pt x="455" y="10786"/>
                  </a:lnTo>
                  <a:lnTo>
                    <a:pt x="1220" y="10824"/>
                  </a:lnTo>
                  <a:lnTo>
                    <a:pt x="1275" y="9681"/>
                  </a:lnTo>
                  <a:lnTo>
                    <a:pt x="510" y="9644"/>
                  </a:lnTo>
                  <a:close/>
                  <a:moveTo>
                    <a:pt x="29699" y="10145"/>
                  </a:moveTo>
                  <a:lnTo>
                    <a:pt x="29643" y="11290"/>
                  </a:lnTo>
                  <a:lnTo>
                    <a:pt x="30408" y="11326"/>
                  </a:lnTo>
                  <a:lnTo>
                    <a:pt x="30465" y="10183"/>
                  </a:lnTo>
                  <a:lnTo>
                    <a:pt x="29699" y="10145"/>
                  </a:lnTo>
                  <a:close/>
                  <a:moveTo>
                    <a:pt x="397" y="11929"/>
                  </a:moveTo>
                  <a:lnTo>
                    <a:pt x="340" y="13072"/>
                  </a:lnTo>
                  <a:lnTo>
                    <a:pt x="1105" y="13110"/>
                  </a:lnTo>
                  <a:lnTo>
                    <a:pt x="1162" y="11967"/>
                  </a:lnTo>
                  <a:lnTo>
                    <a:pt x="397" y="11929"/>
                  </a:lnTo>
                  <a:close/>
                  <a:moveTo>
                    <a:pt x="29588" y="12431"/>
                  </a:moveTo>
                  <a:lnTo>
                    <a:pt x="29531" y="13576"/>
                  </a:lnTo>
                  <a:lnTo>
                    <a:pt x="30297" y="13613"/>
                  </a:lnTo>
                  <a:lnTo>
                    <a:pt x="30353" y="12469"/>
                  </a:lnTo>
                  <a:lnTo>
                    <a:pt x="29588" y="12431"/>
                  </a:lnTo>
                  <a:close/>
                  <a:moveTo>
                    <a:pt x="285" y="14215"/>
                  </a:moveTo>
                  <a:lnTo>
                    <a:pt x="229" y="15358"/>
                  </a:lnTo>
                  <a:lnTo>
                    <a:pt x="994" y="15396"/>
                  </a:lnTo>
                  <a:lnTo>
                    <a:pt x="1049" y="14252"/>
                  </a:lnTo>
                  <a:lnTo>
                    <a:pt x="285" y="14215"/>
                  </a:lnTo>
                  <a:close/>
                  <a:moveTo>
                    <a:pt x="29473" y="14717"/>
                  </a:moveTo>
                  <a:lnTo>
                    <a:pt x="29418" y="15861"/>
                  </a:lnTo>
                  <a:lnTo>
                    <a:pt x="30184" y="15899"/>
                  </a:lnTo>
                  <a:lnTo>
                    <a:pt x="30238" y="14756"/>
                  </a:lnTo>
                  <a:lnTo>
                    <a:pt x="29473" y="14717"/>
                  </a:lnTo>
                  <a:close/>
                  <a:moveTo>
                    <a:pt x="172" y="16499"/>
                  </a:moveTo>
                  <a:lnTo>
                    <a:pt x="115" y="17644"/>
                  </a:lnTo>
                  <a:lnTo>
                    <a:pt x="881" y="17682"/>
                  </a:lnTo>
                  <a:lnTo>
                    <a:pt x="937" y="16538"/>
                  </a:lnTo>
                  <a:lnTo>
                    <a:pt x="172" y="16499"/>
                  </a:lnTo>
                  <a:close/>
                  <a:moveTo>
                    <a:pt x="29362" y="17004"/>
                  </a:moveTo>
                  <a:lnTo>
                    <a:pt x="29305" y="18147"/>
                  </a:lnTo>
                  <a:lnTo>
                    <a:pt x="30070" y="18185"/>
                  </a:lnTo>
                  <a:lnTo>
                    <a:pt x="30127" y="17042"/>
                  </a:lnTo>
                  <a:lnTo>
                    <a:pt x="29362" y="17004"/>
                  </a:lnTo>
                  <a:close/>
                  <a:moveTo>
                    <a:pt x="57" y="18786"/>
                  </a:moveTo>
                  <a:lnTo>
                    <a:pt x="1" y="19950"/>
                  </a:lnTo>
                  <a:lnTo>
                    <a:pt x="1526" y="20025"/>
                  </a:lnTo>
                  <a:lnTo>
                    <a:pt x="1565" y="19260"/>
                  </a:lnTo>
                  <a:lnTo>
                    <a:pt x="804" y="19222"/>
                  </a:lnTo>
                  <a:lnTo>
                    <a:pt x="823" y="18824"/>
                  </a:lnTo>
                  <a:lnTo>
                    <a:pt x="57" y="18786"/>
                  </a:lnTo>
                  <a:close/>
                  <a:moveTo>
                    <a:pt x="2706" y="19316"/>
                  </a:moveTo>
                  <a:lnTo>
                    <a:pt x="2668" y="20082"/>
                  </a:lnTo>
                  <a:lnTo>
                    <a:pt x="3813" y="20138"/>
                  </a:lnTo>
                  <a:lnTo>
                    <a:pt x="3849" y="19373"/>
                  </a:lnTo>
                  <a:lnTo>
                    <a:pt x="2706" y="19316"/>
                  </a:lnTo>
                  <a:close/>
                  <a:moveTo>
                    <a:pt x="4992" y="19430"/>
                  </a:moveTo>
                  <a:lnTo>
                    <a:pt x="4954" y="20195"/>
                  </a:lnTo>
                  <a:lnTo>
                    <a:pt x="6099" y="20252"/>
                  </a:lnTo>
                  <a:lnTo>
                    <a:pt x="6135" y="19486"/>
                  </a:lnTo>
                  <a:lnTo>
                    <a:pt x="4992" y="19430"/>
                  </a:lnTo>
                  <a:close/>
                  <a:moveTo>
                    <a:pt x="7278" y="19543"/>
                  </a:moveTo>
                  <a:lnTo>
                    <a:pt x="7240" y="20308"/>
                  </a:lnTo>
                  <a:lnTo>
                    <a:pt x="8385" y="20365"/>
                  </a:lnTo>
                  <a:lnTo>
                    <a:pt x="8422" y="19599"/>
                  </a:lnTo>
                  <a:lnTo>
                    <a:pt x="7278" y="19543"/>
                  </a:lnTo>
                  <a:close/>
                  <a:moveTo>
                    <a:pt x="29248" y="19290"/>
                  </a:moveTo>
                  <a:lnTo>
                    <a:pt x="29192" y="20433"/>
                  </a:lnTo>
                  <a:lnTo>
                    <a:pt x="29957" y="20471"/>
                  </a:lnTo>
                  <a:lnTo>
                    <a:pt x="30014" y="19328"/>
                  </a:lnTo>
                  <a:lnTo>
                    <a:pt x="29248" y="19290"/>
                  </a:lnTo>
                  <a:close/>
                  <a:moveTo>
                    <a:pt x="9565" y="19656"/>
                  </a:moveTo>
                  <a:lnTo>
                    <a:pt x="9526" y="20421"/>
                  </a:lnTo>
                  <a:lnTo>
                    <a:pt x="10669" y="20478"/>
                  </a:lnTo>
                  <a:lnTo>
                    <a:pt x="10708" y="19712"/>
                  </a:lnTo>
                  <a:lnTo>
                    <a:pt x="9565" y="19656"/>
                  </a:lnTo>
                  <a:close/>
                  <a:moveTo>
                    <a:pt x="11851" y="19769"/>
                  </a:moveTo>
                  <a:lnTo>
                    <a:pt x="11813" y="20534"/>
                  </a:lnTo>
                  <a:lnTo>
                    <a:pt x="12956" y="20589"/>
                  </a:lnTo>
                  <a:lnTo>
                    <a:pt x="12994" y="19824"/>
                  </a:lnTo>
                  <a:lnTo>
                    <a:pt x="11851" y="19769"/>
                  </a:lnTo>
                  <a:close/>
                  <a:moveTo>
                    <a:pt x="14137" y="19880"/>
                  </a:moveTo>
                  <a:lnTo>
                    <a:pt x="14099" y="20648"/>
                  </a:lnTo>
                  <a:lnTo>
                    <a:pt x="15242" y="20702"/>
                  </a:lnTo>
                  <a:lnTo>
                    <a:pt x="15280" y="19937"/>
                  </a:lnTo>
                  <a:lnTo>
                    <a:pt x="14137" y="19880"/>
                  </a:lnTo>
                  <a:close/>
                  <a:moveTo>
                    <a:pt x="16423" y="19994"/>
                  </a:moveTo>
                  <a:lnTo>
                    <a:pt x="16385" y="20759"/>
                  </a:lnTo>
                  <a:lnTo>
                    <a:pt x="17528" y="20816"/>
                  </a:lnTo>
                  <a:lnTo>
                    <a:pt x="17568" y="20050"/>
                  </a:lnTo>
                  <a:lnTo>
                    <a:pt x="16423" y="19994"/>
                  </a:lnTo>
                  <a:close/>
                  <a:moveTo>
                    <a:pt x="18709" y="20107"/>
                  </a:moveTo>
                  <a:lnTo>
                    <a:pt x="18671" y="20872"/>
                  </a:lnTo>
                  <a:lnTo>
                    <a:pt x="19814" y="20929"/>
                  </a:lnTo>
                  <a:lnTo>
                    <a:pt x="19852" y="20163"/>
                  </a:lnTo>
                  <a:lnTo>
                    <a:pt x="18709" y="20107"/>
                  </a:lnTo>
                  <a:close/>
                  <a:moveTo>
                    <a:pt x="20994" y="20220"/>
                  </a:moveTo>
                  <a:lnTo>
                    <a:pt x="20957" y="20985"/>
                  </a:lnTo>
                  <a:lnTo>
                    <a:pt x="22100" y="21042"/>
                  </a:lnTo>
                  <a:lnTo>
                    <a:pt x="22139" y="20276"/>
                  </a:lnTo>
                  <a:lnTo>
                    <a:pt x="20994" y="20220"/>
                  </a:lnTo>
                  <a:close/>
                  <a:moveTo>
                    <a:pt x="23280" y="20333"/>
                  </a:moveTo>
                  <a:lnTo>
                    <a:pt x="23242" y="21098"/>
                  </a:lnTo>
                  <a:lnTo>
                    <a:pt x="24387" y="21155"/>
                  </a:lnTo>
                  <a:lnTo>
                    <a:pt x="24425" y="20390"/>
                  </a:lnTo>
                  <a:lnTo>
                    <a:pt x="23280" y="20333"/>
                  </a:lnTo>
                  <a:close/>
                  <a:moveTo>
                    <a:pt x="25566" y="20446"/>
                  </a:moveTo>
                  <a:lnTo>
                    <a:pt x="25528" y="21212"/>
                  </a:lnTo>
                  <a:lnTo>
                    <a:pt x="26673" y="21266"/>
                  </a:lnTo>
                  <a:lnTo>
                    <a:pt x="26709" y="20501"/>
                  </a:lnTo>
                  <a:lnTo>
                    <a:pt x="25566" y="20446"/>
                  </a:lnTo>
                  <a:close/>
                  <a:moveTo>
                    <a:pt x="27852" y="20558"/>
                  </a:moveTo>
                  <a:lnTo>
                    <a:pt x="27814" y="21323"/>
                  </a:lnTo>
                  <a:lnTo>
                    <a:pt x="28959" y="21380"/>
                  </a:lnTo>
                  <a:lnTo>
                    <a:pt x="28996" y="20614"/>
                  </a:lnTo>
                  <a:lnTo>
                    <a:pt x="27852" y="20558"/>
                  </a:lnTo>
                  <a:close/>
                </a:path>
              </a:pathLst>
            </a:custGeom>
            <a:solidFill>
              <a:schemeClr val="dk1"/>
            </a:solidFill>
            <a:ln>
              <a:noFill/>
            </a:ln>
          </p:spPr>
          <p:txBody>
            <a:bodyPr spcFirstLastPara="1" wrap="square" lIns="121900" tIns="121900" rIns="121900" bIns="121900" anchor="ctr" anchorCtr="0">
              <a:noAutofit/>
            </a:bodyPr>
            <a:lstStyle/>
            <a:p>
              <a:pPr defTabSz="1219261">
                <a:buClr>
                  <a:srgbClr val="000000"/>
                </a:buClr>
                <a:defRPr/>
              </a:pPr>
              <a:endParaRPr sz="1867" kern="0">
                <a:solidFill>
                  <a:srgbClr val="000000"/>
                </a:solidFill>
                <a:latin typeface="Arial"/>
                <a:cs typeface="Arial"/>
                <a:sym typeface="Arial"/>
              </a:endParaRPr>
            </a:p>
          </p:txBody>
        </p:sp>
        <p:sp>
          <p:nvSpPr>
            <p:cNvPr id="1242" name="Google Shape;1242;p59"/>
            <p:cNvSpPr/>
            <p:nvPr/>
          </p:nvSpPr>
          <p:spPr>
            <a:xfrm>
              <a:off x="6291800" y="3034500"/>
              <a:ext cx="112925" cy="107725"/>
            </a:xfrm>
            <a:custGeom>
              <a:avLst/>
              <a:gdLst/>
              <a:ahLst/>
              <a:cxnLst/>
              <a:rect l="l" t="t" r="r" b="b"/>
              <a:pathLst>
                <a:path w="4517" h="4309" extrusionOk="0">
                  <a:moveTo>
                    <a:pt x="214" y="0"/>
                  </a:moveTo>
                  <a:lnTo>
                    <a:pt x="1" y="4303"/>
                  </a:lnTo>
                  <a:cubicBezTo>
                    <a:pt x="74" y="4307"/>
                    <a:pt x="146" y="4308"/>
                    <a:pt x="218" y="4308"/>
                  </a:cubicBezTo>
                  <a:cubicBezTo>
                    <a:pt x="2499" y="4308"/>
                    <a:pt x="4404" y="2516"/>
                    <a:pt x="4517" y="213"/>
                  </a:cubicBezTo>
                  <a:lnTo>
                    <a:pt x="214" y="0"/>
                  </a:lnTo>
                  <a:close/>
                </a:path>
              </a:pathLst>
            </a:custGeom>
            <a:solidFill>
              <a:schemeClr val="accent1"/>
            </a:solidFill>
            <a:ln>
              <a:noFill/>
            </a:ln>
          </p:spPr>
          <p:txBody>
            <a:bodyPr spcFirstLastPara="1" wrap="square" lIns="121900" tIns="121900" rIns="121900" bIns="121900" anchor="ctr" anchorCtr="0">
              <a:noAutofit/>
            </a:bodyPr>
            <a:lstStyle/>
            <a:p>
              <a:pPr defTabSz="1219261">
                <a:buClr>
                  <a:srgbClr val="000000"/>
                </a:buClr>
                <a:defRPr/>
              </a:pPr>
              <a:endParaRPr sz="1867" kern="0">
                <a:solidFill>
                  <a:srgbClr val="000000"/>
                </a:solidFill>
                <a:latin typeface="Arial"/>
                <a:cs typeface="Arial"/>
                <a:sym typeface="Arial"/>
              </a:endParaRPr>
            </a:p>
          </p:txBody>
        </p:sp>
        <p:sp>
          <p:nvSpPr>
            <p:cNvPr id="1243" name="Google Shape;1243;p59"/>
            <p:cNvSpPr/>
            <p:nvPr/>
          </p:nvSpPr>
          <p:spPr>
            <a:xfrm>
              <a:off x="6267675" y="3523600"/>
              <a:ext cx="110550" cy="112900"/>
            </a:xfrm>
            <a:custGeom>
              <a:avLst/>
              <a:gdLst/>
              <a:ahLst/>
              <a:cxnLst/>
              <a:rect l="l" t="t" r="r" b="b"/>
              <a:pathLst>
                <a:path w="4422" h="4516" extrusionOk="0">
                  <a:moveTo>
                    <a:pt x="212" y="0"/>
                  </a:moveTo>
                  <a:lnTo>
                    <a:pt x="1" y="4303"/>
                  </a:lnTo>
                  <a:lnTo>
                    <a:pt x="4304" y="4516"/>
                  </a:lnTo>
                  <a:cubicBezTo>
                    <a:pt x="4422" y="2138"/>
                    <a:pt x="2590" y="117"/>
                    <a:pt x="212" y="0"/>
                  </a:cubicBezTo>
                  <a:close/>
                </a:path>
              </a:pathLst>
            </a:custGeom>
            <a:solidFill>
              <a:schemeClr val="accent1"/>
            </a:solidFill>
            <a:ln>
              <a:noFill/>
            </a:ln>
          </p:spPr>
          <p:txBody>
            <a:bodyPr spcFirstLastPara="1" wrap="square" lIns="121900" tIns="121900" rIns="121900" bIns="121900" anchor="ctr" anchorCtr="0">
              <a:noAutofit/>
            </a:bodyPr>
            <a:lstStyle/>
            <a:p>
              <a:pPr defTabSz="1219261">
                <a:buClr>
                  <a:srgbClr val="000000"/>
                </a:buClr>
                <a:defRPr/>
              </a:pPr>
              <a:endParaRPr sz="1867" kern="0">
                <a:solidFill>
                  <a:srgbClr val="000000"/>
                </a:solidFill>
                <a:latin typeface="Arial"/>
                <a:cs typeface="Arial"/>
                <a:sym typeface="Arial"/>
              </a:endParaRPr>
            </a:p>
          </p:txBody>
        </p:sp>
        <p:sp>
          <p:nvSpPr>
            <p:cNvPr id="1244" name="Google Shape;1244;p59"/>
            <p:cNvSpPr/>
            <p:nvPr/>
          </p:nvSpPr>
          <p:spPr>
            <a:xfrm>
              <a:off x="7047250" y="3071650"/>
              <a:ext cx="110500" cy="112900"/>
            </a:xfrm>
            <a:custGeom>
              <a:avLst/>
              <a:gdLst/>
              <a:ahLst/>
              <a:cxnLst/>
              <a:rect l="l" t="t" r="r" b="b"/>
              <a:pathLst>
                <a:path w="4420" h="4516" extrusionOk="0">
                  <a:moveTo>
                    <a:pt x="117" y="0"/>
                  </a:moveTo>
                  <a:lnTo>
                    <a:pt x="117" y="0"/>
                  </a:lnTo>
                  <a:cubicBezTo>
                    <a:pt x="1" y="2378"/>
                    <a:pt x="1831" y="4399"/>
                    <a:pt x="4209" y="4516"/>
                  </a:cubicBezTo>
                  <a:lnTo>
                    <a:pt x="4420" y="213"/>
                  </a:lnTo>
                  <a:lnTo>
                    <a:pt x="117" y="0"/>
                  </a:lnTo>
                  <a:close/>
                </a:path>
              </a:pathLst>
            </a:custGeom>
            <a:solidFill>
              <a:schemeClr val="accent1"/>
            </a:solidFill>
            <a:ln>
              <a:noFill/>
            </a:ln>
          </p:spPr>
          <p:txBody>
            <a:bodyPr spcFirstLastPara="1" wrap="square" lIns="121900" tIns="121900" rIns="121900" bIns="121900" anchor="ctr" anchorCtr="0">
              <a:noAutofit/>
            </a:bodyPr>
            <a:lstStyle/>
            <a:p>
              <a:pPr defTabSz="1219261">
                <a:buClr>
                  <a:srgbClr val="000000"/>
                </a:buClr>
                <a:defRPr/>
              </a:pPr>
              <a:endParaRPr sz="1867" kern="0">
                <a:solidFill>
                  <a:srgbClr val="000000"/>
                </a:solidFill>
                <a:latin typeface="Arial"/>
                <a:cs typeface="Arial"/>
                <a:sym typeface="Arial"/>
              </a:endParaRPr>
            </a:p>
          </p:txBody>
        </p:sp>
        <p:sp>
          <p:nvSpPr>
            <p:cNvPr id="1245" name="Google Shape;1245;p59"/>
            <p:cNvSpPr/>
            <p:nvPr/>
          </p:nvSpPr>
          <p:spPr>
            <a:xfrm>
              <a:off x="7020725" y="3565975"/>
              <a:ext cx="112900" cy="107725"/>
            </a:xfrm>
            <a:custGeom>
              <a:avLst/>
              <a:gdLst/>
              <a:ahLst/>
              <a:cxnLst/>
              <a:rect l="l" t="t" r="r" b="b"/>
              <a:pathLst>
                <a:path w="4516" h="4309" extrusionOk="0">
                  <a:moveTo>
                    <a:pt x="4296" y="0"/>
                  </a:moveTo>
                  <a:cubicBezTo>
                    <a:pt x="2016" y="0"/>
                    <a:pt x="115" y="1792"/>
                    <a:pt x="0" y="4095"/>
                  </a:cubicBezTo>
                  <a:lnTo>
                    <a:pt x="4305" y="4308"/>
                  </a:lnTo>
                  <a:lnTo>
                    <a:pt x="4516" y="6"/>
                  </a:lnTo>
                  <a:cubicBezTo>
                    <a:pt x="4442" y="2"/>
                    <a:pt x="4369" y="0"/>
                    <a:pt x="4296" y="0"/>
                  </a:cubicBezTo>
                  <a:close/>
                </a:path>
              </a:pathLst>
            </a:custGeom>
            <a:solidFill>
              <a:schemeClr val="accent1"/>
            </a:solidFill>
            <a:ln>
              <a:noFill/>
            </a:ln>
          </p:spPr>
          <p:txBody>
            <a:bodyPr spcFirstLastPara="1" wrap="square" lIns="121900" tIns="121900" rIns="121900" bIns="121900" anchor="ctr" anchorCtr="0">
              <a:noAutofit/>
            </a:bodyPr>
            <a:lstStyle/>
            <a:p>
              <a:pPr defTabSz="1219261">
                <a:buClr>
                  <a:srgbClr val="000000"/>
                </a:buClr>
                <a:defRPr/>
              </a:pPr>
              <a:endParaRPr sz="1867" kern="0">
                <a:solidFill>
                  <a:srgbClr val="000000"/>
                </a:solidFill>
                <a:latin typeface="Arial"/>
                <a:cs typeface="Arial"/>
                <a:sym typeface="Arial"/>
              </a:endParaRPr>
            </a:p>
          </p:txBody>
        </p:sp>
        <p:sp>
          <p:nvSpPr>
            <p:cNvPr id="1246" name="Google Shape;1246;p59"/>
            <p:cNvSpPr/>
            <p:nvPr/>
          </p:nvSpPr>
          <p:spPr>
            <a:xfrm>
              <a:off x="6454500" y="3196050"/>
              <a:ext cx="553675" cy="49375"/>
            </a:xfrm>
            <a:custGeom>
              <a:avLst/>
              <a:gdLst/>
              <a:ahLst/>
              <a:cxnLst/>
              <a:rect l="l" t="t" r="r" b="b"/>
              <a:pathLst>
                <a:path w="22147" h="1975" extrusionOk="0">
                  <a:moveTo>
                    <a:pt x="43" y="1"/>
                  </a:moveTo>
                  <a:lnTo>
                    <a:pt x="0" y="881"/>
                  </a:lnTo>
                  <a:lnTo>
                    <a:pt x="22102" y="1974"/>
                  </a:lnTo>
                  <a:lnTo>
                    <a:pt x="22147" y="1094"/>
                  </a:lnTo>
                  <a:lnTo>
                    <a:pt x="43" y="1"/>
                  </a:lnTo>
                  <a:close/>
                </a:path>
              </a:pathLst>
            </a:custGeom>
            <a:solidFill>
              <a:schemeClr val="dk1"/>
            </a:solidFill>
            <a:ln>
              <a:noFill/>
            </a:ln>
          </p:spPr>
          <p:txBody>
            <a:bodyPr spcFirstLastPara="1" wrap="square" lIns="121900" tIns="121900" rIns="121900" bIns="121900" anchor="ctr" anchorCtr="0">
              <a:noAutofit/>
            </a:bodyPr>
            <a:lstStyle/>
            <a:p>
              <a:pPr defTabSz="1219261">
                <a:buClr>
                  <a:srgbClr val="000000"/>
                </a:buClr>
                <a:defRPr/>
              </a:pPr>
              <a:endParaRPr sz="1867" kern="0">
                <a:solidFill>
                  <a:srgbClr val="000000"/>
                </a:solidFill>
                <a:latin typeface="Arial"/>
                <a:cs typeface="Arial"/>
                <a:sym typeface="Arial"/>
              </a:endParaRPr>
            </a:p>
          </p:txBody>
        </p:sp>
        <p:sp>
          <p:nvSpPr>
            <p:cNvPr id="1247" name="Google Shape;1247;p59"/>
            <p:cNvSpPr/>
            <p:nvPr/>
          </p:nvSpPr>
          <p:spPr>
            <a:xfrm>
              <a:off x="6451325" y="3259650"/>
              <a:ext cx="553700" cy="49325"/>
            </a:xfrm>
            <a:custGeom>
              <a:avLst/>
              <a:gdLst/>
              <a:ahLst/>
              <a:cxnLst/>
              <a:rect l="l" t="t" r="r" b="b"/>
              <a:pathLst>
                <a:path w="22148" h="1973" extrusionOk="0">
                  <a:moveTo>
                    <a:pt x="44" y="1"/>
                  </a:moveTo>
                  <a:lnTo>
                    <a:pt x="1" y="881"/>
                  </a:lnTo>
                  <a:lnTo>
                    <a:pt x="22104" y="1973"/>
                  </a:lnTo>
                  <a:lnTo>
                    <a:pt x="22147" y="1092"/>
                  </a:lnTo>
                  <a:lnTo>
                    <a:pt x="44" y="1"/>
                  </a:lnTo>
                  <a:close/>
                </a:path>
              </a:pathLst>
            </a:custGeom>
            <a:solidFill>
              <a:schemeClr val="dk1"/>
            </a:solidFill>
            <a:ln>
              <a:noFill/>
            </a:ln>
          </p:spPr>
          <p:txBody>
            <a:bodyPr spcFirstLastPara="1" wrap="square" lIns="121900" tIns="121900" rIns="121900" bIns="121900" anchor="ctr" anchorCtr="0">
              <a:noAutofit/>
            </a:bodyPr>
            <a:lstStyle/>
            <a:p>
              <a:pPr defTabSz="1219261">
                <a:buClr>
                  <a:srgbClr val="000000"/>
                </a:buClr>
                <a:defRPr/>
              </a:pPr>
              <a:endParaRPr sz="1867" kern="0">
                <a:solidFill>
                  <a:srgbClr val="000000"/>
                </a:solidFill>
                <a:latin typeface="Arial"/>
                <a:cs typeface="Arial"/>
                <a:sym typeface="Arial"/>
              </a:endParaRPr>
            </a:p>
          </p:txBody>
        </p:sp>
        <p:sp>
          <p:nvSpPr>
            <p:cNvPr id="1248" name="Google Shape;1248;p59"/>
            <p:cNvSpPr/>
            <p:nvPr/>
          </p:nvSpPr>
          <p:spPr>
            <a:xfrm>
              <a:off x="6448200" y="3323225"/>
              <a:ext cx="553700" cy="49300"/>
            </a:xfrm>
            <a:custGeom>
              <a:avLst/>
              <a:gdLst/>
              <a:ahLst/>
              <a:cxnLst/>
              <a:rect l="l" t="t" r="r" b="b"/>
              <a:pathLst>
                <a:path w="22148" h="1972" extrusionOk="0">
                  <a:moveTo>
                    <a:pt x="44" y="0"/>
                  </a:moveTo>
                  <a:lnTo>
                    <a:pt x="1" y="880"/>
                  </a:lnTo>
                  <a:lnTo>
                    <a:pt x="22102" y="1972"/>
                  </a:lnTo>
                  <a:lnTo>
                    <a:pt x="22147" y="1092"/>
                  </a:lnTo>
                  <a:lnTo>
                    <a:pt x="44" y="0"/>
                  </a:lnTo>
                  <a:close/>
                </a:path>
              </a:pathLst>
            </a:custGeom>
            <a:solidFill>
              <a:schemeClr val="dk1"/>
            </a:solidFill>
            <a:ln>
              <a:noFill/>
            </a:ln>
          </p:spPr>
          <p:txBody>
            <a:bodyPr spcFirstLastPara="1" wrap="square" lIns="121900" tIns="121900" rIns="121900" bIns="121900" anchor="ctr" anchorCtr="0">
              <a:noAutofit/>
            </a:bodyPr>
            <a:lstStyle/>
            <a:p>
              <a:pPr defTabSz="1219261">
                <a:buClr>
                  <a:srgbClr val="000000"/>
                </a:buClr>
                <a:defRPr/>
              </a:pPr>
              <a:endParaRPr sz="1867" kern="0">
                <a:solidFill>
                  <a:srgbClr val="000000"/>
                </a:solidFill>
                <a:latin typeface="Arial"/>
                <a:cs typeface="Arial"/>
                <a:sym typeface="Arial"/>
              </a:endParaRPr>
            </a:p>
          </p:txBody>
        </p:sp>
        <p:sp>
          <p:nvSpPr>
            <p:cNvPr id="1249" name="Google Shape;1249;p59"/>
            <p:cNvSpPr/>
            <p:nvPr/>
          </p:nvSpPr>
          <p:spPr>
            <a:xfrm>
              <a:off x="6445050" y="3386775"/>
              <a:ext cx="553675" cy="49325"/>
            </a:xfrm>
            <a:custGeom>
              <a:avLst/>
              <a:gdLst/>
              <a:ahLst/>
              <a:cxnLst/>
              <a:rect l="l" t="t" r="r" b="b"/>
              <a:pathLst>
                <a:path w="22147" h="1973" extrusionOk="0">
                  <a:moveTo>
                    <a:pt x="44" y="1"/>
                  </a:moveTo>
                  <a:lnTo>
                    <a:pt x="1" y="881"/>
                  </a:lnTo>
                  <a:lnTo>
                    <a:pt x="22104" y="1972"/>
                  </a:lnTo>
                  <a:lnTo>
                    <a:pt x="22147" y="1094"/>
                  </a:lnTo>
                  <a:lnTo>
                    <a:pt x="44" y="1"/>
                  </a:lnTo>
                  <a:close/>
                </a:path>
              </a:pathLst>
            </a:custGeom>
            <a:solidFill>
              <a:schemeClr val="dk1"/>
            </a:solidFill>
            <a:ln>
              <a:noFill/>
            </a:ln>
          </p:spPr>
          <p:txBody>
            <a:bodyPr spcFirstLastPara="1" wrap="square" lIns="121900" tIns="121900" rIns="121900" bIns="121900" anchor="ctr" anchorCtr="0">
              <a:noAutofit/>
            </a:bodyPr>
            <a:lstStyle/>
            <a:p>
              <a:pPr defTabSz="1219261">
                <a:buClr>
                  <a:srgbClr val="000000"/>
                </a:buClr>
                <a:defRPr/>
              </a:pPr>
              <a:endParaRPr sz="1867" kern="0">
                <a:solidFill>
                  <a:srgbClr val="000000"/>
                </a:solidFill>
                <a:latin typeface="Arial"/>
                <a:cs typeface="Arial"/>
                <a:sym typeface="Arial"/>
              </a:endParaRPr>
            </a:p>
          </p:txBody>
        </p:sp>
        <p:sp>
          <p:nvSpPr>
            <p:cNvPr id="1250" name="Google Shape;1250;p59"/>
            <p:cNvSpPr/>
            <p:nvPr/>
          </p:nvSpPr>
          <p:spPr>
            <a:xfrm>
              <a:off x="6441925" y="3450350"/>
              <a:ext cx="553700" cy="49350"/>
            </a:xfrm>
            <a:custGeom>
              <a:avLst/>
              <a:gdLst/>
              <a:ahLst/>
              <a:cxnLst/>
              <a:rect l="l" t="t" r="r" b="b"/>
              <a:pathLst>
                <a:path w="22148" h="1974" extrusionOk="0">
                  <a:moveTo>
                    <a:pt x="44" y="0"/>
                  </a:moveTo>
                  <a:lnTo>
                    <a:pt x="1" y="880"/>
                  </a:lnTo>
                  <a:lnTo>
                    <a:pt x="22102" y="1973"/>
                  </a:lnTo>
                  <a:lnTo>
                    <a:pt x="22147" y="1093"/>
                  </a:lnTo>
                  <a:lnTo>
                    <a:pt x="44" y="0"/>
                  </a:lnTo>
                  <a:close/>
                </a:path>
              </a:pathLst>
            </a:custGeom>
            <a:solidFill>
              <a:schemeClr val="dk1"/>
            </a:solidFill>
            <a:ln>
              <a:noFill/>
            </a:ln>
          </p:spPr>
          <p:txBody>
            <a:bodyPr spcFirstLastPara="1" wrap="square" lIns="121900" tIns="121900" rIns="121900" bIns="121900" anchor="ctr" anchorCtr="0">
              <a:noAutofit/>
            </a:bodyPr>
            <a:lstStyle/>
            <a:p>
              <a:pPr defTabSz="1219261">
                <a:buClr>
                  <a:srgbClr val="000000"/>
                </a:buClr>
                <a:defRPr/>
              </a:pPr>
              <a:endParaRPr sz="1867" kern="0">
                <a:solidFill>
                  <a:srgbClr val="000000"/>
                </a:solidFill>
                <a:latin typeface="Arial"/>
                <a:cs typeface="Arial"/>
                <a:sym typeface="Arial"/>
              </a:endParaRPr>
            </a:p>
          </p:txBody>
        </p:sp>
        <p:sp>
          <p:nvSpPr>
            <p:cNvPr id="1251" name="Google Shape;1251;p59"/>
            <p:cNvSpPr/>
            <p:nvPr/>
          </p:nvSpPr>
          <p:spPr>
            <a:xfrm>
              <a:off x="6095625" y="2931625"/>
              <a:ext cx="1183925" cy="1533800"/>
            </a:xfrm>
            <a:custGeom>
              <a:avLst/>
              <a:gdLst/>
              <a:ahLst/>
              <a:cxnLst/>
              <a:rect l="l" t="t" r="r" b="b"/>
              <a:pathLst>
                <a:path w="47357" h="61352" extrusionOk="0">
                  <a:moveTo>
                    <a:pt x="3678" y="837"/>
                  </a:moveTo>
                  <a:lnTo>
                    <a:pt x="46522" y="2952"/>
                  </a:lnTo>
                  <a:lnTo>
                    <a:pt x="43680" y="60514"/>
                  </a:lnTo>
                  <a:lnTo>
                    <a:pt x="836" y="58401"/>
                  </a:lnTo>
                  <a:lnTo>
                    <a:pt x="3678" y="837"/>
                  </a:lnTo>
                  <a:close/>
                  <a:moveTo>
                    <a:pt x="2919" y="0"/>
                  </a:moveTo>
                  <a:lnTo>
                    <a:pt x="1" y="59158"/>
                  </a:lnTo>
                  <a:lnTo>
                    <a:pt x="44438" y="61351"/>
                  </a:lnTo>
                  <a:lnTo>
                    <a:pt x="47357" y="2195"/>
                  </a:lnTo>
                  <a:lnTo>
                    <a:pt x="2919" y="0"/>
                  </a:lnTo>
                  <a:close/>
                </a:path>
              </a:pathLst>
            </a:custGeom>
            <a:solidFill>
              <a:schemeClr val="accent2"/>
            </a:solidFill>
            <a:ln>
              <a:noFill/>
            </a:ln>
          </p:spPr>
          <p:txBody>
            <a:bodyPr spcFirstLastPara="1" wrap="square" lIns="121900" tIns="121900" rIns="121900" bIns="121900" anchor="ctr" anchorCtr="0">
              <a:noAutofit/>
            </a:bodyPr>
            <a:lstStyle/>
            <a:p>
              <a:pPr defTabSz="1219261">
                <a:buClr>
                  <a:srgbClr val="000000"/>
                </a:buClr>
                <a:defRPr/>
              </a:pPr>
              <a:endParaRPr sz="1867" kern="0">
                <a:solidFill>
                  <a:srgbClr val="000000"/>
                </a:solidFill>
                <a:latin typeface="Arial"/>
                <a:cs typeface="Arial"/>
                <a:sym typeface="Arial"/>
              </a:endParaRPr>
            </a:p>
          </p:txBody>
        </p:sp>
        <p:sp>
          <p:nvSpPr>
            <p:cNvPr id="1252" name="Google Shape;1252;p59"/>
            <p:cNvSpPr/>
            <p:nvPr/>
          </p:nvSpPr>
          <p:spPr>
            <a:xfrm>
              <a:off x="6253275" y="3683250"/>
              <a:ext cx="841925" cy="661375"/>
            </a:xfrm>
            <a:custGeom>
              <a:avLst/>
              <a:gdLst/>
              <a:ahLst/>
              <a:cxnLst/>
              <a:rect l="l" t="t" r="r" b="b"/>
              <a:pathLst>
                <a:path w="33677" h="26455" extrusionOk="0">
                  <a:moveTo>
                    <a:pt x="1958" y="805"/>
                  </a:moveTo>
                  <a:lnTo>
                    <a:pt x="32871" y="2331"/>
                  </a:lnTo>
                  <a:lnTo>
                    <a:pt x="31721" y="25649"/>
                  </a:lnTo>
                  <a:lnTo>
                    <a:pt x="806" y="24123"/>
                  </a:lnTo>
                  <a:lnTo>
                    <a:pt x="1958" y="805"/>
                  </a:lnTo>
                  <a:close/>
                  <a:moveTo>
                    <a:pt x="1229" y="0"/>
                  </a:moveTo>
                  <a:lnTo>
                    <a:pt x="1" y="24852"/>
                  </a:lnTo>
                  <a:lnTo>
                    <a:pt x="32450" y="26454"/>
                  </a:lnTo>
                  <a:lnTo>
                    <a:pt x="33676" y="1601"/>
                  </a:lnTo>
                  <a:lnTo>
                    <a:pt x="1229" y="0"/>
                  </a:lnTo>
                  <a:close/>
                </a:path>
              </a:pathLst>
            </a:custGeom>
            <a:solidFill>
              <a:schemeClr val="accent2"/>
            </a:solidFill>
            <a:ln>
              <a:noFill/>
            </a:ln>
          </p:spPr>
          <p:txBody>
            <a:bodyPr spcFirstLastPara="1" wrap="square" lIns="121900" tIns="121900" rIns="121900" bIns="121900" anchor="ctr" anchorCtr="0">
              <a:noAutofit/>
            </a:bodyPr>
            <a:lstStyle/>
            <a:p>
              <a:pPr defTabSz="1219261">
                <a:buClr>
                  <a:srgbClr val="000000"/>
                </a:buClr>
                <a:defRPr/>
              </a:pPr>
              <a:endParaRPr sz="1867" kern="0">
                <a:solidFill>
                  <a:srgbClr val="000000"/>
                </a:solidFill>
                <a:latin typeface="Arial"/>
                <a:cs typeface="Arial"/>
                <a:sym typeface="Arial"/>
              </a:endParaRPr>
            </a:p>
          </p:txBody>
        </p:sp>
        <p:sp>
          <p:nvSpPr>
            <p:cNvPr id="1253" name="Google Shape;1253;p59"/>
            <p:cNvSpPr/>
            <p:nvPr/>
          </p:nvSpPr>
          <p:spPr>
            <a:xfrm>
              <a:off x="6167725" y="2855550"/>
              <a:ext cx="665325" cy="39450"/>
            </a:xfrm>
            <a:custGeom>
              <a:avLst/>
              <a:gdLst/>
              <a:ahLst/>
              <a:cxnLst/>
              <a:rect l="l" t="t" r="r" b="b"/>
              <a:pathLst>
                <a:path w="26613" h="1578" extrusionOk="0">
                  <a:moveTo>
                    <a:pt x="14" y="0"/>
                  </a:moveTo>
                  <a:lnTo>
                    <a:pt x="0" y="261"/>
                  </a:lnTo>
                  <a:lnTo>
                    <a:pt x="26599" y="1577"/>
                  </a:lnTo>
                  <a:lnTo>
                    <a:pt x="26613" y="1315"/>
                  </a:lnTo>
                  <a:lnTo>
                    <a:pt x="14" y="0"/>
                  </a:lnTo>
                  <a:close/>
                </a:path>
              </a:pathLst>
            </a:custGeom>
            <a:solidFill>
              <a:schemeClr val="dk1"/>
            </a:solidFill>
            <a:ln>
              <a:noFill/>
            </a:ln>
          </p:spPr>
          <p:txBody>
            <a:bodyPr spcFirstLastPara="1" wrap="square" lIns="121900" tIns="121900" rIns="121900" bIns="121900" anchor="ctr" anchorCtr="0">
              <a:noAutofit/>
            </a:bodyPr>
            <a:lstStyle/>
            <a:p>
              <a:pPr defTabSz="1219261">
                <a:buClr>
                  <a:srgbClr val="000000"/>
                </a:buClr>
                <a:defRPr/>
              </a:pPr>
              <a:endParaRPr sz="1867" kern="0">
                <a:solidFill>
                  <a:srgbClr val="000000"/>
                </a:solidFill>
                <a:latin typeface="Arial"/>
                <a:cs typeface="Arial"/>
                <a:sym typeface="Arial"/>
              </a:endParaRPr>
            </a:p>
          </p:txBody>
        </p:sp>
        <p:sp>
          <p:nvSpPr>
            <p:cNvPr id="1254" name="Google Shape;1254;p59"/>
            <p:cNvSpPr/>
            <p:nvPr/>
          </p:nvSpPr>
          <p:spPr>
            <a:xfrm>
              <a:off x="6303900" y="2883950"/>
              <a:ext cx="316750" cy="22250"/>
            </a:xfrm>
            <a:custGeom>
              <a:avLst/>
              <a:gdLst/>
              <a:ahLst/>
              <a:cxnLst/>
              <a:rect l="l" t="t" r="r" b="b"/>
              <a:pathLst>
                <a:path w="12670" h="890" extrusionOk="0">
                  <a:moveTo>
                    <a:pt x="13" y="1"/>
                  </a:moveTo>
                  <a:lnTo>
                    <a:pt x="1" y="263"/>
                  </a:lnTo>
                  <a:lnTo>
                    <a:pt x="12656" y="889"/>
                  </a:lnTo>
                  <a:lnTo>
                    <a:pt x="12670" y="626"/>
                  </a:lnTo>
                  <a:lnTo>
                    <a:pt x="13" y="1"/>
                  </a:lnTo>
                  <a:close/>
                </a:path>
              </a:pathLst>
            </a:custGeom>
            <a:solidFill>
              <a:schemeClr val="dk1"/>
            </a:solidFill>
            <a:ln>
              <a:noFill/>
            </a:ln>
          </p:spPr>
          <p:txBody>
            <a:bodyPr spcFirstLastPara="1" wrap="square" lIns="121900" tIns="121900" rIns="121900" bIns="121900" anchor="ctr" anchorCtr="0">
              <a:noAutofit/>
            </a:bodyPr>
            <a:lstStyle/>
            <a:p>
              <a:pPr defTabSz="1219261">
                <a:buClr>
                  <a:srgbClr val="000000"/>
                </a:buClr>
                <a:defRPr/>
              </a:pPr>
              <a:endParaRPr sz="1867" kern="0">
                <a:solidFill>
                  <a:srgbClr val="000000"/>
                </a:solidFill>
                <a:latin typeface="Arial"/>
                <a:cs typeface="Arial"/>
                <a:sym typeface="Arial"/>
              </a:endParaRPr>
            </a:p>
          </p:txBody>
        </p:sp>
        <p:sp>
          <p:nvSpPr>
            <p:cNvPr id="1255" name="Google Shape;1255;p59"/>
            <p:cNvSpPr/>
            <p:nvPr/>
          </p:nvSpPr>
          <p:spPr>
            <a:xfrm>
              <a:off x="6698200" y="2910250"/>
              <a:ext cx="355350" cy="24150"/>
            </a:xfrm>
            <a:custGeom>
              <a:avLst/>
              <a:gdLst/>
              <a:ahLst/>
              <a:cxnLst/>
              <a:rect l="l" t="t" r="r" b="b"/>
              <a:pathLst>
                <a:path w="14214" h="966" extrusionOk="0">
                  <a:moveTo>
                    <a:pt x="14" y="0"/>
                  </a:moveTo>
                  <a:lnTo>
                    <a:pt x="1" y="263"/>
                  </a:lnTo>
                  <a:lnTo>
                    <a:pt x="14201" y="965"/>
                  </a:lnTo>
                  <a:lnTo>
                    <a:pt x="14214" y="702"/>
                  </a:lnTo>
                  <a:lnTo>
                    <a:pt x="14" y="0"/>
                  </a:lnTo>
                  <a:close/>
                </a:path>
              </a:pathLst>
            </a:custGeom>
            <a:solidFill>
              <a:schemeClr val="dk1"/>
            </a:solidFill>
            <a:ln>
              <a:noFill/>
            </a:ln>
          </p:spPr>
          <p:txBody>
            <a:bodyPr spcFirstLastPara="1" wrap="square" lIns="121900" tIns="121900" rIns="121900" bIns="121900" anchor="ctr" anchorCtr="0">
              <a:noAutofit/>
            </a:bodyPr>
            <a:lstStyle/>
            <a:p>
              <a:pPr defTabSz="1219261">
                <a:buClr>
                  <a:srgbClr val="000000"/>
                </a:buClr>
                <a:defRPr/>
              </a:pPr>
              <a:endParaRPr sz="1867" kern="0">
                <a:solidFill>
                  <a:srgbClr val="000000"/>
                </a:solidFill>
                <a:latin typeface="Arial"/>
                <a:cs typeface="Arial"/>
                <a:sym typeface="Arial"/>
              </a:endParaRPr>
            </a:p>
          </p:txBody>
        </p:sp>
        <p:sp>
          <p:nvSpPr>
            <p:cNvPr id="1256" name="Google Shape;1256;p59"/>
            <p:cNvSpPr/>
            <p:nvPr/>
          </p:nvSpPr>
          <p:spPr>
            <a:xfrm>
              <a:off x="6930325" y="2904625"/>
              <a:ext cx="175575" cy="15250"/>
            </a:xfrm>
            <a:custGeom>
              <a:avLst/>
              <a:gdLst/>
              <a:ahLst/>
              <a:cxnLst/>
              <a:rect l="l" t="t" r="r" b="b"/>
              <a:pathLst>
                <a:path w="7023" h="610" extrusionOk="0">
                  <a:moveTo>
                    <a:pt x="14" y="1"/>
                  </a:moveTo>
                  <a:lnTo>
                    <a:pt x="0" y="263"/>
                  </a:lnTo>
                  <a:lnTo>
                    <a:pt x="7009" y="610"/>
                  </a:lnTo>
                  <a:lnTo>
                    <a:pt x="7022" y="348"/>
                  </a:lnTo>
                  <a:lnTo>
                    <a:pt x="14" y="1"/>
                  </a:lnTo>
                  <a:close/>
                </a:path>
              </a:pathLst>
            </a:custGeom>
            <a:solidFill>
              <a:schemeClr val="dk1"/>
            </a:solidFill>
            <a:ln>
              <a:noFill/>
            </a:ln>
          </p:spPr>
          <p:txBody>
            <a:bodyPr spcFirstLastPara="1" wrap="square" lIns="121900" tIns="121900" rIns="121900" bIns="121900" anchor="ctr" anchorCtr="0">
              <a:noAutofit/>
            </a:bodyPr>
            <a:lstStyle/>
            <a:p>
              <a:pPr defTabSz="1219261">
                <a:buClr>
                  <a:srgbClr val="000000"/>
                </a:buClr>
                <a:defRPr/>
              </a:pPr>
              <a:endParaRPr sz="1867" kern="0">
                <a:solidFill>
                  <a:srgbClr val="000000"/>
                </a:solidFill>
                <a:latin typeface="Arial"/>
                <a:cs typeface="Arial"/>
                <a:sym typeface="Arial"/>
              </a:endParaRPr>
            </a:p>
          </p:txBody>
        </p:sp>
        <p:sp>
          <p:nvSpPr>
            <p:cNvPr id="1257" name="Google Shape;1257;p59"/>
            <p:cNvSpPr/>
            <p:nvPr/>
          </p:nvSpPr>
          <p:spPr>
            <a:xfrm>
              <a:off x="7114025" y="2929050"/>
              <a:ext cx="70100" cy="10050"/>
            </a:xfrm>
            <a:custGeom>
              <a:avLst/>
              <a:gdLst/>
              <a:ahLst/>
              <a:cxnLst/>
              <a:rect l="l" t="t" r="r" b="b"/>
              <a:pathLst>
                <a:path w="2804" h="402" extrusionOk="0">
                  <a:moveTo>
                    <a:pt x="14" y="0"/>
                  </a:moveTo>
                  <a:lnTo>
                    <a:pt x="0" y="263"/>
                  </a:lnTo>
                  <a:lnTo>
                    <a:pt x="2791" y="401"/>
                  </a:lnTo>
                  <a:lnTo>
                    <a:pt x="2804" y="138"/>
                  </a:lnTo>
                  <a:lnTo>
                    <a:pt x="14" y="0"/>
                  </a:lnTo>
                  <a:close/>
                </a:path>
              </a:pathLst>
            </a:custGeom>
            <a:solidFill>
              <a:schemeClr val="dk1"/>
            </a:solidFill>
            <a:ln>
              <a:noFill/>
            </a:ln>
          </p:spPr>
          <p:txBody>
            <a:bodyPr spcFirstLastPara="1" wrap="square" lIns="121900" tIns="121900" rIns="121900" bIns="121900" anchor="ctr" anchorCtr="0">
              <a:noAutofit/>
            </a:bodyPr>
            <a:lstStyle/>
            <a:p>
              <a:pPr defTabSz="1219261">
                <a:buClr>
                  <a:srgbClr val="000000"/>
                </a:buClr>
                <a:defRPr/>
              </a:pPr>
              <a:endParaRPr sz="1867" kern="0">
                <a:solidFill>
                  <a:srgbClr val="000000"/>
                </a:solidFill>
                <a:latin typeface="Arial"/>
                <a:cs typeface="Arial"/>
                <a:sym typeface="Arial"/>
              </a:endParaRPr>
            </a:p>
          </p:txBody>
        </p:sp>
      </p:grpSp>
      <p:sp>
        <p:nvSpPr>
          <p:cNvPr id="51" name="Google Shape;431;p37"/>
          <p:cNvSpPr txBox="1">
            <a:spLocks/>
          </p:cNvSpPr>
          <p:nvPr/>
        </p:nvSpPr>
        <p:spPr>
          <a:xfrm>
            <a:off x="1564717" y="695632"/>
            <a:ext cx="9038400" cy="45720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Krona One"/>
              <a:buNone/>
              <a:defRPr sz="3000" b="0" i="0" u="none" strike="noStrike" cap="none">
                <a:solidFill>
                  <a:schemeClr val="dk1"/>
                </a:solidFill>
                <a:latin typeface="Krona One"/>
                <a:ea typeface="Krona One"/>
                <a:cs typeface="Krona One"/>
                <a:sym typeface="Krona One"/>
              </a:defRPr>
            </a:lvl1pPr>
            <a:lvl2pPr marR="0" lvl="1" algn="l" rtl="0">
              <a:lnSpc>
                <a:spcPct val="100000"/>
              </a:lnSpc>
              <a:spcBef>
                <a:spcPts val="0"/>
              </a:spcBef>
              <a:spcAft>
                <a:spcPts val="0"/>
              </a:spcAft>
              <a:buClr>
                <a:schemeClr val="dk1"/>
              </a:buClr>
              <a:buSzPts val="3000"/>
              <a:buFont typeface="DM Sans"/>
              <a:buNone/>
              <a:defRPr sz="3000" b="0"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000"/>
              <a:buFont typeface="DM Sans"/>
              <a:buNone/>
              <a:defRPr sz="3000" b="0"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000"/>
              <a:buFont typeface="DM Sans"/>
              <a:buNone/>
              <a:defRPr sz="3000" b="0"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000"/>
              <a:buFont typeface="DM Sans"/>
              <a:buNone/>
              <a:defRPr sz="3000" b="0"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000"/>
              <a:buFont typeface="DM Sans"/>
              <a:buNone/>
              <a:defRPr sz="3000" b="0"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000"/>
              <a:buFont typeface="DM Sans"/>
              <a:buNone/>
              <a:defRPr sz="3000" b="0"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000"/>
              <a:buFont typeface="DM Sans"/>
              <a:buNone/>
              <a:defRPr sz="3000" b="0"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000"/>
              <a:buFont typeface="DM Sans"/>
              <a:buNone/>
              <a:defRPr sz="3000" b="0" i="0" u="none" strike="noStrike" cap="none">
                <a:solidFill>
                  <a:schemeClr val="dk1"/>
                </a:solidFill>
                <a:latin typeface="DM Sans"/>
                <a:ea typeface="DM Sans"/>
                <a:cs typeface="DM Sans"/>
                <a:sym typeface="DM Sans"/>
              </a:defRPr>
            </a:lvl9pPr>
          </a:lstStyle>
          <a:p>
            <a:pPr defTabSz="609630">
              <a:lnSpc>
                <a:spcPct val="150000"/>
              </a:lnSpc>
              <a:buClr>
                <a:srgbClr val="313F60"/>
              </a:buClr>
            </a:pPr>
            <a:r>
              <a:rPr lang="en-US" sz="6667" b="1" kern="0">
                <a:solidFill>
                  <a:srgbClr val="FF0000"/>
                </a:solidFill>
                <a:latin typeface="Broadway" panose="04040905080B02020502" pitchFamily="82" charset="0"/>
              </a:rPr>
              <a:t>CHÀO MỪNG </a:t>
            </a:r>
            <a:endParaRPr lang="vi-VN" sz="6667" b="1" kern="0">
              <a:solidFill>
                <a:srgbClr val="FF0000"/>
              </a:solidFill>
              <a:latin typeface="Broadway" panose="04040905080B02020502" pitchFamily="82" charset="0"/>
            </a:endParaRPr>
          </a:p>
          <a:p>
            <a:pPr defTabSz="609630">
              <a:lnSpc>
                <a:spcPct val="150000"/>
              </a:lnSpc>
              <a:buClr>
                <a:srgbClr val="313F60"/>
              </a:buClr>
            </a:pPr>
            <a:r>
              <a:rPr lang="en-US" sz="6667" b="1" kern="0">
                <a:solidFill>
                  <a:srgbClr val="FF0000"/>
                </a:solidFill>
                <a:latin typeface="Broadway" panose="04040905080B02020502" pitchFamily="82" charset="0"/>
              </a:rPr>
              <a:t>TẤT CẢ CÁC EM </a:t>
            </a:r>
            <a:endParaRPr lang="vi-VN" sz="6667" b="1" kern="0">
              <a:solidFill>
                <a:srgbClr val="FF0000"/>
              </a:solidFill>
              <a:latin typeface="Broadway" panose="04040905080B02020502" pitchFamily="82" charset="0"/>
            </a:endParaRPr>
          </a:p>
          <a:p>
            <a:pPr defTabSz="609630">
              <a:lnSpc>
                <a:spcPct val="150000"/>
              </a:lnSpc>
              <a:buClr>
                <a:srgbClr val="313F60"/>
              </a:buClr>
            </a:pPr>
            <a:r>
              <a:rPr lang="en-US" sz="6667" b="1" kern="0">
                <a:solidFill>
                  <a:srgbClr val="FF0000"/>
                </a:solidFill>
                <a:latin typeface="Broadway" panose="04040905080B02020502" pitchFamily="82" charset="0"/>
              </a:rPr>
              <a:t>ĐẾN VỚI </a:t>
            </a:r>
            <a:r>
              <a:rPr lang="vi-VN" sz="6667" b="1" kern="0">
                <a:solidFill>
                  <a:srgbClr val="FF0000"/>
                </a:solidFill>
                <a:latin typeface="Broadway" panose="04040905080B02020502" pitchFamily="82" charset="0"/>
              </a:rPr>
              <a:t>BÀI</a:t>
            </a:r>
            <a:r>
              <a:rPr lang="en-US" sz="6667" b="1" kern="0">
                <a:solidFill>
                  <a:srgbClr val="FF0000"/>
                </a:solidFill>
                <a:latin typeface="Broadway" panose="04040905080B02020502" pitchFamily="82" charset="0"/>
              </a:rPr>
              <a:t> HỌC!</a:t>
            </a:r>
          </a:p>
        </p:txBody>
      </p:sp>
      <p:pic>
        <p:nvPicPr>
          <p:cNvPr id="3" name="chao_mung_tat_ca_cac_em_den_voi_bai_hoc_71fde993-f98c-4901-83bf-c6142a48ef71">
            <a:hlinkClick r:id="" action="ppaction://media"/>
            <a:extLst>
              <a:ext uri="{FF2B5EF4-FFF2-40B4-BE49-F238E27FC236}">
                <a16:creationId xmlns:a16="http://schemas.microsoft.com/office/drawing/2014/main" id="{33D2435C-5F3F-DCE1-B0EF-296A400D0B60}"/>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728046" y="1151011"/>
            <a:ext cx="487363" cy="487363"/>
          </a:xfrm>
          <a:prstGeom prst="rect">
            <a:avLst/>
          </a:prstGeom>
        </p:spPr>
      </p:pic>
    </p:spTree>
    <p:custDataLst>
      <p:tags r:id="rId1"/>
    </p:custDataLst>
    <p:extLst>
      <p:ext uri="{BB962C8B-B14F-4D97-AF65-F5344CB8AC3E}">
        <p14:creationId xmlns:p14="http://schemas.microsoft.com/office/powerpoint/2010/main" val="807378247"/>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586" fill="hold"/>
                                        <p:tgtEl>
                                          <p:spTgt spid="3"/>
                                        </p:tgtEl>
                                      </p:cBhvr>
                                    </p:cmd>
                                  </p:childTnLst>
                                </p:cTn>
                              </p:par>
                              <p:par>
                                <p:cTn id="7" presetID="10" presetClass="entr" presetSubtype="0" fill="hold" grpId="0" nodeType="withEffect">
                                  <p:stCondLst>
                                    <p:cond delay="0"/>
                                  </p:stCondLst>
                                  <p:iterate type="lt">
                                    <p:tmPct val="8000"/>
                                  </p:iterate>
                                  <p:childTnLst>
                                    <p:set>
                                      <p:cBhvr>
                                        <p:cTn id="8" dur="1" fill="hold">
                                          <p:stCondLst>
                                            <p:cond delay="0"/>
                                          </p:stCondLst>
                                        </p:cTn>
                                        <p:tgtEl>
                                          <p:spTgt spid="51"/>
                                        </p:tgtEl>
                                        <p:attrNameLst>
                                          <p:attrName>style.visibility</p:attrName>
                                        </p:attrNameLst>
                                      </p:cBhvr>
                                      <p:to>
                                        <p:strVal val="visible"/>
                                      </p:to>
                                    </p:set>
                                    <p:animEffect transition="in" filter="fade">
                                      <p:cBhvr>
                                        <p:cTn id="9"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3"/>
                </p:tgtEl>
              </p:cMediaNode>
            </p:audio>
          </p:childTnLst>
        </p:cTn>
      </p:par>
    </p:tnLst>
    <p:bldLst>
      <p:bldP spid="51" grpId="0"/>
    </p:bldLst>
  </p:timing>
  <p:extLst>
    <p:ext uri="{E180D4A7-C9FB-4DFB-919C-405C955672EB}">
      <p14:showEvtLst xmlns:p14="http://schemas.microsoft.com/office/powerpoint/2010/main">
        <p14:playEvt time="59" objId="3"/>
        <p14:stopEvt time="2681" objId="3"/>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860" name="Google Shape;860;p30"/>
          <p:cNvSpPr/>
          <p:nvPr/>
        </p:nvSpPr>
        <p:spPr>
          <a:xfrm rot="-2700000" flipH="1">
            <a:off x="292250" y="4048075"/>
            <a:ext cx="322441" cy="279448"/>
          </a:xfrm>
          <a:prstGeom prst="triangle">
            <a:avLst>
              <a:gd name="adj" fmla="val 50000"/>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 name="Rectangle 9"/>
          <p:cNvSpPr/>
          <p:nvPr/>
        </p:nvSpPr>
        <p:spPr>
          <a:xfrm>
            <a:off x="1174137" y="635047"/>
            <a:ext cx="9867572" cy="1362809"/>
          </a:xfrm>
          <a:prstGeom prst="rect">
            <a:avLst/>
          </a:prstGeom>
        </p:spPr>
        <p:txBody>
          <a:bodyPr wrap="square">
            <a:spAutoFit/>
          </a:bodyPr>
          <a:lstStyle/>
          <a:p>
            <a:pPr algn="just" defTabSz="1219170">
              <a:lnSpc>
                <a:spcPct val="150000"/>
              </a:lnSpc>
              <a:spcAft>
                <a:spcPts val="1333"/>
              </a:spcAft>
              <a:buClr>
                <a:srgbClr val="000000"/>
              </a:buClr>
              <a:tabLst>
                <a:tab pos="482588" algn="l"/>
              </a:tabLst>
            </a:pPr>
            <a:r>
              <a:rPr lang="vi-VN" sz="2933" b="1" kern="0">
                <a:solidFill>
                  <a:srgbClr val="C00000"/>
                </a:solidFill>
                <a:latin typeface="#9Slide07 IcielKoni" pitchFamily="2" charset="0"/>
                <a:ea typeface="Times New Roman" panose="02020603050405020304" pitchFamily="18" charset="0"/>
                <a:cs typeface="Times New Roman" panose="02020603050405020304" pitchFamily="18" charset="0"/>
                <a:sym typeface="Arial"/>
              </a:rPr>
              <a:t>d) Cách tìm nghiệm của hệ hai phương trình bậc nhất hai ẩn bằng máy tính cầm tay</a:t>
            </a:r>
            <a:endParaRPr lang="vi-VN" sz="2933" b="1" kern="0">
              <a:solidFill>
                <a:srgbClr val="0000FF"/>
              </a:solidFill>
              <a:latin typeface="#9Slide07 IcielKoni" pitchFamily="2" charset="0"/>
              <a:ea typeface="Times New Roman" panose="02020603050405020304" pitchFamily="18" charset="0"/>
              <a:cs typeface="Times New Roman" panose="02020603050405020304" pitchFamily="18" charset="0"/>
              <a:sym typeface="Arial"/>
            </a:endParaRPr>
          </a:p>
        </p:txBody>
      </p:sp>
      <p:pic>
        <p:nvPicPr>
          <p:cNvPr id="2" name="Picture 1">
            <a:extLst>
              <a:ext uri="{FF2B5EF4-FFF2-40B4-BE49-F238E27FC236}">
                <a16:creationId xmlns:a16="http://schemas.microsoft.com/office/drawing/2014/main" id="{C3D51467-451B-3478-0384-A731F9BC5DEF}"/>
              </a:ext>
            </a:extLst>
          </p:cNvPr>
          <p:cNvPicPr>
            <a:picLocks noChangeAspect="1"/>
          </p:cNvPicPr>
          <p:nvPr/>
        </p:nvPicPr>
        <p:blipFill>
          <a:blip r:embed="rId6"/>
          <a:stretch>
            <a:fillRect/>
          </a:stretch>
        </p:blipFill>
        <p:spPr>
          <a:xfrm>
            <a:off x="357296" y="4822566"/>
            <a:ext cx="2149591" cy="1997855"/>
          </a:xfrm>
          <a:prstGeom prst="rect">
            <a:avLst/>
          </a:prstGeom>
        </p:spPr>
      </p:pic>
      <p:pic>
        <p:nvPicPr>
          <p:cNvPr id="8" name="cach_tim_nghiem_cua_he_hai_phuong_trinh_bac_nhat_f61bb072-a9f4-4841-b0b2-0bac972e9215">
            <a:hlinkClick r:id="" action="ppaction://media"/>
            <a:extLst>
              <a:ext uri="{FF2B5EF4-FFF2-40B4-BE49-F238E27FC236}">
                <a16:creationId xmlns:a16="http://schemas.microsoft.com/office/drawing/2014/main" id="{DB71B47E-F2F5-B256-47B2-F21FD91EBF94}"/>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87268" y="615453"/>
            <a:ext cx="406400" cy="406400"/>
          </a:xfrm>
          <a:prstGeom prst="rect">
            <a:avLst/>
          </a:prstGeom>
        </p:spPr>
      </p:pic>
      <p:sp>
        <p:nvSpPr>
          <p:cNvPr id="4" name="Hộp Văn bản 3">
            <a:extLst>
              <a:ext uri="{FF2B5EF4-FFF2-40B4-BE49-F238E27FC236}">
                <a16:creationId xmlns:a16="http://schemas.microsoft.com/office/drawing/2014/main" id="{D9363008-90AC-7A3A-74B2-451C29E76894}"/>
              </a:ext>
            </a:extLst>
          </p:cNvPr>
          <p:cNvSpPr txBox="1"/>
          <p:nvPr/>
        </p:nvSpPr>
        <p:spPr>
          <a:xfrm>
            <a:off x="4237264" y="2754392"/>
            <a:ext cx="4340679" cy="543675"/>
          </a:xfrm>
          <a:prstGeom prst="rect">
            <a:avLst/>
          </a:prstGeom>
          <a:noFill/>
        </p:spPr>
        <p:txBody>
          <a:bodyPr wrap="square">
            <a:spAutoFit/>
          </a:bodyPr>
          <a:lstStyle/>
          <a:p>
            <a:r>
              <a:rPr kumimoji="0" lang="vi-VN" sz="2933" b="1" i="0" u="none" strike="noStrike" kern="0" cap="none" spc="0" normalizeH="0" baseline="0" noProof="0">
                <a:ln>
                  <a:noFill/>
                </a:ln>
                <a:solidFill>
                  <a:srgbClr val="0000FF"/>
                </a:solidFill>
                <a:effectLst/>
                <a:uLnTx/>
                <a:uFillTx/>
                <a:latin typeface="#9Slide07 IcielKoni" pitchFamily="2" charset="0"/>
                <a:ea typeface="Times New Roman" panose="02020603050405020304" pitchFamily="18" charset="0"/>
                <a:cs typeface="Times New Roman" panose="02020603050405020304" pitchFamily="18" charset="0"/>
                <a:sym typeface="Arial"/>
              </a:rPr>
              <a:t>(TỰ HỌC TRONG SGK)</a:t>
            </a:r>
            <a:endParaRPr lang="vi-VN"/>
          </a:p>
        </p:txBody>
      </p:sp>
    </p:spTree>
    <p:custDataLst>
      <p:tags r:id="rId1"/>
    </p:custDataLst>
    <p:extLst>
      <p:ext uri="{BB962C8B-B14F-4D97-AF65-F5344CB8AC3E}">
        <p14:creationId xmlns:p14="http://schemas.microsoft.com/office/powerpoint/2010/main" val="126247997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582" fill="hold"/>
                                        <p:tgtEl>
                                          <p:spTgt spid="8"/>
                                        </p:tgtEl>
                                      </p:cBhvr>
                                    </p:cmd>
                                  </p:childTnLst>
                                </p:cTn>
                              </p:par>
                              <p:par>
                                <p:cTn id="7" presetID="10" presetClass="entr" presetSubtype="0" fill="hold" grpId="0" nodeType="withEffect">
                                  <p:stCondLst>
                                    <p:cond delay="0"/>
                                  </p:stCondLst>
                                  <p:iterate type="lt">
                                    <p:tmPct val="10000"/>
                                  </p:iterate>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8"/>
                </p:tgtEl>
              </p:cMediaNode>
            </p:audio>
          </p:childTnLst>
        </p:cTn>
      </p:par>
    </p:tnLst>
    <p:bldLst>
      <p:bldP spid="10"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23">
          <a:extLst>
            <a:ext uri="{FF2B5EF4-FFF2-40B4-BE49-F238E27FC236}">
              <a16:creationId xmlns:a16="http://schemas.microsoft.com/office/drawing/2014/main" id="{DBE36F70-6A39-2677-8DAC-DCE6E25B2997}"/>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3302E1A6-1DF5-D229-CEB0-A84AB5262529}"/>
              </a:ext>
            </a:extLst>
          </p:cNvPr>
          <p:cNvGrpSpPr/>
          <p:nvPr/>
        </p:nvGrpSpPr>
        <p:grpSpPr>
          <a:xfrm>
            <a:off x="127215" y="805026"/>
            <a:ext cx="11457755" cy="4561054"/>
            <a:chOff x="440981" y="1269470"/>
            <a:chExt cx="17186633" cy="8989724"/>
          </a:xfrm>
        </p:grpSpPr>
        <p:grpSp>
          <p:nvGrpSpPr>
            <p:cNvPr id="71" name="Google Shape;1558;p62">
              <a:extLst>
                <a:ext uri="{FF2B5EF4-FFF2-40B4-BE49-F238E27FC236}">
                  <a16:creationId xmlns:a16="http://schemas.microsoft.com/office/drawing/2014/main" id="{00BFDEC2-717D-3B25-D470-A5DC681F397E}"/>
                </a:ext>
              </a:extLst>
            </p:cNvPr>
            <p:cNvGrpSpPr/>
            <p:nvPr/>
          </p:nvGrpSpPr>
          <p:grpSpPr>
            <a:xfrm rot="-613048">
              <a:off x="440981" y="1269470"/>
              <a:ext cx="17186633" cy="8989724"/>
              <a:chOff x="2702524" y="740874"/>
              <a:chExt cx="1636900" cy="1676850"/>
            </a:xfrm>
          </p:grpSpPr>
          <p:sp>
            <p:nvSpPr>
              <p:cNvPr id="72" name="Google Shape;1559;p62">
                <a:extLst>
                  <a:ext uri="{FF2B5EF4-FFF2-40B4-BE49-F238E27FC236}">
                    <a16:creationId xmlns:a16="http://schemas.microsoft.com/office/drawing/2014/main" id="{78B82FED-D4D9-C9FA-4111-B7864BFB733B}"/>
                  </a:ext>
                </a:extLst>
              </p:cNvPr>
              <p:cNvSpPr/>
              <p:nvPr/>
            </p:nvSpPr>
            <p:spPr>
              <a:xfrm>
                <a:off x="2702524" y="740874"/>
                <a:ext cx="1636900" cy="1676850"/>
              </a:xfrm>
              <a:custGeom>
                <a:avLst/>
                <a:gdLst/>
                <a:ahLst/>
                <a:cxnLst/>
                <a:rect l="l" t="t" r="r" b="b"/>
                <a:pathLst>
                  <a:path w="65476" h="67074" extrusionOk="0">
                    <a:moveTo>
                      <a:pt x="43461" y="1"/>
                    </a:moveTo>
                    <a:cubicBezTo>
                      <a:pt x="42901" y="1"/>
                      <a:pt x="42341" y="177"/>
                      <a:pt x="41869" y="532"/>
                    </a:cubicBezTo>
                    <a:lnTo>
                      <a:pt x="40612" y="1475"/>
                    </a:lnTo>
                    <a:cubicBezTo>
                      <a:pt x="40469" y="1582"/>
                      <a:pt x="40339" y="1703"/>
                      <a:pt x="40222" y="1835"/>
                    </a:cubicBezTo>
                    <a:lnTo>
                      <a:pt x="37289" y="5137"/>
                    </a:lnTo>
                    <a:lnTo>
                      <a:pt x="17773" y="1298"/>
                    </a:lnTo>
                    <a:lnTo>
                      <a:pt x="17770" y="1298"/>
                    </a:lnTo>
                    <a:lnTo>
                      <a:pt x="16459" y="1039"/>
                    </a:lnTo>
                    <a:cubicBezTo>
                      <a:pt x="16285" y="1005"/>
                      <a:pt x="16113" y="989"/>
                      <a:pt x="15943" y="989"/>
                    </a:cubicBezTo>
                    <a:cubicBezTo>
                      <a:pt x="14635" y="989"/>
                      <a:pt x="13485" y="1961"/>
                      <a:pt x="13314" y="3311"/>
                    </a:cubicBezTo>
                    <a:cubicBezTo>
                      <a:pt x="11364" y="18757"/>
                      <a:pt x="7448" y="33891"/>
                      <a:pt x="1658" y="48342"/>
                    </a:cubicBezTo>
                    <a:cubicBezTo>
                      <a:pt x="1182" y="49507"/>
                      <a:pt x="698" y="50685"/>
                      <a:pt x="204" y="51877"/>
                    </a:cubicBezTo>
                    <a:cubicBezTo>
                      <a:pt x="183" y="51929"/>
                      <a:pt x="166" y="51982"/>
                      <a:pt x="148" y="52034"/>
                    </a:cubicBezTo>
                    <a:cubicBezTo>
                      <a:pt x="136" y="52072"/>
                      <a:pt x="120" y="52108"/>
                      <a:pt x="108" y="52146"/>
                    </a:cubicBezTo>
                    <a:cubicBezTo>
                      <a:pt x="91" y="52204"/>
                      <a:pt x="79" y="52262"/>
                      <a:pt x="67" y="52321"/>
                    </a:cubicBezTo>
                    <a:cubicBezTo>
                      <a:pt x="60" y="52357"/>
                      <a:pt x="47" y="52392"/>
                      <a:pt x="41" y="52429"/>
                    </a:cubicBezTo>
                    <a:cubicBezTo>
                      <a:pt x="25" y="52523"/>
                      <a:pt x="12" y="52619"/>
                      <a:pt x="6" y="52714"/>
                    </a:cubicBezTo>
                    <a:cubicBezTo>
                      <a:pt x="5" y="52745"/>
                      <a:pt x="6" y="52777"/>
                      <a:pt x="5" y="52807"/>
                    </a:cubicBezTo>
                    <a:cubicBezTo>
                      <a:pt x="3" y="52872"/>
                      <a:pt x="0" y="52938"/>
                      <a:pt x="3" y="53003"/>
                    </a:cubicBezTo>
                    <a:cubicBezTo>
                      <a:pt x="3" y="53038"/>
                      <a:pt x="9" y="53074"/>
                      <a:pt x="12" y="53109"/>
                    </a:cubicBezTo>
                    <a:cubicBezTo>
                      <a:pt x="17" y="53170"/>
                      <a:pt x="22" y="53231"/>
                      <a:pt x="31" y="53290"/>
                    </a:cubicBezTo>
                    <a:cubicBezTo>
                      <a:pt x="35" y="53328"/>
                      <a:pt x="46" y="53365"/>
                      <a:pt x="52" y="53401"/>
                    </a:cubicBezTo>
                    <a:cubicBezTo>
                      <a:pt x="64" y="53459"/>
                      <a:pt x="73" y="53516"/>
                      <a:pt x="88" y="53574"/>
                    </a:cubicBezTo>
                    <a:cubicBezTo>
                      <a:pt x="99" y="53612"/>
                      <a:pt x="114" y="53650"/>
                      <a:pt x="125" y="53688"/>
                    </a:cubicBezTo>
                    <a:cubicBezTo>
                      <a:pt x="143" y="53741"/>
                      <a:pt x="158" y="53796"/>
                      <a:pt x="180" y="53849"/>
                    </a:cubicBezTo>
                    <a:cubicBezTo>
                      <a:pt x="195" y="53889"/>
                      <a:pt x="213" y="53928"/>
                      <a:pt x="231" y="53966"/>
                    </a:cubicBezTo>
                    <a:cubicBezTo>
                      <a:pt x="249" y="54010"/>
                      <a:pt x="266" y="54054"/>
                      <a:pt x="287" y="54097"/>
                    </a:cubicBezTo>
                    <a:cubicBezTo>
                      <a:pt x="292" y="54103"/>
                      <a:pt x="297" y="54109"/>
                      <a:pt x="300" y="54117"/>
                    </a:cubicBezTo>
                    <a:cubicBezTo>
                      <a:pt x="304" y="54124"/>
                      <a:pt x="306" y="54130"/>
                      <a:pt x="309" y="54136"/>
                    </a:cubicBezTo>
                    <a:cubicBezTo>
                      <a:pt x="327" y="54170"/>
                      <a:pt x="347" y="54200"/>
                      <a:pt x="366" y="54232"/>
                    </a:cubicBezTo>
                    <a:cubicBezTo>
                      <a:pt x="392" y="54278"/>
                      <a:pt x="420" y="54325"/>
                      <a:pt x="448" y="54369"/>
                    </a:cubicBezTo>
                    <a:cubicBezTo>
                      <a:pt x="474" y="54407"/>
                      <a:pt x="502" y="54442"/>
                      <a:pt x="529" y="54478"/>
                    </a:cubicBezTo>
                    <a:cubicBezTo>
                      <a:pt x="559" y="54521"/>
                      <a:pt x="590" y="54562"/>
                      <a:pt x="625" y="54601"/>
                    </a:cubicBezTo>
                    <a:cubicBezTo>
                      <a:pt x="654" y="54636"/>
                      <a:pt x="686" y="54670"/>
                      <a:pt x="716" y="54703"/>
                    </a:cubicBezTo>
                    <a:cubicBezTo>
                      <a:pt x="751" y="54741"/>
                      <a:pt x="786" y="54777"/>
                      <a:pt x="822" y="54812"/>
                    </a:cubicBezTo>
                    <a:cubicBezTo>
                      <a:pt x="856" y="54844"/>
                      <a:pt x="891" y="54873"/>
                      <a:pt x="926" y="54904"/>
                    </a:cubicBezTo>
                    <a:cubicBezTo>
                      <a:pt x="964" y="54935"/>
                      <a:pt x="1002" y="54969"/>
                      <a:pt x="1041" y="54999"/>
                    </a:cubicBezTo>
                    <a:cubicBezTo>
                      <a:pt x="1077" y="55028"/>
                      <a:pt x="1115" y="55052"/>
                      <a:pt x="1153" y="55078"/>
                    </a:cubicBezTo>
                    <a:cubicBezTo>
                      <a:pt x="1194" y="55107"/>
                      <a:pt x="1237" y="55136"/>
                      <a:pt x="1280" y="55162"/>
                    </a:cubicBezTo>
                    <a:cubicBezTo>
                      <a:pt x="1319" y="55186"/>
                      <a:pt x="1360" y="55207"/>
                      <a:pt x="1401" y="55230"/>
                    </a:cubicBezTo>
                    <a:cubicBezTo>
                      <a:pt x="1445" y="55253"/>
                      <a:pt x="1489" y="55277"/>
                      <a:pt x="1533" y="55299"/>
                    </a:cubicBezTo>
                    <a:cubicBezTo>
                      <a:pt x="1576" y="55317"/>
                      <a:pt x="1620" y="55335"/>
                      <a:pt x="1662" y="55353"/>
                    </a:cubicBezTo>
                    <a:cubicBezTo>
                      <a:pt x="1709" y="55371"/>
                      <a:pt x="1755" y="55390"/>
                      <a:pt x="1804" y="55406"/>
                    </a:cubicBezTo>
                    <a:cubicBezTo>
                      <a:pt x="1851" y="55422"/>
                      <a:pt x="1895" y="55434"/>
                      <a:pt x="1940" y="55447"/>
                    </a:cubicBezTo>
                    <a:cubicBezTo>
                      <a:pt x="1971" y="55455"/>
                      <a:pt x="2000" y="55466"/>
                      <a:pt x="2030" y="55473"/>
                    </a:cubicBezTo>
                    <a:lnTo>
                      <a:pt x="49817" y="66998"/>
                    </a:lnTo>
                    <a:cubicBezTo>
                      <a:pt x="50026" y="67049"/>
                      <a:pt x="50235" y="67073"/>
                      <a:pt x="50442" y="67073"/>
                    </a:cubicBezTo>
                    <a:cubicBezTo>
                      <a:pt x="51492" y="67073"/>
                      <a:pt x="52472" y="66445"/>
                      <a:pt x="52889" y="65438"/>
                    </a:cubicBezTo>
                    <a:cubicBezTo>
                      <a:pt x="60382" y="47407"/>
                      <a:pt x="63539" y="28050"/>
                      <a:pt x="65454" y="13203"/>
                    </a:cubicBezTo>
                    <a:lnTo>
                      <a:pt x="65454" y="13197"/>
                    </a:lnTo>
                    <a:cubicBezTo>
                      <a:pt x="65454" y="13197"/>
                      <a:pt x="65454" y="13197"/>
                      <a:pt x="65454" y="13195"/>
                    </a:cubicBezTo>
                    <a:cubicBezTo>
                      <a:pt x="65455" y="13183"/>
                      <a:pt x="65455" y="13169"/>
                      <a:pt x="65457" y="13156"/>
                    </a:cubicBezTo>
                    <a:cubicBezTo>
                      <a:pt x="65464" y="13084"/>
                      <a:pt x="65470" y="13011"/>
                      <a:pt x="65474" y="12938"/>
                    </a:cubicBezTo>
                    <a:cubicBezTo>
                      <a:pt x="65475" y="12923"/>
                      <a:pt x="65474" y="12908"/>
                      <a:pt x="65474" y="12893"/>
                    </a:cubicBezTo>
                    <a:cubicBezTo>
                      <a:pt x="65474" y="12823"/>
                      <a:pt x="65474" y="12753"/>
                      <a:pt x="65469" y="12683"/>
                    </a:cubicBezTo>
                    <a:cubicBezTo>
                      <a:pt x="65467" y="12662"/>
                      <a:pt x="65464" y="12640"/>
                      <a:pt x="65461" y="12618"/>
                    </a:cubicBezTo>
                    <a:cubicBezTo>
                      <a:pt x="65457" y="12557"/>
                      <a:pt x="65451" y="12495"/>
                      <a:pt x="65440" y="12434"/>
                    </a:cubicBezTo>
                    <a:cubicBezTo>
                      <a:pt x="65436" y="12403"/>
                      <a:pt x="65428" y="12375"/>
                      <a:pt x="65422" y="12344"/>
                    </a:cubicBezTo>
                    <a:cubicBezTo>
                      <a:pt x="65411" y="12293"/>
                      <a:pt x="65402" y="12242"/>
                      <a:pt x="65390" y="12192"/>
                    </a:cubicBezTo>
                    <a:cubicBezTo>
                      <a:pt x="65379" y="12156"/>
                      <a:pt x="65367" y="12121"/>
                      <a:pt x="65357" y="12086"/>
                    </a:cubicBezTo>
                    <a:cubicBezTo>
                      <a:pt x="65343" y="12043"/>
                      <a:pt x="65331" y="11999"/>
                      <a:pt x="65316" y="11957"/>
                    </a:cubicBezTo>
                    <a:cubicBezTo>
                      <a:pt x="65300" y="11916"/>
                      <a:pt x="65284" y="11878"/>
                      <a:pt x="65267" y="11838"/>
                    </a:cubicBezTo>
                    <a:cubicBezTo>
                      <a:pt x="65252" y="11802"/>
                      <a:pt x="65238" y="11765"/>
                      <a:pt x="65221" y="11732"/>
                    </a:cubicBezTo>
                    <a:cubicBezTo>
                      <a:pt x="65202" y="11688"/>
                      <a:pt x="65177" y="11647"/>
                      <a:pt x="65156" y="11606"/>
                    </a:cubicBezTo>
                    <a:cubicBezTo>
                      <a:pt x="65139" y="11575"/>
                      <a:pt x="65124" y="11545"/>
                      <a:pt x="65107" y="11515"/>
                    </a:cubicBezTo>
                    <a:cubicBezTo>
                      <a:pt x="65080" y="11469"/>
                      <a:pt x="65050" y="11424"/>
                      <a:pt x="65019" y="11379"/>
                    </a:cubicBezTo>
                    <a:cubicBezTo>
                      <a:pt x="65004" y="11357"/>
                      <a:pt x="64990" y="11332"/>
                      <a:pt x="64974" y="11311"/>
                    </a:cubicBezTo>
                    <a:cubicBezTo>
                      <a:pt x="64939" y="11263"/>
                      <a:pt x="64901" y="11217"/>
                      <a:pt x="64863" y="11171"/>
                    </a:cubicBezTo>
                    <a:cubicBezTo>
                      <a:pt x="64849" y="11155"/>
                      <a:pt x="64837" y="11136"/>
                      <a:pt x="64823" y="11120"/>
                    </a:cubicBezTo>
                    <a:cubicBezTo>
                      <a:pt x="64782" y="11074"/>
                      <a:pt x="64738" y="11030"/>
                      <a:pt x="64694" y="10986"/>
                    </a:cubicBezTo>
                    <a:cubicBezTo>
                      <a:pt x="64680" y="10972"/>
                      <a:pt x="64668" y="10957"/>
                      <a:pt x="64653" y="10943"/>
                    </a:cubicBezTo>
                    <a:cubicBezTo>
                      <a:pt x="64608" y="10899"/>
                      <a:pt x="64559" y="10858"/>
                      <a:pt x="64509" y="10817"/>
                    </a:cubicBezTo>
                    <a:cubicBezTo>
                      <a:pt x="64495" y="10805"/>
                      <a:pt x="64483" y="10793"/>
                      <a:pt x="64468" y="10782"/>
                    </a:cubicBezTo>
                    <a:cubicBezTo>
                      <a:pt x="64412" y="10737"/>
                      <a:pt x="64352" y="10696"/>
                      <a:pt x="64292" y="10655"/>
                    </a:cubicBezTo>
                    <a:cubicBezTo>
                      <a:pt x="64284" y="10650"/>
                      <a:pt x="64276" y="10643"/>
                      <a:pt x="64269" y="10638"/>
                    </a:cubicBezTo>
                    <a:cubicBezTo>
                      <a:pt x="64211" y="10600"/>
                      <a:pt x="64152" y="10567"/>
                      <a:pt x="64091" y="10535"/>
                    </a:cubicBezTo>
                    <a:cubicBezTo>
                      <a:pt x="64079" y="10527"/>
                      <a:pt x="64067" y="10520"/>
                      <a:pt x="64053" y="10512"/>
                    </a:cubicBezTo>
                    <a:cubicBezTo>
                      <a:pt x="63988" y="10479"/>
                      <a:pt x="63921" y="10448"/>
                      <a:pt x="63852" y="10419"/>
                    </a:cubicBezTo>
                    <a:cubicBezTo>
                      <a:pt x="63843" y="10415"/>
                      <a:pt x="63834" y="10410"/>
                      <a:pt x="63825" y="10407"/>
                    </a:cubicBezTo>
                    <a:cubicBezTo>
                      <a:pt x="63763" y="10381"/>
                      <a:pt x="63697" y="10360"/>
                      <a:pt x="63632" y="10339"/>
                    </a:cubicBezTo>
                    <a:cubicBezTo>
                      <a:pt x="63617" y="10333"/>
                      <a:pt x="63602" y="10327"/>
                      <a:pt x="63585" y="10322"/>
                    </a:cubicBezTo>
                    <a:cubicBezTo>
                      <a:pt x="63503" y="10298"/>
                      <a:pt x="63419" y="10277"/>
                      <a:pt x="63333" y="10260"/>
                    </a:cubicBezTo>
                    <a:lnTo>
                      <a:pt x="47851" y="7215"/>
                    </a:lnTo>
                    <a:cubicBezTo>
                      <a:pt x="48148" y="6583"/>
                      <a:pt x="48407" y="5933"/>
                      <a:pt x="48607" y="5269"/>
                    </a:cubicBezTo>
                    <a:cubicBezTo>
                      <a:pt x="48932" y="4184"/>
                      <a:pt x="48534" y="3013"/>
                      <a:pt x="47616" y="2352"/>
                    </a:cubicBezTo>
                    <a:cubicBezTo>
                      <a:pt x="47504" y="2271"/>
                      <a:pt x="47385" y="2200"/>
                      <a:pt x="47260" y="2136"/>
                    </a:cubicBezTo>
                    <a:cubicBezTo>
                      <a:pt x="47139" y="1987"/>
                      <a:pt x="47001" y="1852"/>
                      <a:pt x="46849" y="1732"/>
                    </a:cubicBezTo>
                    <a:cubicBezTo>
                      <a:pt x="46718" y="1629"/>
                      <a:pt x="46577" y="1538"/>
                      <a:pt x="46428" y="1460"/>
                    </a:cubicBezTo>
                    <a:cubicBezTo>
                      <a:pt x="46092" y="1050"/>
                      <a:pt x="45642" y="749"/>
                      <a:pt x="45135" y="596"/>
                    </a:cubicBezTo>
                    <a:cubicBezTo>
                      <a:pt x="44648" y="200"/>
                      <a:pt x="44055" y="1"/>
                      <a:pt x="43461"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1560;p62">
                <a:extLst>
                  <a:ext uri="{FF2B5EF4-FFF2-40B4-BE49-F238E27FC236}">
                    <a16:creationId xmlns:a16="http://schemas.microsoft.com/office/drawing/2014/main" id="{86E68BA0-9692-D772-5159-792620FB7E70}"/>
                  </a:ext>
                </a:extLst>
              </p:cNvPr>
              <p:cNvSpPr/>
              <p:nvPr/>
            </p:nvSpPr>
            <p:spPr>
              <a:xfrm>
                <a:off x="2769025" y="835525"/>
                <a:ext cx="1504275" cy="1512950"/>
              </a:xfrm>
              <a:custGeom>
                <a:avLst/>
                <a:gdLst/>
                <a:ahLst/>
                <a:cxnLst/>
                <a:rect l="l" t="t" r="r" b="b"/>
                <a:pathLst>
                  <a:path w="60171" h="60518" extrusionOk="0">
                    <a:moveTo>
                      <a:pt x="14609" y="1"/>
                    </a:moveTo>
                    <a:cubicBezTo>
                      <a:pt x="12339" y="17609"/>
                      <a:pt x="6804" y="32622"/>
                      <a:pt x="1" y="48994"/>
                    </a:cubicBezTo>
                    <a:lnTo>
                      <a:pt x="47788" y="60518"/>
                    </a:lnTo>
                    <a:cubicBezTo>
                      <a:pt x="54592" y="44146"/>
                      <a:pt x="57901" y="26571"/>
                      <a:pt x="60170" y="8961"/>
                    </a:cubicBezTo>
                    <a:lnTo>
                      <a:pt x="14609" y="1"/>
                    </a:lnTo>
                    <a:close/>
                  </a:path>
                </a:pathLst>
              </a:custGeom>
              <a:solidFill>
                <a:srgbClr val="0000FF"/>
              </a:solidFill>
              <a:ln>
                <a:noFill/>
              </a:ln>
            </p:spPr>
            <p:txBody>
              <a:bodyPr spcFirstLastPara="1" wrap="square" lIns="121900" tIns="121900" rIns="121900" bIns="121900"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1561;p62">
                <a:extLst>
                  <a:ext uri="{FF2B5EF4-FFF2-40B4-BE49-F238E27FC236}">
                    <a16:creationId xmlns:a16="http://schemas.microsoft.com/office/drawing/2014/main" id="{34680B44-51D9-0626-1C03-205BF2FE83E7}"/>
                  </a:ext>
                </a:extLst>
              </p:cNvPr>
              <p:cNvSpPr/>
              <p:nvPr/>
            </p:nvSpPr>
            <p:spPr>
              <a:xfrm>
                <a:off x="2769025" y="829075"/>
                <a:ext cx="1504275" cy="1461825"/>
              </a:xfrm>
              <a:custGeom>
                <a:avLst/>
                <a:gdLst/>
                <a:ahLst/>
                <a:cxnLst/>
                <a:rect l="l" t="t" r="r" b="b"/>
                <a:pathLst>
                  <a:path w="60171" h="58473" extrusionOk="0">
                    <a:moveTo>
                      <a:pt x="13295" y="0"/>
                    </a:moveTo>
                    <a:cubicBezTo>
                      <a:pt x="11152" y="16951"/>
                      <a:pt x="6678" y="33525"/>
                      <a:pt x="1" y="49252"/>
                    </a:cubicBezTo>
                    <a:lnTo>
                      <a:pt x="46877" y="58473"/>
                    </a:lnTo>
                    <a:cubicBezTo>
                      <a:pt x="53555" y="42747"/>
                      <a:pt x="58028" y="26171"/>
                      <a:pt x="60170" y="9221"/>
                    </a:cubicBezTo>
                    <a:lnTo>
                      <a:pt x="13295"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IcielKoni" pitchFamily="2" charset="0"/>
                  <a:ea typeface="+mn-ea"/>
                  <a:cs typeface="Arial"/>
                  <a:sym typeface="Arial"/>
                </a:endParaRPr>
              </a:p>
            </p:txBody>
          </p:sp>
          <p:sp>
            <p:nvSpPr>
              <p:cNvPr id="75" name="Google Shape;1562;p62">
                <a:extLst>
                  <a:ext uri="{FF2B5EF4-FFF2-40B4-BE49-F238E27FC236}">
                    <a16:creationId xmlns:a16="http://schemas.microsoft.com/office/drawing/2014/main" id="{6B2FAC48-C323-89B6-C070-13E478FD24B1}"/>
                  </a:ext>
                </a:extLst>
              </p:cNvPr>
              <p:cNvSpPr/>
              <p:nvPr/>
            </p:nvSpPr>
            <p:spPr>
              <a:xfrm>
                <a:off x="3571700" y="804350"/>
                <a:ext cx="282700" cy="304550"/>
              </a:xfrm>
              <a:custGeom>
                <a:avLst/>
                <a:gdLst/>
                <a:ahLst/>
                <a:cxnLst/>
                <a:rect l="l" t="t" r="r" b="b"/>
                <a:pathLst>
                  <a:path w="11308" h="12182" extrusionOk="0">
                    <a:moveTo>
                      <a:pt x="8703" y="0"/>
                    </a:moveTo>
                    <a:lnTo>
                      <a:pt x="7447" y="942"/>
                    </a:lnTo>
                    <a:lnTo>
                      <a:pt x="718" y="8520"/>
                    </a:lnTo>
                    <a:cubicBezTo>
                      <a:pt x="428" y="9102"/>
                      <a:pt x="188" y="9707"/>
                      <a:pt x="1" y="10330"/>
                    </a:cubicBezTo>
                    <a:cubicBezTo>
                      <a:pt x="508" y="9971"/>
                      <a:pt x="1031" y="9637"/>
                      <a:pt x="1567" y="9327"/>
                    </a:cubicBezTo>
                    <a:lnTo>
                      <a:pt x="1567" y="9327"/>
                    </a:lnTo>
                    <a:cubicBezTo>
                      <a:pt x="1315" y="9885"/>
                      <a:pt x="1081" y="10448"/>
                      <a:pt x="861" y="11020"/>
                    </a:cubicBezTo>
                    <a:cubicBezTo>
                      <a:pt x="1350" y="10681"/>
                      <a:pt x="1857" y="10369"/>
                      <a:pt x="2380" y="10084"/>
                    </a:cubicBezTo>
                    <a:lnTo>
                      <a:pt x="2380" y="10084"/>
                    </a:lnTo>
                    <a:cubicBezTo>
                      <a:pt x="2161" y="10626"/>
                      <a:pt x="1933" y="11165"/>
                      <a:pt x="1698" y="11700"/>
                    </a:cubicBezTo>
                    <a:cubicBezTo>
                      <a:pt x="2207" y="11349"/>
                      <a:pt x="2726" y="11015"/>
                      <a:pt x="3255" y="10694"/>
                    </a:cubicBezTo>
                    <a:lnTo>
                      <a:pt x="3255" y="10694"/>
                    </a:lnTo>
                    <a:cubicBezTo>
                      <a:pt x="3085" y="11210"/>
                      <a:pt x="2868" y="11706"/>
                      <a:pt x="2606" y="12182"/>
                    </a:cubicBezTo>
                    <a:lnTo>
                      <a:pt x="3861" y="11240"/>
                    </a:lnTo>
                    <a:lnTo>
                      <a:pt x="10590" y="3662"/>
                    </a:lnTo>
                    <a:cubicBezTo>
                      <a:pt x="10880" y="3080"/>
                      <a:pt x="11120" y="2474"/>
                      <a:pt x="11307" y="1852"/>
                    </a:cubicBezTo>
                    <a:lnTo>
                      <a:pt x="11307" y="1852"/>
                    </a:lnTo>
                    <a:cubicBezTo>
                      <a:pt x="10800" y="2209"/>
                      <a:pt x="10279" y="2544"/>
                      <a:pt x="9742" y="2855"/>
                    </a:cubicBezTo>
                    <a:cubicBezTo>
                      <a:pt x="9993" y="2297"/>
                      <a:pt x="10229" y="1732"/>
                      <a:pt x="10449" y="1163"/>
                    </a:cubicBezTo>
                    <a:lnTo>
                      <a:pt x="10449" y="1163"/>
                    </a:lnTo>
                    <a:cubicBezTo>
                      <a:pt x="9958" y="1500"/>
                      <a:pt x="9451" y="1813"/>
                      <a:pt x="8930" y="2097"/>
                    </a:cubicBezTo>
                    <a:cubicBezTo>
                      <a:pt x="9147" y="1556"/>
                      <a:pt x="9375" y="1017"/>
                      <a:pt x="9612" y="482"/>
                    </a:cubicBezTo>
                    <a:lnTo>
                      <a:pt x="9612" y="482"/>
                    </a:lnTo>
                    <a:cubicBezTo>
                      <a:pt x="9101" y="833"/>
                      <a:pt x="8582" y="1167"/>
                      <a:pt x="8055" y="1488"/>
                    </a:cubicBezTo>
                    <a:cubicBezTo>
                      <a:pt x="8223" y="973"/>
                      <a:pt x="8440" y="474"/>
                      <a:pt x="8703" y="0"/>
                    </a:cubicBezTo>
                    <a:close/>
                  </a:path>
                </a:pathLst>
              </a:custGeom>
              <a:solidFill>
                <a:srgbClr val="0000FF"/>
              </a:solidFill>
              <a:ln>
                <a:noFill/>
              </a:ln>
            </p:spPr>
            <p:txBody>
              <a:bodyPr spcFirstLastPara="1" wrap="square" lIns="121900" tIns="121900" rIns="121900" bIns="121900"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78" name="Rectangle 77">
              <a:extLst>
                <a:ext uri="{FF2B5EF4-FFF2-40B4-BE49-F238E27FC236}">
                  <a16:creationId xmlns:a16="http://schemas.microsoft.com/office/drawing/2014/main" id="{5C96819C-4ACF-BAB7-643A-AA740B72D3F8}"/>
                </a:ext>
              </a:extLst>
            </p:cNvPr>
            <p:cNvSpPr/>
            <p:nvPr/>
          </p:nvSpPr>
          <p:spPr>
            <a:xfrm>
              <a:off x="3585124" y="3516650"/>
              <a:ext cx="12132656" cy="2152112"/>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5000" b="1" i="0" u="none" strike="noStrike" kern="1200" cap="none" spc="0" normalizeH="0" baseline="0" noProof="0">
                  <a:ln>
                    <a:noFill/>
                  </a:ln>
                  <a:solidFill>
                    <a:srgbClr val="0000FF"/>
                  </a:solidFill>
                  <a:effectLst/>
                  <a:uLnTx/>
                  <a:uFillTx/>
                  <a:latin typeface="#9Slide07 IcielKoni" pitchFamily="2" charset="0"/>
                  <a:ea typeface="+mn-ea"/>
                  <a:cs typeface="Arial" panose="020B0604020202020204" pitchFamily="34" charset="0"/>
                  <a:sym typeface="Arial"/>
                </a:rPr>
                <a:t>2. CÁC DẠNG BÀI TẬP</a:t>
              </a:r>
              <a:endParaRPr kumimoji="0" lang="en-US" sz="5000" b="1" i="0" u="none" strike="noStrike" kern="1200" cap="none" spc="0" normalizeH="0" baseline="0" noProof="0" dirty="0">
                <a:ln>
                  <a:noFill/>
                </a:ln>
                <a:solidFill>
                  <a:srgbClr val="0000FF"/>
                </a:solidFill>
                <a:effectLst/>
                <a:uLnTx/>
                <a:uFillTx/>
                <a:latin typeface="#9Slide07 IcielKoni" pitchFamily="2" charset="0"/>
                <a:ea typeface="+mn-ea"/>
                <a:cs typeface="Arial" panose="020B0604020202020204" pitchFamily="34" charset="0"/>
                <a:sym typeface="Arial"/>
              </a:endParaRPr>
            </a:p>
          </p:txBody>
        </p:sp>
      </p:grpSp>
      <p:grpSp>
        <p:nvGrpSpPr>
          <p:cNvPr id="79" name="Google Shape;532;p41">
            <a:extLst>
              <a:ext uri="{FF2B5EF4-FFF2-40B4-BE49-F238E27FC236}">
                <a16:creationId xmlns:a16="http://schemas.microsoft.com/office/drawing/2014/main" id="{E396ABD3-F262-D125-A54F-169BCD107403}"/>
              </a:ext>
            </a:extLst>
          </p:cNvPr>
          <p:cNvGrpSpPr/>
          <p:nvPr/>
        </p:nvGrpSpPr>
        <p:grpSpPr>
          <a:xfrm>
            <a:off x="10882915" y="5050822"/>
            <a:ext cx="864455" cy="1502629"/>
            <a:chOff x="5100475" y="841475"/>
            <a:chExt cx="845625" cy="1469900"/>
          </a:xfrm>
        </p:grpSpPr>
        <p:sp>
          <p:nvSpPr>
            <p:cNvPr id="80" name="Google Shape;533;p41">
              <a:extLst>
                <a:ext uri="{FF2B5EF4-FFF2-40B4-BE49-F238E27FC236}">
                  <a16:creationId xmlns:a16="http://schemas.microsoft.com/office/drawing/2014/main" id="{8F1F447E-92FB-EBA6-64C6-3522D8D77026}"/>
                </a:ext>
              </a:extLst>
            </p:cNvPr>
            <p:cNvSpPr/>
            <p:nvPr/>
          </p:nvSpPr>
          <p:spPr>
            <a:xfrm>
              <a:off x="5100475" y="841475"/>
              <a:ext cx="845625" cy="1469900"/>
            </a:xfrm>
            <a:custGeom>
              <a:avLst/>
              <a:gdLst/>
              <a:ahLst/>
              <a:cxnLst/>
              <a:rect l="l" t="t" r="r" b="b"/>
              <a:pathLst>
                <a:path w="33825" h="58796" extrusionOk="0">
                  <a:moveTo>
                    <a:pt x="16883" y="0"/>
                  </a:moveTo>
                  <a:cubicBezTo>
                    <a:pt x="12413" y="0"/>
                    <a:pt x="9106" y="1649"/>
                    <a:pt x="8354" y="4574"/>
                  </a:cubicBezTo>
                  <a:cubicBezTo>
                    <a:pt x="8310" y="4746"/>
                    <a:pt x="8275" y="4921"/>
                    <a:pt x="8250" y="5097"/>
                  </a:cubicBezTo>
                  <a:cubicBezTo>
                    <a:pt x="8187" y="5262"/>
                    <a:pt x="8132" y="5431"/>
                    <a:pt x="8088" y="5603"/>
                  </a:cubicBezTo>
                  <a:cubicBezTo>
                    <a:pt x="7536" y="7745"/>
                    <a:pt x="8480" y="9952"/>
                    <a:pt x="10652" y="11859"/>
                  </a:cubicBezTo>
                  <a:lnTo>
                    <a:pt x="4900" y="23594"/>
                  </a:lnTo>
                  <a:cubicBezTo>
                    <a:pt x="2881" y="23735"/>
                    <a:pt x="1180" y="25153"/>
                    <a:pt x="677" y="27111"/>
                  </a:cubicBezTo>
                  <a:lnTo>
                    <a:pt x="367" y="28313"/>
                  </a:lnTo>
                  <a:cubicBezTo>
                    <a:pt x="1" y="29732"/>
                    <a:pt x="853" y="31180"/>
                    <a:pt x="2274" y="31546"/>
                  </a:cubicBezTo>
                  <a:lnTo>
                    <a:pt x="9551" y="33422"/>
                  </a:lnTo>
                  <a:cubicBezTo>
                    <a:pt x="8753" y="38591"/>
                    <a:pt x="7185" y="48539"/>
                    <a:pt x="6046" y="55728"/>
                  </a:cubicBezTo>
                  <a:cubicBezTo>
                    <a:pt x="5830" y="57094"/>
                    <a:pt x="6699" y="58397"/>
                    <a:pt x="8044" y="58721"/>
                  </a:cubicBezTo>
                  <a:cubicBezTo>
                    <a:pt x="8253" y="58772"/>
                    <a:pt x="8462" y="58796"/>
                    <a:pt x="8669" y="58796"/>
                  </a:cubicBezTo>
                  <a:cubicBezTo>
                    <a:pt x="9790" y="58796"/>
                    <a:pt x="10823" y="58080"/>
                    <a:pt x="11187" y="56971"/>
                  </a:cubicBezTo>
                  <a:lnTo>
                    <a:pt x="18189" y="35649"/>
                  </a:lnTo>
                  <a:lnTo>
                    <a:pt x="25333" y="37491"/>
                  </a:lnTo>
                  <a:cubicBezTo>
                    <a:pt x="25555" y="37548"/>
                    <a:pt x="25778" y="37575"/>
                    <a:pt x="25998" y="37575"/>
                  </a:cubicBezTo>
                  <a:cubicBezTo>
                    <a:pt x="27179" y="37575"/>
                    <a:pt x="28256" y="36781"/>
                    <a:pt x="28565" y="35584"/>
                  </a:cubicBezTo>
                  <a:lnTo>
                    <a:pt x="28875" y="34381"/>
                  </a:lnTo>
                  <a:cubicBezTo>
                    <a:pt x="29393" y="32369"/>
                    <a:pt x="28555" y="30305"/>
                    <a:pt x="26827" y="29221"/>
                  </a:cubicBezTo>
                  <a:lnTo>
                    <a:pt x="27226" y="16265"/>
                  </a:lnTo>
                  <a:cubicBezTo>
                    <a:pt x="30151" y="15683"/>
                    <a:pt x="32211" y="14197"/>
                    <a:pt x="32787" y="11968"/>
                  </a:cubicBezTo>
                  <a:cubicBezTo>
                    <a:pt x="32831" y="11792"/>
                    <a:pt x="32866" y="11614"/>
                    <a:pt x="32891" y="11434"/>
                  </a:cubicBezTo>
                  <a:cubicBezTo>
                    <a:pt x="32954" y="11273"/>
                    <a:pt x="33007" y="11107"/>
                    <a:pt x="33051" y="10940"/>
                  </a:cubicBezTo>
                  <a:cubicBezTo>
                    <a:pt x="33824" y="7939"/>
                    <a:pt x="31675" y="4807"/>
                    <a:pt x="27298" y="2558"/>
                  </a:cubicBezTo>
                  <a:cubicBezTo>
                    <a:pt x="25841" y="1809"/>
                    <a:pt x="24229" y="1206"/>
                    <a:pt x="22506" y="761"/>
                  </a:cubicBezTo>
                  <a:cubicBezTo>
                    <a:pt x="20511" y="247"/>
                    <a:pt x="18610" y="0"/>
                    <a:pt x="1688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534;p41">
              <a:extLst>
                <a:ext uri="{FF2B5EF4-FFF2-40B4-BE49-F238E27FC236}">
                  <a16:creationId xmlns:a16="http://schemas.microsoft.com/office/drawing/2014/main" id="{9DA12C65-9838-D00A-2759-2DC94BCFD31A}"/>
                </a:ext>
              </a:extLst>
            </p:cNvPr>
            <p:cNvSpPr/>
            <p:nvPr/>
          </p:nvSpPr>
          <p:spPr>
            <a:xfrm>
              <a:off x="5173700" y="1486850"/>
              <a:ext cx="596850" cy="227975"/>
            </a:xfrm>
            <a:custGeom>
              <a:avLst/>
              <a:gdLst/>
              <a:ahLst/>
              <a:cxnLst/>
              <a:rect l="l" t="t" r="r" b="b"/>
              <a:pathLst>
                <a:path w="23874" h="9119" extrusionOk="0">
                  <a:moveTo>
                    <a:pt x="887" y="0"/>
                  </a:moveTo>
                  <a:cubicBezTo>
                    <a:pt x="848" y="0"/>
                    <a:pt x="812" y="26"/>
                    <a:pt x="802" y="65"/>
                  </a:cubicBezTo>
                  <a:lnTo>
                    <a:pt x="1" y="3172"/>
                  </a:lnTo>
                  <a:lnTo>
                    <a:pt x="23060" y="9119"/>
                  </a:lnTo>
                  <a:lnTo>
                    <a:pt x="23861" y="6012"/>
                  </a:lnTo>
                  <a:cubicBezTo>
                    <a:pt x="23873" y="5965"/>
                    <a:pt x="23846" y="5918"/>
                    <a:pt x="23797" y="5904"/>
                  </a:cubicBezTo>
                  <a:lnTo>
                    <a:pt x="909" y="3"/>
                  </a:lnTo>
                  <a:cubicBezTo>
                    <a:pt x="902" y="1"/>
                    <a:pt x="894" y="0"/>
                    <a:pt x="88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535;p41">
              <a:extLst>
                <a:ext uri="{FF2B5EF4-FFF2-40B4-BE49-F238E27FC236}">
                  <a16:creationId xmlns:a16="http://schemas.microsoft.com/office/drawing/2014/main" id="{3BA1F1B4-CED6-875D-BC2C-30D72B28BAB3}"/>
                </a:ext>
              </a:extLst>
            </p:cNvPr>
            <p:cNvSpPr/>
            <p:nvPr/>
          </p:nvSpPr>
          <p:spPr>
            <a:xfrm>
              <a:off x="5317175" y="1598575"/>
              <a:ext cx="204400" cy="646475"/>
            </a:xfrm>
            <a:custGeom>
              <a:avLst/>
              <a:gdLst/>
              <a:ahLst/>
              <a:cxnLst/>
              <a:rect l="l" t="t" r="r" b="b"/>
              <a:pathLst>
                <a:path w="8176" h="25859" extrusionOk="0">
                  <a:moveTo>
                    <a:pt x="4031" y="1"/>
                  </a:moveTo>
                  <a:cubicBezTo>
                    <a:pt x="4028" y="438"/>
                    <a:pt x="0" y="25859"/>
                    <a:pt x="0" y="25859"/>
                  </a:cubicBezTo>
                  <a:lnTo>
                    <a:pt x="8175" y="959"/>
                  </a:lnTo>
                  <a:lnTo>
                    <a:pt x="4031"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Google Shape;536;p41">
              <a:extLst>
                <a:ext uri="{FF2B5EF4-FFF2-40B4-BE49-F238E27FC236}">
                  <a16:creationId xmlns:a16="http://schemas.microsoft.com/office/drawing/2014/main" id="{BBFAD46A-6F1F-DC18-87A4-9A18730A65A4}"/>
                </a:ext>
              </a:extLst>
            </p:cNvPr>
            <p:cNvSpPr/>
            <p:nvPr/>
          </p:nvSpPr>
          <p:spPr>
            <a:xfrm>
              <a:off x="5249550" y="1067175"/>
              <a:ext cx="469075" cy="577350"/>
            </a:xfrm>
            <a:custGeom>
              <a:avLst/>
              <a:gdLst/>
              <a:ahLst/>
              <a:cxnLst/>
              <a:rect l="l" t="t" r="r" b="b"/>
              <a:pathLst>
                <a:path w="18763" h="23094" extrusionOk="0">
                  <a:moveTo>
                    <a:pt x="9031" y="1"/>
                  </a:moveTo>
                  <a:lnTo>
                    <a:pt x="1" y="18423"/>
                  </a:lnTo>
                  <a:lnTo>
                    <a:pt x="18120" y="23094"/>
                  </a:lnTo>
                  <a:lnTo>
                    <a:pt x="18762" y="2290"/>
                  </a:lnTo>
                  <a:lnTo>
                    <a:pt x="9031"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537;p41">
              <a:extLst>
                <a:ext uri="{FF2B5EF4-FFF2-40B4-BE49-F238E27FC236}">
                  <a16:creationId xmlns:a16="http://schemas.microsoft.com/office/drawing/2014/main" id="{534CD6FD-3503-5D9A-2609-44450F3DA1E0}"/>
                </a:ext>
              </a:extLst>
            </p:cNvPr>
            <p:cNvSpPr/>
            <p:nvPr/>
          </p:nvSpPr>
          <p:spPr>
            <a:xfrm>
              <a:off x="5359675" y="933850"/>
              <a:ext cx="504125" cy="254750"/>
            </a:xfrm>
            <a:custGeom>
              <a:avLst/>
              <a:gdLst/>
              <a:ahLst/>
              <a:cxnLst/>
              <a:rect l="l" t="t" r="r" b="b"/>
              <a:pathLst>
                <a:path w="20165" h="10190" extrusionOk="0">
                  <a:moveTo>
                    <a:pt x="6234" y="1"/>
                  </a:moveTo>
                  <a:cubicBezTo>
                    <a:pt x="5431" y="1"/>
                    <a:pt x="4671" y="60"/>
                    <a:pt x="3975" y="182"/>
                  </a:cubicBezTo>
                  <a:cubicBezTo>
                    <a:pt x="1925" y="539"/>
                    <a:pt x="605" y="1399"/>
                    <a:pt x="303" y="2573"/>
                  </a:cubicBezTo>
                  <a:cubicBezTo>
                    <a:pt x="0" y="3748"/>
                    <a:pt x="740" y="5139"/>
                    <a:pt x="2360" y="6441"/>
                  </a:cubicBezTo>
                  <a:cubicBezTo>
                    <a:pt x="3979" y="7745"/>
                    <a:pt x="6346" y="8852"/>
                    <a:pt x="8941" y="9522"/>
                  </a:cubicBezTo>
                  <a:cubicBezTo>
                    <a:pt x="10653" y="9964"/>
                    <a:pt x="12371" y="10190"/>
                    <a:pt x="13930" y="10190"/>
                  </a:cubicBezTo>
                  <a:cubicBezTo>
                    <a:pt x="14733" y="10190"/>
                    <a:pt x="15494" y="10130"/>
                    <a:pt x="16190" y="10008"/>
                  </a:cubicBezTo>
                  <a:cubicBezTo>
                    <a:pt x="18238" y="9651"/>
                    <a:pt x="19559" y="8792"/>
                    <a:pt x="19862" y="7617"/>
                  </a:cubicBezTo>
                  <a:cubicBezTo>
                    <a:pt x="20164" y="6443"/>
                    <a:pt x="19424" y="5051"/>
                    <a:pt x="17805" y="3749"/>
                  </a:cubicBezTo>
                  <a:cubicBezTo>
                    <a:pt x="16185" y="2446"/>
                    <a:pt x="13817" y="1338"/>
                    <a:pt x="11223" y="668"/>
                  </a:cubicBezTo>
                  <a:cubicBezTo>
                    <a:pt x="9511" y="227"/>
                    <a:pt x="7793" y="1"/>
                    <a:pt x="623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538;p41">
              <a:extLst>
                <a:ext uri="{FF2B5EF4-FFF2-40B4-BE49-F238E27FC236}">
                  <a16:creationId xmlns:a16="http://schemas.microsoft.com/office/drawing/2014/main" id="{2AB896A5-5B9A-7224-D10C-76193036968E}"/>
                </a:ext>
              </a:extLst>
            </p:cNvPr>
            <p:cNvSpPr/>
            <p:nvPr/>
          </p:nvSpPr>
          <p:spPr>
            <a:xfrm>
              <a:off x="5366275" y="908100"/>
              <a:ext cx="504150" cy="254750"/>
            </a:xfrm>
            <a:custGeom>
              <a:avLst/>
              <a:gdLst/>
              <a:ahLst/>
              <a:cxnLst/>
              <a:rect l="l" t="t" r="r" b="b"/>
              <a:pathLst>
                <a:path w="20166" h="10190" extrusionOk="0">
                  <a:moveTo>
                    <a:pt x="6230" y="1"/>
                  </a:moveTo>
                  <a:cubicBezTo>
                    <a:pt x="5429" y="1"/>
                    <a:pt x="4670" y="61"/>
                    <a:pt x="3975" y="182"/>
                  </a:cubicBezTo>
                  <a:cubicBezTo>
                    <a:pt x="1927" y="540"/>
                    <a:pt x="607" y="1400"/>
                    <a:pt x="304" y="2573"/>
                  </a:cubicBezTo>
                  <a:cubicBezTo>
                    <a:pt x="1" y="3747"/>
                    <a:pt x="740" y="5139"/>
                    <a:pt x="2362" y="6443"/>
                  </a:cubicBezTo>
                  <a:cubicBezTo>
                    <a:pt x="3981" y="7746"/>
                    <a:pt x="6348" y="8854"/>
                    <a:pt x="8942" y="9522"/>
                  </a:cubicBezTo>
                  <a:cubicBezTo>
                    <a:pt x="10654" y="9964"/>
                    <a:pt x="12372" y="10190"/>
                    <a:pt x="13932" y="10190"/>
                  </a:cubicBezTo>
                  <a:cubicBezTo>
                    <a:pt x="14735" y="10190"/>
                    <a:pt x="15496" y="10130"/>
                    <a:pt x="16192" y="10008"/>
                  </a:cubicBezTo>
                  <a:cubicBezTo>
                    <a:pt x="18239" y="9651"/>
                    <a:pt x="19560" y="8791"/>
                    <a:pt x="19864" y="7617"/>
                  </a:cubicBezTo>
                  <a:cubicBezTo>
                    <a:pt x="20166" y="6444"/>
                    <a:pt x="19426" y="5053"/>
                    <a:pt x="17807" y="3749"/>
                  </a:cubicBezTo>
                  <a:cubicBezTo>
                    <a:pt x="16185" y="2445"/>
                    <a:pt x="13818" y="1338"/>
                    <a:pt x="11225" y="669"/>
                  </a:cubicBezTo>
                  <a:cubicBezTo>
                    <a:pt x="9511" y="228"/>
                    <a:pt x="7791" y="1"/>
                    <a:pt x="623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3" name="bay_gio_chung_ta_cung_ap_dung_cac_kien_thuc_da_41ec6a32-e307-477d-aeba-b4d1732d6cb3">
            <a:hlinkClick r:id="" action="ppaction://media"/>
            <a:extLst>
              <a:ext uri="{FF2B5EF4-FFF2-40B4-BE49-F238E27FC236}">
                <a16:creationId xmlns:a16="http://schemas.microsoft.com/office/drawing/2014/main" id="{FE7DEF45-F618-FB3D-715B-AEA41ED185EA}"/>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71441" y="597116"/>
            <a:ext cx="487363" cy="487363"/>
          </a:xfrm>
          <a:prstGeom prst="rect">
            <a:avLst/>
          </a:prstGeom>
        </p:spPr>
      </p:pic>
    </p:spTree>
    <p:custDataLst>
      <p:tags r:id="rId1"/>
    </p:custDataLst>
    <p:extLst>
      <p:ext uri="{BB962C8B-B14F-4D97-AF65-F5344CB8AC3E}">
        <p14:creationId xmlns:p14="http://schemas.microsoft.com/office/powerpoint/2010/main" val="28573560"/>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51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grpSp>
        <p:nvGrpSpPr>
          <p:cNvPr id="12" name="Group 11"/>
          <p:cNvGrpSpPr/>
          <p:nvPr/>
        </p:nvGrpSpPr>
        <p:grpSpPr>
          <a:xfrm>
            <a:off x="558637" y="6426200"/>
            <a:ext cx="11317867" cy="101600"/>
            <a:chOff x="604298" y="4921483"/>
            <a:chExt cx="8111159" cy="108454"/>
          </a:xfrm>
        </p:grpSpPr>
        <p:cxnSp>
          <p:nvCxnSpPr>
            <p:cNvPr id="33" name="Straight Connector 32"/>
            <p:cNvCxnSpPr/>
            <p:nvPr/>
          </p:nvCxnSpPr>
          <p:spPr>
            <a:xfrm flipH="1" flipV="1">
              <a:off x="604299" y="4921483"/>
              <a:ext cx="8111158" cy="2277"/>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flipV="1">
              <a:off x="604298" y="5027660"/>
              <a:ext cx="8111158" cy="2277"/>
            </a:xfrm>
            <a:prstGeom prst="line">
              <a:avLst/>
            </a:prstGeom>
            <a:ln w="190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 name="Flowchart: Terminator 2"/>
          <p:cNvSpPr/>
          <p:nvPr/>
        </p:nvSpPr>
        <p:spPr>
          <a:xfrm>
            <a:off x="-911811" y="75222"/>
            <a:ext cx="1930400" cy="762000"/>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609630">
              <a:defRPr/>
            </a:pPr>
            <a:r>
              <a:rPr lang="vi-VN" sz="2533" b="1">
                <a:solidFill>
                  <a:srgbClr val="F7DE78">
                    <a:lumMod val="20000"/>
                    <a:lumOff val="80000"/>
                  </a:srgbClr>
                </a:solidFill>
                <a:latin typeface="#9Slide07 SVNSalty Sans" panose="02000000000000000000" pitchFamily="2" charset="0"/>
              </a:rPr>
              <a:t>        Bài 1</a:t>
            </a:r>
            <a:r>
              <a:rPr lang="en-US" sz="2533" b="1">
                <a:solidFill>
                  <a:srgbClr val="F7DE78">
                    <a:lumMod val="20000"/>
                    <a:lumOff val="80000"/>
                  </a:srgbClr>
                </a:solidFill>
                <a:latin typeface="#9Slide07 SVNSalty Sans" panose="02000000000000000000" pitchFamily="2" charset="0"/>
              </a:rPr>
              <a:t> </a:t>
            </a:r>
          </a:p>
        </p:txBody>
      </p:sp>
      <p:sp>
        <p:nvSpPr>
          <p:cNvPr id="4" name="Rectangle 3"/>
          <p:cNvSpPr/>
          <p:nvPr/>
        </p:nvSpPr>
        <p:spPr>
          <a:xfrm>
            <a:off x="762314" y="2831248"/>
            <a:ext cx="10839750" cy="2129109"/>
          </a:xfrm>
          <a:prstGeom prst="rect">
            <a:avLst/>
          </a:prstGeom>
        </p:spPr>
        <p:txBody>
          <a:bodyPr wrap="square">
            <a:spAutoFit/>
          </a:bodyPr>
          <a:lstStyle/>
          <a:p>
            <a:pPr lvl="0" algn="just">
              <a:lnSpc>
                <a:spcPct val="165000"/>
              </a:lnSpc>
            </a:pPr>
            <a:r>
              <a:rPr lang="en-US" sz="2800" b="1">
                <a:solidFill>
                  <a:srgbClr val="002060"/>
                </a:solidFill>
                <a:latin typeface="Cambria Math" panose="02040503050406030204" pitchFamily="18" charset="0"/>
                <a:ea typeface="Cambria Math" panose="02040503050406030204" pitchFamily="18" charset="0"/>
              </a:rPr>
              <a:t>Hệ phương trình b) </a:t>
            </a:r>
            <a:r>
              <a:rPr lang="en-US" sz="2800" b="1">
                <a:solidFill>
                  <a:srgbClr val="FF0000"/>
                </a:solidFill>
                <a:latin typeface="Cambria Math" panose="02040503050406030204" pitchFamily="18" charset="0"/>
                <a:ea typeface="Cambria Math" panose="02040503050406030204" pitchFamily="18" charset="0"/>
              </a:rPr>
              <a:t>không phải </a:t>
            </a:r>
            <a:r>
              <a:rPr lang="en-US" sz="2800" b="1">
                <a:solidFill>
                  <a:srgbClr val="002060"/>
                </a:solidFill>
                <a:latin typeface="Cambria Math" panose="02040503050406030204" pitchFamily="18" charset="0"/>
                <a:ea typeface="Cambria Math" panose="02040503050406030204" pitchFamily="18" charset="0"/>
              </a:rPr>
              <a:t>là hệ hai phương trình bậc nhất hai ẩn,</a:t>
            </a:r>
            <a:r>
              <a:rPr lang="vi-VN" sz="2800" b="1">
                <a:solidFill>
                  <a:srgbClr val="002060"/>
                </a:solidFill>
                <a:latin typeface="Cambria Math" panose="02040503050406030204" pitchFamily="18" charset="0"/>
                <a:ea typeface="Cambria Math" panose="02040503050406030204" pitchFamily="18" charset="0"/>
              </a:rPr>
              <a:t> </a:t>
            </a:r>
            <a:r>
              <a:rPr lang="en-US" sz="2800" b="1">
                <a:solidFill>
                  <a:srgbClr val="002060"/>
                </a:solidFill>
                <a:latin typeface="Cambria Math" panose="02040503050406030204" pitchFamily="18" charset="0"/>
                <a:ea typeface="Cambria Math" panose="02040503050406030204" pitchFamily="18" charset="0"/>
              </a:rPr>
              <a:t>vì phương trình thứ hai của hệ là</a:t>
            </a:r>
            <a:r>
              <a:rPr lang="vi-VN" sz="2800" b="1">
                <a:solidFill>
                  <a:srgbClr val="002060"/>
                </a:solidFill>
                <a:latin typeface="Cambria Math" panose="02040503050406030204" pitchFamily="18" charset="0"/>
                <a:ea typeface="Cambria Math" panose="02040503050406030204" pitchFamily="18" charset="0"/>
              </a:rPr>
              <a:t> </a:t>
            </a:r>
            <a:r>
              <a:rPr lang="vi-VN" sz="2800" b="1">
                <a:solidFill>
                  <a:srgbClr val="0000FF"/>
                </a:solidFill>
                <a:latin typeface="Cambria Math" panose="02040503050406030204" pitchFamily="18" charset="0"/>
                <a:ea typeface="Cambria Math" panose="02040503050406030204" pitchFamily="18" charset="0"/>
              </a:rPr>
              <a:t>0x + 0y = 1</a:t>
            </a:r>
            <a:r>
              <a:rPr lang="en-US" sz="2800" b="1">
                <a:solidFill>
                  <a:srgbClr val="0000FF"/>
                </a:solidFill>
                <a:latin typeface="Cambria Math" panose="02040503050406030204" pitchFamily="18" charset="0"/>
                <a:ea typeface="Cambria Math" panose="02040503050406030204" pitchFamily="18" charset="0"/>
              </a:rPr>
              <a:t> </a:t>
            </a:r>
            <a:r>
              <a:rPr lang="en-US" sz="2800" b="1">
                <a:solidFill>
                  <a:srgbClr val="FF0000"/>
                </a:solidFill>
                <a:latin typeface="Cambria Math" panose="02040503050406030204" pitchFamily="18" charset="0"/>
                <a:ea typeface="Cambria Math" panose="02040503050406030204" pitchFamily="18" charset="0"/>
              </a:rPr>
              <a:t>không phải </a:t>
            </a:r>
            <a:r>
              <a:rPr lang="en-US" sz="2800" b="1">
                <a:solidFill>
                  <a:srgbClr val="002060"/>
                </a:solidFill>
                <a:latin typeface="Cambria Math" panose="02040503050406030204" pitchFamily="18" charset="0"/>
                <a:ea typeface="Cambria Math" panose="02040503050406030204" pitchFamily="18" charset="0"/>
              </a:rPr>
              <a:t>là phương trình bậc nhất hai ẩn.</a:t>
            </a:r>
            <a:endParaRPr lang="vi-VN" sz="2800" b="1">
              <a:solidFill>
                <a:srgbClr val="002060"/>
              </a:solidFill>
              <a:latin typeface="Cambria Math" panose="02040503050406030204" pitchFamily="18" charset="0"/>
              <a:ea typeface="Cambria Math" panose="02040503050406030204" pitchFamily="18" charset="0"/>
            </a:endParaRPr>
          </a:p>
        </p:txBody>
      </p:sp>
      <p:sp>
        <p:nvSpPr>
          <p:cNvPr id="6" name="Rectangle 5"/>
          <p:cNvSpPr/>
          <p:nvPr/>
        </p:nvSpPr>
        <p:spPr>
          <a:xfrm>
            <a:off x="1027129" y="16066"/>
            <a:ext cx="10450496" cy="1318181"/>
          </a:xfrm>
          <a:prstGeom prst="rect">
            <a:avLst/>
          </a:prstGeom>
        </p:spPr>
        <p:txBody>
          <a:bodyPr wrap="square">
            <a:spAutoFit/>
          </a:bodyPr>
          <a:lstStyle/>
          <a:p>
            <a:pPr algn="just" defTabSz="609630">
              <a:lnSpc>
                <a:spcPct val="150000"/>
              </a:lnSpc>
              <a:defRPr/>
            </a:pPr>
            <a:r>
              <a:rPr lang="en-US" sz="2800" b="1">
                <a:solidFill>
                  <a:srgbClr val="0000FF"/>
                </a:solidFill>
                <a:latin typeface="#9Slide03 Encode SeEx Black#9Slide07 SVNSalty Sans"/>
              </a:rPr>
              <a:t>Trong các hệ phương trình sau, hệ nào không phải là hệ hai phương trình bậc nhất hai ẩn? Vì sao?</a:t>
            </a:r>
            <a:endParaRPr lang="vi-VN" sz="2800" b="1">
              <a:solidFill>
                <a:srgbClr val="0000FF"/>
              </a:solidFill>
              <a:latin typeface="#9Slide03 Encode SeEx Black#9Slide07 SVNSalty Sans"/>
            </a:endParaRPr>
          </a:p>
        </p:txBody>
      </p:sp>
      <p:sp>
        <p:nvSpPr>
          <p:cNvPr id="11" name="Rectangle 10"/>
          <p:cNvSpPr/>
          <p:nvPr/>
        </p:nvSpPr>
        <p:spPr>
          <a:xfrm>
            <a:off x="472544" y="2389247"/>
            <a:ext cx="966931" cy="523220"/>
          </a:xfrm>
          <a:prstGeom prst="rect">
            <a:avLst/>
          </a:prstGeom>
        </p:spPr>
        <p:txBody>
          <a:bodyPr wrap="none">
            <a:spAutoFit/>
          </a:bodyPr>
          <a:lstStyle/>
          <a:p>
            <a:pPr algn="ctr" defTabSz="1219261">
              <a:buClr>
                <a:srgbClr val="000000"/>
              </a:buClr>
              <a:tabLst>
                <a:tab pos="482624" algn="l"/>
              </a:tabLst>
              <a:defRPr/>
            </a:pPr>
            <a:r>
              <a:rPr lang="en-US" sz="2800" b="1" u="sng" kern="100">
                <a:solidFill>
                  <a:schemeClr val="accent3">
                    <a:lumMod val="75000"/>
                  </a:schemeClr>
                </a:solidFill>
                <a:latin typeface="Aptos Black" panose="020B0004020202020204" pitchFamily="34" charset="0"/>
                <a:ea typeface="Calibri" panose="020F0502020204030204" pitchFamily="34" charset="0"/>
                <a:cs typeface="Times New Roman" panose="02020603050405020304" pitchFamily="18" charset="0"/>
                <a:sym typeface="Arial"/>
              </a:rPr>
              <a:t>Giải:</a:t>
            </a:r>
          </a:p>
        </p:txBody>
      </p:sp>
      <p:pic>
        <p:nvPicPr>
          <p:cNvPr id="7" name="Picture 6"/>
          <p:cNvPicPr>
            <a:picLocks noChangeAspect="1"/>
          </p:cNvPicPr>
          <p:nvPr/>
        </p:nvPicPr>
        <p:blipFill>
          <a:blip r:embed="rId8"/>
          <a:stretch>
            <a:fillRect/>
          </a:stretch>
        </p:blipFill>
        <p:spPr>
          <a:xfrm rot="16200000">
            <a:off x="-377292" y="4565013"/>
            <a:ext cx="1859547" cy="1862827"/>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742650" y="1285941"/>
                <a:ext cx="10200104" cy="1053494"/>
              </a:xfrm>
              <a:prstGeom prst="rect">
                <a:avLst/>
              </a:prstGeom>
            </p:spPr>
            <p:txBody>
              <a:bodyPr wrap="square">
                <a:spAutoFit/>
              </a:bodyPr>
              <a:lstStyle/>
              <a:p>
                <a:r>
                  <a:rPr lang="en-US" sz="2800" b="1">
                    <a:solidFill>
                      <a:srgbClr val="0000FF"/>
                    </a:solidFill>
                    <a:ea typeface="Malgun Gothic" panose="020B0503020000020004" pitchFamily="34" charset="-127"/>
                    <a:cs typeface="Times New Roman" panose="02020603050405020304" pitchFamily="18" charset="0"/>
                  </a:rPr>
                  <a:t>a) </a:t>
                </a:r>
                <a14:m>
                  <m:oMath xmlns:m="http://schemas.openxmlformats.org/officeDocument/2006/math">
                    <m:d>
                      <m:dPr>
                        <m:begChr m:val="{"/>
                        <m:endChr m:val=""/>
                        <m:ctrlPr>
                          <a:rPr lang="en-US" sz="2800" b="1" i="1">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2800" b="1" i="1">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ctrlPr>
                          </m:eqArrPr>
                          <m:e>
                            <m:r>
                              <a:rPr lang="en-US" sz="2800" b="1" i="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𝟐𝐱</m:t>
                            </m:r>
                            <m:r>
                              <a:rPr lang="vi-VN" sz="2800" b="1" i="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m:t>
                            </m:r>
                            <m:r>
                              <a:rPr lang="en-US" sz="2800" b="1" i="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m:t>
                            </m:r>
                            <m:r>
                              <a:rPr lang="en-US" sz="2800" b="1" i="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𝟔</m:t>
                            </m:r>
                          </m:e>
                          <m:e>
                            <m:r>
                              <a:rPr lang="en-US" sz="2800" b="1" i="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𝟓𝐱</m:t>
                            </m:r>
                            <m:r>
                              <a:rPr lang="en-US" sz="2800" b="1" i="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m:t>
                            </m:r>
                            <m:r>
                              <a:rPr lang="en-US" sz="2800" b="1" i="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𝟒𝐲</m:t>
                            </m:r>
                            <m:r>
                              <a:rPr lang="vi-VN" sz="2800" b="1" i="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m:t>
                            </m:r>
                            <m:r>
                              <a:rPr lang="en-US" sz="2800" b="1" i="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𝟏</m:t>
                            </m:r>
                          </m:e>
                        </m:eqArr>
                      </m:e>
                    </m:d>
                  </m:oMath>
                </a14:m>
                <a:r>
                  <a:rPr lang="en-US" sz="2800" b="1">
                    <a:solidFill>
                      <a:srgbClr val="0000FF"/>
                    </a:solidFill>
                  </a:rPr>
                  <a:t>        	 </a:t>
                </a:r>
                <a:r>
                  <a:rPr lang="en-US" sz="2800" b="1">
                    <a:solidFill>
                      <a:srgbClr val="0000FF"/>
                    </a:solidFill>
                    <a:ea typeface="Malgun Gothic" panose="020B0503020000020004" pitchFamily="34" charset="-127"/>
                    <a:cs typeface="Times New Roman" panose="02020603050405020304" pitchFamily="18" charset="0"/>
                  </a:rPr>
                  <a:t>b) </a:t>
                </a:r>
                <a14:m>
                  <m:oMath xmlns:m="http://schemas.openxmlformats.org/officeDocument/2006/math">
                    <m:d>
                      <m:dPr>
                        <m:begChr m:val="{"/>
                        <m:endChr m:val=""/>
                        <m:ctrlPr>
                          <a:rPr lang="en-US" sz="2800" b="1" i="1">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2800" b="1" i="1">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ctrlPr>
                          </m:eqArrPr>
                          <m:e>
                            <m:r>
                              <a:rPr lang="en-US" sz="2800" b="1" i="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𝐱</m:t>
                            </m:r>
                            <m:r>
                              <a:rPr lang="en-US" sz="2800" b="1" i="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m:t>
                            </m:r>
                            <m:r>
                              <a:rPr lang="en-US" sz="2800" b="1" i="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𝟐𝐲</m:t>
                            </m:r>
                            <m:r>
                              <a:rPr lang="vi-VN" sz="2800" b="1" i="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m:t>
                            </m:r>
                            <m:r>
                              <a:rPr lang="en-US" sz="2800" b="1" i="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m:t>
                            </m:r>
                            <m:r>
                              <a:rPr lang="en-US" sz="2800" b="1" i="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𝟑</m:t>
                            </m:r>
                          </m:e>
                          <m:e>
                            <m:r>
                              <a:rPr lang="en-US" sz="2800" b="1" i="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𝟎𝐱</m:t>
                            </m:r>
                            <m:r>
                              <a:rPr lang="en-US" sz="2800" b="1" i="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m:t>
                            </m:r>
                            <m:r>
                              <a:rPr lang="en-US" sz="2800" b="1" i="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𝟎𝐲</m:t>
                            </m:r>
                            <m:r>
                              <a:rPr lang="vi-VN" sz="2800" b="1" i="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m:t>
                            </m:r>
                            <m:r>
                              <a:rPr lang="en-US" sz="2800" b="1" i="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𝟏</m:t>
                            </m:r>
                          </m:e>
                        </m:eqArr>
                      </m:e>
                    </m:d>
                  </m:oMath>
                </a14:m>
                <a:r>
                  <a:rPr lang="en-US" sz="2800" b="1">
                    <a:solidFill>
                      <a:srgbClr val="0000FF"/>
                    </a:solidFill>
                  </a:rPr>
                  <a:t>            </a:t>
                </a:r>
                <a:r>
                  <a:rPr lang="en-US" sz="2800" b="1">
                    <a:solidFill>
                      <a:srgbClr val="0000FF"/>
                    </a:solidFill>
                    <a:ea typeface="Malgun Gothic" panose="020B0503020000020004" pitchFamily="34" charset="-127"/>
                    <a:cs typeface="Times New Roman" panose="02020603050405020304" pitchFamily="18" charset="0"/>
                  </a:rPr>
                  <a:t>c) </a:t>
                </a:r>
                <a14:m>
                  <m:oMath xmlns:m="http://schemas.openxmlformats.org/officeDocument/2006/math">
                    <m:d>
                      <m:dPr>
                        <m:begChr m:val="{"/>
                        <m:endChr m:val=""/>
                        <m:ctrlPr>
                          <a:rPr lang="en-US" sz="2800" b="1" i="1">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2800" b="1" i="1">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ctrlPr>
                          </m:eqArrPr>
                          <m:e>
                            <m:r>
                              <a:rPr lang="en-US" sz="2800" b="1" i="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𝟑𝐱</m:t>
                            </m:r>
                            <m:r>
                              <a:rPr lang="en-US" sz="2800" b="1" i="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m:t>
                            </m:r>
                            <m:r>
                              <a:rPr lang="en-US" sz="2800" b="1" i="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𝐲</m:t>
                            </m:r>
                            <m:r>
                              <a:rPr lang="vi-VN" sz="2800" b="1" i="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m:t>
                            </m:r>
                            <m:r>
                              <a:rPr lang="en-US" sz="2800" b="1" i="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𝟏</m:t>
                            </m:r>
                          </m:e>
                          <m:e>
                            <m:r>
                              <a:rPr lang="en-US" sz="2800" b="1" i="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𝐱</m:t>
                            </m:r>
                            <m:r>
                              <a:rPr lang="en-US" sz="2800" b="1" i="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m:t>
                            </m:r>
                            <m:r>
                              <a:rPr lang="en-US" sz="2800" b="1" i="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𝐲</m:t>
                            </m:r>
                            <m:r>
                              <a:rPr lang="vi-VN" sz="2800" b="1" i="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m:t>
                            </m:r>
                            <m:r>
                              <a:rPr lang="en-US" sz="2800" b="1" i="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𝟑</m:t>
                            </m:r>
                          </m:e>
                        </m:eqArr>
                      </m:e>
                    </m:d>
                  </m:oMath>
                </a14:m>
                <a:endParaRPr lang="en-US" sz="2800" b="1">
                  <a:solidFill>
                    <a:srgbClr val="0000FF"/>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742650" y="1285941"/>
                <a:ext cx="10200104" cy="1053494"/>
              </a:xfrm>
              <a:prstGeom prst="rect">
                <a:avLst/>
              </a:prstGeom>
              <a:blipFill>
                <a:blip r:embed="rId9"/>
                <a:stretch>
                  <a:fillRect l="-1255"/>
                </a:stretch>
              </a:blipFill>
            </p:spPr>
            <p:txBody>
              <a:bodyPr/>
              <a:lstStyle/>
              <a:p>
                <a:r>
                  <a:rPr lang="vi-VN">
                    <a:noFill/>
                  </a:rPr>
                  <a:t> </a:t>
                </a:r>
              </a:p>
            </p:txBody>
          </p:sp>
        </mc:Fallback>
      </mc:AlternateContent>
      <p:pic>
        <p:nvPicPr>
          <p:cNvPr id="2" name="bai_dau_tien_trong_cac_he_phuong_trinh_sau_he_6b07dbde-a307-4746-9ac1-7bf96f357015">
            <a:hlinkClick r:id="" action="ppaction://media"/>
            <a:extLst>
              <a:ext uri="{FF2B5EF4-FFF2-40B4-BE49-F238E27FC236}">
                <a16:creationId xmlns:a16="http://schemas.microsoft.com/office/drawing/2014/main" id="{295439E4-87AF-3FB9-8758-E39E5DBE7A98}"/>
              </a:ext>
            </a:extLst>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1376550" y="330537"/>
            <a:ext cx="487363" cy="487363"/>
          </a:xfrm>
          <a:prstGeom prst="rect">
            <a:avLst/>
          </a:prstGeom>
        </p:spPr>
      </p:pic>
      <p:pic>
        <p:nvPicPr>
          <p:cNvPr id="8" name="cac_em_co_the_thay_rang_he_phuong_trinh_b_khong_ce4c084a-b08c-4af0-b70e-25e1e8a9c640">
            <a:hlinkClick r:id="" action="ppaction://media"/>
            <a:extLst>
              <a:ext uri="{FF2B5EF4-FFF2-40B4-BE49-F238E27FC236}">
                <a16:creationId xmlns:a16="http://schemas.microsoft.com/office/drawing/2014/main" id="{AE94C37F-BC7C-9CA6-4AF3-D7DB3D6958BA}"/>
              </a:ext>
            </a:extLst>
          </p:cNvPr>
          <p:cNvPicPr>
            <a:picLocks noChangeAspect="1"/>
          </p:cNvPicPr>
          <p:nvPr>
            <a:audioFile r:link="rId5"/>
            <p:extLst>
              <p:ext uri="{DAA4B4D4-6D71-4841-9C94-3DE7FCFB9230}">
                <p14:media xmlns:p14="http://schemas.microsoft.com/office/powerpoint/2010/main" r:embed="rId4"/>
              </p:ext>
            </p:extLst>
          </p:nvPr>
        </p:nvPicPr>
        <p:blipFill>
          <a:blip r:embed="rId10"/>
          <a:stretch>
            <a:fillRect/>
          </a:stretch>
        </p:blipFill>
        <p:spPr>
          <a:xfrm>
            <a:off x="-847246" y="3185318"/>
            <a:ext cx="487363" cy="487363"/>
          </a:xfrm>
          <a:prstGeom prst="rect">
            <a:avLst/>
          </a:prstGeom>
        </p:spPr>
      </p:pic>
    </p:spTree>
    <p:custDataLst>
      <p:tags r:id="rId1"/>
    </p:custDataLst>
    <p:extLst>
      <p:ext uri="{BB962C8B-B14F-4D97-AF65-F5344CB8AC3E}">
        <p14:creationId xmlns:p14="http://schemas.microsoft.com/office/powerpoint/2010/main" val="4038429957"/>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par>
                                <p:cTn id="14" presetID="1" presetClass="mediacall" presetSubtype="0" fill="hold" nodeType="withEffect">
                                  <p:stCondLst>
                                    <p:cond delay="0"/>
                                  </p:stCondLst>
                                  <p:childTnLst>
                                    <p:cmd type="call" cmd="playFrom(0.0)">
                                      <p:cBhvr>
                                        <p:cTn id="15" dur="7105" fill="hold"/>
                                        <p:tgtEl>
                                          <p:spTgt spid="2"/>
                                        </p:tgtEl>
                                      </p:cBhvr>
                                    </p:cmd>
                                  </p:childTnLst>
                                </p:cTn>
                              </p:par>
                            </p:childTnLst>
                          </p:cTn>
                        </p:par>
                        <p:par>
                          <p:cTn id="16" fill="hold">
                            <p:stCondLst>
                              <p:cond delay="7105"/>
                            </p:stCondLst>
                            <p:childTnLst>
                              <p:par>
                                <p:cTn id="17" presetID="10" presetClass="entr" presetSubtype="0" fill="hold" grpId="0" nodeType="afterEffect">
                                  <p:stCondLst>
                                    <p:cond delay="75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8355"/>
                            </p:stCondLst>
                            <p:childTnLst>
                              <p:par>
                                <p:cTn id="21" presetID="10" presetClass="entr" presetSubtype="0" fill="hold" grpId="0" nodeType="afterEffect">
                                  <p:stCondLst>
                                    <p:cond delay="750"/>
                                  </p:stCondLst>
                                  <p:iterate type="lt">
                                    <p:tmPct val="10000"/>
                                  </p:iterate>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 presetClass="mediacall" presetSubtype="0" fill="hold" nodeType="withEffect">
                                  <p:stCondLst>
                                    <p:cond delay="0"/>
                                  </p:stCondLst>
                                  <p:childTnLst>
                                    <p:cmd type="call" cmd="playFrom(0.0)">
                                      <p:cBhvr>
                                        <p:cTn id="25" dur="11755"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6" fill="hold" display="0">
                  <p:stCondLst>
                    <p:cond delay="indefinite"/>
                  </p:stCondLst>
                  <p:endCondLst>
                    <p:cond evt="onStopAudio" delay="0">
                      <p:tgtEl>
                        <p:sldTgt/>
                      </p:tgtEl>
                    </p:cond>
                  </p:endCondLst>
                </p:cTn>
                <p:tgtEl>
                  <p:spTgt spid="2"/>
                </p:tgtEl>
              </p:cMediaNode>
            </p:audio>
            <p:audio>
              <p:cMediaNode vol="80000">
                <p:cTn id="27" fill="hold" display="0">
                  <p:stCondLst>
                    <p:cond delay="indefinite"/>
                  </p:stCondLst>
                  <p:endCondLst>
                    <p:cond evt="onStopAudio" delay="0">
                      <p:tgtEl>
                        <p:sldTgt/>
                      </p:tgtEl>
                    </p:cond>
                  </p:endCondLst>
                </p:cTn>
                <p:tgtEl>
                  <p:spTgt spid="8"/>
                </p:tgtEl>
              </p:cMediaNode>
            </p:audio>
          </p:childTnLst>
        </p:cTn>
      </p:par>
    </p:tnLst>
    <p:bldLst>
      <p:bldP spid="3" grpId="0" animBg="1"/>
      <p:bldP spid="4" grpId="0"/>
      <p:bldP spid="6" grpId="0"/>
      <p:bldP spid="11"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7" name="Flowchart: Terminator 6"/>
          <p:cNvSpPr/>
          <p:nvPr/>
        </p:nvSpPr>
        <p:spPr>
          <a:xfrm>
            <a:off x="-660400" y="130175"/>
            <a:ext cx="1930400" cy="762000"/>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609630">
              <a:defRPr/>
            </a:pPr>
            <a:r>
              <a:rPr lang="vi-VN" sz="2533" b="1">
                <a:solidFill>
                  <a:srgbClr val="F7DE78">
                    <a:lumMod val="20000"/>
                    <a:lumOff val="80000"/>
                  </a:srgbClr>
                </a:solidFill>
                <a:latin typeface="#9Slide07 SVNSalty Sans" panose="02000000000000000000" pitchFamily="2" charset="0"/>
              </a:rPr>
              <a:t>Bài 2</a:t>
            </a:r>
            <a:r>
              <a:rPr lang="en-US" sz="2533" b="1">
                <a:solidFill>
                  <a:srgbClr val="F7DE78">
                    <a:lumMod val="20000"/>
                    <a:lumOff val="80000"/>
                  </a:srgbClr>
                </a:solidFill>
                <a:latin typeface="#9Slide07 SVNSalty Sans" panose="02000000000000000000" pitchFamily="2" charset="0"/>
              </a:rPr>
              <a:t>.</a:t>
            </a:r>
          </a:p>
        </p:txBody>
      </p:sp>
      <mc:AlternateContent xmlns:mc="http://schemas.openxmlformats.org/markup-compatibility/2006" xmlns:a14="http://schemas.microsoft.com/office/drawing/2010/main">
        <mc:Choice Requires="a14">
          <p:sp>
            <p:nvSpPr>
              <p:cNvPr id="6" name="Rectangle 5"/>
              <p:cNvSpPr/>
              <p:nvPr/>
            </p:nvSpPr>
            <p:spPr>
              <a:xfrm>
                <a:off x="511277" y="2359735"/>
                <a:ext cx="11484077" cy="3551806"/>
              </a:xfrm>
              <a:prstGeom prst="rect">
                <a:avLst/>
              </a:prstGeom>
            </p:spPr>
            <p:txBody>
              <a:bodyPr wrap="square">
                <a:spAutoFit/>
              </a:bodyPr>
              <a:lstStyle/>
              <a:p>
                <a:pPr>
                  <a:lnSpc>
                    <a:spcPct val="150000"/>
                  </a:lnSpc>
                  <a:spcBef>
                    <a:spcPts val="400"/>
                  </a:spcBef>
                  <a:spcAft>
                    <a:spcPts val="400"/>
                  </a:spcAft>
                </a:pPr>
                <a:r>
                  <a:rPr lang="vi-VN" sz="2800" b="1">
                    <a:solidFill>
                      <a:srgbClr val="002060"/>
                    </a:solidFill>
                    <a:latin typeface="Cambria Math" panose="02040503050406030204" pitchFamily="18" charset="0"/>
                    <a:ea typeface="Cambria Math" panose="02040503050406030204" pitchFamily="18" charset="0"/>
                  </a:rPr>
                  <a:t>Ta thấy khi </a:t>
                </a:r>
                <a14:m>
                  <m:oMath xmlns:m="http://schemas.openxmlformats.org/officeDocument/2006/math">
                    <m:r>
                      <a:rPr lang="vi-VN" sz="2800" b="1" i="0">
                        <a:solidFill>
                          <a:srgbClr val="002060"/>
                        </a:solidFill>
                        <a:latin typeface="Cambria Math" panose="02040503050406030204" pitchFamily="18" charset="0"/>
                        <a:ea typeface="Cambria Math" panose="02040503050406030204" pitchFamily="18" charset="0"/>
                      </a:rPr>
                      <m:t>𝐱</m:t>
                    </m:r>
                    <m:r>
                      <a:rPr lang="vi-VN" sz="2800" b="1" i="0">
                        <a:solidFill>
                          <a:srgbClr val="002060"/>
                        </a:solidFill>
                        <a:latin typeface="Cambria Math" panose="02040503050406030204" pitchFamily="18" charset="0"/>
                        <a:ea typeface="Cambria Math" panose="02040503050406030204" pitchFamily="18" charset="0"/>
                      </a:rPr>
                      <m:t>=</m:t>
                    </m:r>
                    <m:r>
                      <a:rPr lang="vi-VN" sz="2800" b="1" i="0">
                        <a:solidFill>
                          <a:srgbClr val="002060"/>
                        </a:solidFill>
                        <a:latin typeface="Cambria Math" panose="02040503050406030204" pitchFamily="18" charset="0"/>
                        <a:ea typeface="Cambria Math" panose="02040503050406030204" pitchFamily="18" charset="0"/>
                      </a:rPr>
                      <m:t>𝟏</m:t>
                    </m:r>
                    <m:r>
                      <a:rPr lang="vi-VN" sz="2800" b="1" i="0">
                        <a:solidFill>
                          <a:srgbClr val="002060"/>
                        </a:solidFill>
                        <a:latin typeface="Cambria Math" panose="02040503050406030204" pitchFamily="18" charset="0"/>
                        <a:ea typeface="Cambria Math" panose="02040503050406030204" pitchFamily="18" charset="0"/>
                      </a:rPr>
                      <m:t> </m:t>
                    </m:r>
                  </m:oMath>
                </a14:m>
                <a:r>
                  <a:rPr lang="vi-VN" sz="2800" b="1">
                    <a:solidFill>
                      <a:srgbClr val="002060"/>
                    </a:solidFill>
                    <a:latin typeface="Cambria Math" panose="02040503050406030204" pitchFamily="18" charset="0"/>
                    <a:ea typeface="Cambria Math" panose="02040503050406030204" pitchFamily="18" charset="0"/>
                  </a:rPr>
                  <a:t>và </a:t>
                </a:r>
                <a14:m>
                  <m:oMath xmlns:m="http://schemas.openxmlformats.org/officeDocument/2006/math">
                    <m:r>
                      <a:rPr lang="vi-VN" sz="2800" b="1" i="0">
                        <a:solidFill>
                          <a:srgbClr val="002060"/>
                        </a:solidFill>
                        <a:latin typeface="Cambria Math" panose="02040503050406030204" pitchFamily="18" charset="0"/>
                        <a:ea typeface="Cambria Math" panose="02040503050406030204" pitchFamily="18" charset="0"/>
                      </a:rPr>
                      <m:t>𝐲</m:t>
                    </m:r>
                    <m:r>
                      <a:rPr lang="vi-VN" sz="2800" b="1" i="0">
                        <a:solidFill>
                          <a:srgbClr val="002060"/>
                        </a:solidFill>
                        <a:latin typeface="Cambria Math" panose="02040503050406030204" pitchFamily="18" charset="0"/>
                        <a:ea typeface="Cambria Math" panose="02040503050406030204" pitchFamily="18" charset="0"/>
                      </a:rPr>
                      <m:t>=</m:t>
                    </m:r>
                    <m:r>
                      <a:rPr lang="vi-VN" sz="2800" b="1" i="0">
                        <a:solidFill>
                          <a:srgbClr val="002060"/>
                        </a:solidFill>
                        <a:latin typeface="Cambria Math" panose="02040503050406030204" pitchFamily="18" charset="0"/>
                        <a:ea typeface="Cambria Math" panose="02040503050406030204" pitchFamily="18" charset="0"/>
                      </a:rPr>
                      <m:t>𝟐</m:t>
                    </m:r>
                    <m:r>
                      <a:rPr lang="vi-VN" sz="2800" b="1" i="0">
                        <a:solidFill>
                          <a:srgbClr val="002060"/>
                        </a:solidFill>
                        <a:latin typeface="Cambria Math" panose="02040503050406030204" pitchFamily="18" charset="0"/>
                        <a:ea typeface="Cambria Math" panose="02040503050406030204" pitchFamily="18" charset="0"/>
                      </a:rPr>
                      <m:t> </m:t>
                    </m:r>
                  </m:oMath>
                </a14:m>
                <a:r>
                  <a:rPr lang="vi-VN" sz="2800" b="1">
                    <a:solidFill>
                      <a:srgbClr val="002060"/>
                    </a:solidFill>
                    <a:latin typeface="Cambria Math" panose="02040503050406030204" pitchFamily="18" charset="0"/>
                    <a:ea typeface="Cambria Math" panose="02040503050406030204" pitchFamily="18" charset="0"/>
                  </a:rPr>
                  <a:t>thì:</a:t>
                </a:r>
              </a:p>
              <a:p>
                <a:pPr marL="381019" indent="-381019">
                  <a:lnSpc>
                    <a:spcPct val="150000"/>
                  </a:lnSpc>
                  <a:spcBef>
                    <a:spcPts val="400"/>
                  </a:spcBef>
                  <a:spcAft>
                    <a:spcPts val="400"/>
                  </a:spcAft>
                  <a:buFont typeface="Arial" panose="020B0604020202020204" pitchFamily="34" charset="0"/>
                  <a:buChar char="•"/>
                </a:pPr>
                <a14:m>
                  <m:oMath xmlns:m="http://schemas.openxmlformats.org/officeDocument/2006/math">
                    <m:r>
                      <a:rPr lang="vi-VN" sz="2800" b="1" i="0">
                        <a:solidFill>
                          <a:srgbClr val="002060"/>
                        </a:solidFill>
                        <a:latin typeface="Cambria Math" panose="02040503050406030204" pitchFamily="18" charset="0"/>
                        <a:ea typeface="Cambria Math" panose="02040503050406030204" pitchFamily="18" charset="0"/>
                      </a:rPr>
                      <m:t>𝟐𝐱</m:t>
                    </m:r>
                    <m:r>
                      <a:rPr lang="vi-VN" sz="2800" b="1" i="0">
                        <a:solidFill>
                          <a:srgbClr val="002060"/>
                        </a:solidFill>
                        <a:latin typeface="Cambria Math" panose="02040503050406030204" pitchFamily="18" charset="0"/>
                        <a:ea typeface="Cambria Math" panose="02040503050406030204" pitchFamily="18" charset="0"/>
                      </a:rPr>
                      <m:t>−</m:t>
                    </m:r>
                    <m:r>
                      <a:rPr lang="vi-VN" sz="2800" b="1" i="0">
                        <a:solidFill>
                          <a:srgbClr val="002060"/>
                        </a:solidFill>
                        <a:latin typeface="Cambria Math" panose="02040503050406030204" pitchFamily="18" charset="0"/>
                        <a:ea typeface="Cambria Math" panose="02040503050406030204" pitchFamily="18" charset="0"/>
                      </a:rPr>
                      <m:t>𝐲</m:t>
                    </m:r>
                    <m:r>
                      <a:rPr lang="vi-VN" sz="2800" b="1" i="0">
                        <a:solidFill>
                          <a:srgbClr val="002060"/>
                        </a:solidFill>
                        <a:latin typeface="Cambria Math" panose="02040503050406030204" pitchFamily="18" charset="0"/>
                        <a:ea typeface="Cambria Math" panose="02040503050406030204" pitchFamily="18" charset="0"/>
                      </a:rPr>
                      <m:t>=</m:t>
                    </m:r>
                    <m:r>
                      <a:rPr lang="vi-VN" sz="2800" b="1" i="0">
                        <a:solidFill>
                          <a:srgbClr val="002060"/>
                        </a:solidFill>
                        <a:latin typeface="Cambria Math" panose="02040503050406030204" pitchFamily="18" charset="0"/>
                        <a:ea typeface="Cambria Math" panose="02040503050406030204" pitchFamily="18" charset="0"/>
                      </a:rPr>
                      <m:t>𝟐</m:t>
                    </m:r>
                    <m:r>
                      <a:rPr lang="vi-VN" sz="2800" b="1" i="0">
                        <a:solidFill>
                          <a:srgbClr val="002060"/>
                        </a:solidFill>
                        <a:latin typeface="Cambria Math" panose="02040503050406030204" pitchFamily="18" charset="0"/>
                        <a:ea typeface="Cambria Math" panose="02040503050406030204" pitchFamily="18" charset="0"/>
                      </a:rPr>
                      <m:t>.</m:t>
                    </m:r>
                    <m:r>
                      <a:rPr lang="vi-VN" sz="2800" b="1" i="0">
                        <a:solidFill>
                          <a:srgbClr val="002060"/>
                        </a:solidFill>
                        <a:latin typeface="Cambria Math" panose="02040503050406030204" pitchFamily="18" charset="0"/>
                        <a:ea typeface="Cambria Math" panose="02040503050406030204" pitchFamily="18" charset="0"/>
                      </a:rPr>
                      <m:t>𝟏</m:t>
                    </m:r>
                    <m:r>
                      <a:rPr lang="vi-VN" sz="2800" b="1" i="0">
                        <a:solidFill>
                          <a:srgbClr val="002060"/>
                        </a:solidFill>
                        <a:latin typeface="Cambria Math" panose="02040503050406030204" pitchFamily="18" charset="0"/>
                        <a:ea typeface="Cambria Math" panose="02040503050406030204" pitchFamily="18" charset="0"/>
                      </a:rPr>
                      <m:t>−</m:t>
                    </m:r>
                    <m:r>
                      <a:rPr lang="vi-VN" sz="2800" b="1" i="0">
                        <a:solidFill>
                          <a:srgbClr val="002060"/>
                        </a:solidFill>
                        <a:latin typeface="Cambria Math" panose="02040503050406030204" pitchFamily="18" charset="0"/>
                        <a:ea typeface="Cambria Math" panose="02040503050406030204" pitchFamily="18" charset="0"/>
                      </a:rPr>
                      <m:t>𝟐</m:t>
                    </m:r>
                    <m:r>
                      <a:rPr lang="vi-VN" sz="2800" b="1" i="0">
                        <a:solidFill>
                          <a:srgbClr val="002060"/>
                        </a:solidFill>
                        <a:latin typeface="Cambria Math" panose="02040503050406030204" pitchFamily="18" charset="0"/>
                        <a:ea typeface="Cambria Math" panose="02040503050406030204" pitchFamily="18" charset="0"/>
                      </a:rPr>
                      <m:t>=</m:t>
                    </m:r>
                    <m:r>
                      <a:rPr lang="vi-VN" sz="2800" b="1" i="0">
                        <a:solidFill>
                          <a:srgbClr val="002060"/>
                        </a:solidFill>
                        <a:latin typeface="Cambria Math" panose="02040503050406030204" pitchFamily="18" charset="0"/>
                        <a:ea typeface="Cambria Math" panose="02040503050406030204" pitchFamily="18" charset="0"/>
                      </a:rPr>
                      <m:t>𝟎</m:t>
                    </m:r>
                  </m:oMath>
                </a14:m>
                <a:r>
                  <a:rPr lang="en-US" sz="2800" b="1">
                    <a:solidFill>
                      <a:srgbClr val="002060"/>
                    </a:solidFill>
                    <a:latin typeface="Cambria Math" panose="02040503050406030204" pitchFamily="18" charset="0"/>
                    <a:ea typeface="Cambria Math" panose="02040503050406030204" pitchFamily="18" charset="0"/>
                  </a:rPr>
                  <a:t> </a:t>
                </a:r>
                <a:r>
                  <a:rPr lang="vi-VN" sz="2800" b="1">
                    <a:solidFill>
                      <a:srgbClr val="002060"/>
                    </a:solidFill>
                    <a:latin typeface="Cambria Math" panose="02040503050406030204" pitchFamily="18" charset="0"/>
                    <a:ea typeface="Cambria Math" panose="02040503050406030204" pitchFamily="18" charset="0"/>
                  </a:rPr>
                  <a:t>nên </a:t>
                </a:r>
                <a14:m>
                  <m:oMath xmlns:m="http://schemas.openxmlformats.org/officeDocument/2006/math">
                    <m:r>
                      <a:rPr lang="vi-VN" sz="2800" b="1" i="0">
                        <a:solidFill>
                          <a:srgbClr val="002060"/>
                        </a:solidFill>
                        <a:latin typeface="Cambria Math" panose="02040503050406030204" pitchFamily="18" charset="0"/>
                        <a:ea typeface="Cambria Math" panose="02040503050406030204" pitchFamily="18" charset="0"/>
                      </a:rPr>
                      <m:t>(</m:t>
                    </m:r>
                    <m:r>
                      <a:rPr lang="vi-VN" sz="2800" b="1" i="0">
                        <a:solidFill>
                          <a:srgbClr val="002060"/>
                        </a:solidFill>
                        <a:latin typeface="Cambria Math" panose="02040503050406030204" pitchFamily="18" charset="0"/>
                        <a:ea typeface="Cambria Math" panose="02040503050406030204" pitchFamily="18" charset="0"/>
                      </a:rPr>
                      <m:t>𝟏</m:t>
                    </m:r>
                    <m:r>
                      <a:rPr lang="vi-VN" sz="2800" b="1" i="0">
                        <a:solidFill>
                          <a:srgbClr val="002060"/>
                        </a:solidFill>
                        <a:latin typeface="Cambria Math" panose="02040503050406030204" pitchFamily="18" charset="0"/>
                        <a:ea typeface="Cambria Math" panose="02040503050406030204" pitchFamily="18" charset="0"/>
                      </a:rPr>
                      <m:t>;</m:t>
                    </m:r>
                    <m:r>
                      <a:rPr lang="vi-VN" sz="2800" b="1" i="0">
                        <a:solidFill>
                          <a:srgbClr val="002060"/>
                        </a:solidFill>
                        <a:latin typeface="Cambria Math" panose="02040503050406030204" pitchFamily="18" charset="0"/>
                        <a:ea typeface="Cambria Math" panose="02040503050406030204" pitchFamily="18" charset="0"/>
                      </a:rPr>
                      <m:t>𝟐</m:t>
                    </m:r>
                    <m:r>
                      <a:rPr lang="vi-VN" sz="2800" b="1" i="0">
                        <a:solidFill>
                          <a:srgbClr val="002060"/>
                        </a:solidFill>
                        <a:latin typeface="Cambria Math" panose="02040503050406030204" pitchFamily="18" charset="0"/>
                        <a:ea typeface="Cambria Math" panose="02040503050406030204" pitchFamily="18" charset="0"/>
                      </a:rPr>
                      <m:t>) </m:t>
                    </m:r>
                  </m:oMath>
                </a14:m>
                <a:r>
                  <a:rPr lang="vi-VN" sz="2800" b="1">
                    <a:solidFill>
                      <a:srgbClr val="002060"/>
                    </a:solidFill>
                    <a:latin typeface="Cambria Math" panose="02040503050406030204" pitchFamily="18" charset="0"/>
                    <a:ea typeface="Cambria Math" panose="02040503050406030204" pitchFamily="18" charset="0"/>
                  </a:rPr>
                  <a:t>là nghiệm của phương trình thứ nhất;</a:t>
                </a:r>
                <a:endParaRPr lang="en-US" sz="2800" b="1">
                  <a:solidFill>
                    <a:srgbClr val="002060"/>
                  </a:solidFill>
                  <a:latin typeface="Cambria Math" panose="02040503050406030204" pitchFamily="18" charset="0"/>
                  <a:ea typeface="Cambria Math" panose="02040503050406030204" pitchFamily="18" charset="0"/>
                </a:endParaRPr>
              </a:p>
              <a:p>
                <a:pPr marL="381019" indent="-381019">
                  <a:lnSpc>
                    <a:spcPct val="150000"/>
                  </a:lnSpc>
                  <a:spcBef>
                    <a:spcPts val="400"/>
                  </a:spcBef>
                  <a:spcAft>
                    <a:spcPts val="400"/>
                  </a:spcAft>
                  <a:buFont typeface="Arial" panose="020B0604020202020204" pitchFamily="34" charset="0"/>
                  <a:buChar char="•"/>
                </a:pPr>
                <a14:m>
                  <m:oMath xmlns:m="http://schemas.openxmlformats.org/officeDocument/2006/math">
                    <m:r>
                      <a:rPr lang="vi-VN" sz="2800" b="1" i="0">
                        <a:solidFill>
                          <a:srgbClr val="002060"/>
                        </a:solidFill>
                        <a:latin typeface="Cambria Math" panose="02040503050406030204" pitchFamily="18" charset="0"/>
                        <a:ea typeface="Cambria Math" panose="02040503050406030204" pitchFamily="18" charset="0"/>
                      </a:rPr>
                      <m:t>𝐱</m:t>
                    </m:r>
                    <m:r>
                      <a:rPr lang="vi-VN" sz="2800" b="1" i="0">
                        <a:solidFill>
                          <a:srgbClr val="002060"/>
                        </a:solidFill>
                        <a:latin typeface="Cambria Math" panose="02040503050406030204" pitchFamily="18" charset="0"/>
                        <a:ea typeface="Cambria Math" panose="02040503050406030204" pitchFamily="18" charset="0"/>
                      </a:rPr>
                      <m:t>+</m:t>
                    </m:r>
                    <m:r>
                      <a:rPr lang="vi-VN" sz="2800" b="1" i="0">
                        <a:solidFill>
                          <a:srgbClr val="002060"/>
                        </a:solidFill>
                        <a:latin typeface="Cambria Math" panose="02040503050406030204" pitchFamily="18" charset="0"/>
                        <a:ea typeface="Cambria Math" panose="02040503050406030204" pitchFamily="18" charset="0"/>
                      </a:rPr>
                      <m:t>𝐲</m:t>
                    </m:r>
                    <m:r>
                      <a:rPr lang="vi-VN" sz="2800" b="1" i="0">
                        <a:solidFill>
                          <a:srgbClr val="002060"/>
                        </a:solidFill>
                        <a:latin typeface="Cambria Math" panose="02040503050406030204" pitchFamily="18" charset="0"/>
                        <a:ea typeface="Cambria Math" panose="02040503050406030204" pitchFamily="18" charset="0"/>
                      </a:rPr>
                      <m:t>=</m:t>
                    </m:r>
                    <m:r>
                      <a:rPr lang="vi-VN" sz="2800" b="1" i="0">
                        <a:solidFill>
                          <a:srgbClr val="002060"/>
                        </a:solidFill>
                        <a:latin typeface="Cambria Math" panose="02040503050406030204" pitchFamily="18" charset="0"/>
                        <a:ea typeface="Cambria Math" panose="02040503050406030204" pitchFamily="18" charset="0"/>
                      </a:rPr>
                      <m:t>𝟏</m:t>
                    </m:r>
                    <m:r>
                      <a:rPr lang="vi-VN" sz="2800" b="1" i="0">
                        <a:solidFill>
                          <a:srgbClr val="002060"/>
                        </a:solidFill>
                        <a:latin typeface="Cambria Math" panose="02040503050406030204" pitchFamily="18" charset="0"/>
                        <a:ea typeface="Cambria Math" panose="02040503050406030204" pitchFamily="18" charset="0"/>
                      </a:rPr>
                      <m:t>+</m:t>
                    </m:r>
                    <m:r>
                      <a:rPr lang="vi-VN" sz="2800" b="1" i="0">
                        <a:solidFill>
                          <a:srgbClr val="002060"/>
                        </a:solidFill>
                        <a:latin typeface="Cambria Math" panose="02040503050406030204" pitchFamily="18" charset="0"/>
                        <a:ea typeface="Cambria Math" panose="02040503050406030204" pitchFamily="18" charset="0"/>
                      </a:rPr>
                      <m:t>𝟐</m:t>
                    </m:r>
                    <m:r>
                      <a:rPr lang="vi-VN" sz="2800" b="1" i="0">
                        <a:solidFill>
                          <a:srgbClr val="002060"/>
                        </a:solidFill>
                        <a:latin typeface="Cambria Math" panose="02040503050406030204" pitchFamily="18" charset="0"/>
                        <a:ea typeface="Cambria Math" panose="02040503050406030204" pitchFamily="18" charset="0"/>
                      </a:rPr>
                      <m:t>=</m:t>
                    </m:r>
                    <m:r>
                      <a:rPr lang="vi-VN" sz="2800" b="1" i="0">
                        <a:solidFill>
                          <a:srgbClr val="002060"/>
                        </a:solidFill>
                        <a:latin typeface="Cambria Math" panose="02040503050406030204" pitchFamily="18" charset="0"/>
                        <a:ea typeface="Cambria Math" panose="02040503050406030204" pitchFamily="18" charset="0"/>
                      </a:rPr>
                      <m:t>𝟑</m:t>
                    </m:r>
                    <m:r>
                      <a:rPr lang="vi-VN" sz="2800" b="1" i="0">
                        <a:solidFill>
                          <a:srgbClr val="002060"/>
                        </a:solidFill>
                        <a:latin typeface="Cambria Math" panose="02040503050406030204" pitchFamily="18" charset="0"/>
                        <a:ea typeface="Cambria Math" panose="02040503050406030204" pitchFamily="18" charset="0"/>
                      </a:rPr>
                      <m:t> </m:t>
                    </m:r>
                  </m:oMath>
                </a14:m>
                <a:r>
                  <a:rPr lang="vi-VN" sz="2800" b="1">
                    <a:solidFill>
                      <a:srgbClr val="002060"/>
                    </a:solidFill>
                    <a:latin typeface="Cambria Math" panose="02040503050406030204" pitchFamily="18" charset="0"/>
                    <a:ea typeface="Cambria Math" panose="02040503050406030204" pitchFamily="18" charset="0"/>
                  </a:rPr>
                  <a:t>nên </a:t>
                </a:r>
                <a14:m>
                  <m:oMath xmlns:m="http://schemas.openxmlformats.org/officeDocument/2006/math">
                    <m:r>
                      <a:rPr lang="vi-VN" sz="2800" b="1" i="0">
                        <a:solidFill>
                          <a:srgbClr val="002060"/>
                        </a:solidFill>
                        <a:latin typeface="Cambria Math" panose="02040503050406030204" pitchFamily="18" charset="0"/>
                        <a:ea typeface="Cambria Math" panose="02040503050406030204" pitchFamily="18" charset="0"/>
                      </a:rPr>
                      <m:t>(</m:t>
                    </m:r>
                    <m:r>
                      <a:rPr lang="vi-VN" sz="2800" b="1" i="0">
                        <a:solidFill>
                          <a:srgbClr val="002060"/>
                        </a:solidFill>
                        <a:latin typeface="Cambria Math" panose="02040503050406030204" pitchFamily="18" charset="0"/>
                        <a:ea typeface="Cambria Math" panose="02040503050406030204" pitchFamily="18" charset="0"/>
                      </a:rPr>
                      <m:t>𝟏</m:t>
                    </m:r>
                    <m:r>
                      <a:rPr lang="vi-VN" sz="2800" b="1" i="0">
                        <a:solidFill>
                          <a:srgbClr val="002060"/>
                        </a:solidFill>
                        <a:latin typeface="Cambria Math" panose="02040503050406030204" pitchFamily="18" charset="0"/>
                        <a:ea typeface="Cambria Math" panose="02040503050406030204" pitchFamily="18" charset="0"/>
                      </a:rPr>
                      <m:t>;</m:t>
                    </m:r>
                    <m:r>
                      <a:rPr lang="vi-VN" sz="2800" b="1" i="0">
                        <a:solidFill>
                          <a:srgbClr val="002060"/>
                        </a:solidFill>
                        <a:latin typeface="Cambria Math" panose="02040503050406030204" pitchFamily="18" charset="0"/>
                        <a:ea typeface="Cambria Math" panose="02040503050406030204" pitchFamily="18" charset="0"/>
                      </a:rPr>
                      <m:t>𝟐</m:t>
                    </m:r>
                    <m:r>
                      <a:rPr lang="vi-VN" sz="2800" b="1" i="0">
                        <a:solidFill>
                          <a:srgbClr val="002060"/>
                        </a:solidFill>
                        <a:latin typeface="Cambria Math" panose="02040503050406030204" pitchFamily="18" charset="0"/>
                        <a:ea typeface="Cambria Math" panose="02040503050406030204" pitchFamily="18" charset="0"/>
                      </a:rPr>
                      <m:t>) </m:t>
                    </m:r>
                  </m:oMath>
                </a14:m>
                <a:r>
                  <a:rPr lang="vi-VN" sz="2800" b="1">
                    <a:solidFill>
                      <a:srgbClr val="002060"/>
                    </a:solidFill>
                    <a:latin typeface="Cambria Math" panose="02040503050406030204" pitchFamily="18" charset="0"/>
                    <a:ea typeface="Cambria Math" panose="02040503050406030204" pitchFamily="18" charset="0"/>
                  </a:rPr>
                  <a:t>là nghiệm của phương trình thứ hai.</a:t>
                </a:r>
              </a:p>
              <a:p>
                <a:pPr>
                  <a:lnSpc>
                    <a:spcPct val="150000"/>
                  </a:lnSpc>
                  <a:spcBef>
                    <a:spcPts val="400"/>
                  </a:spcBef>
                  <a:spcAft>
                    <a:spcPts val="400"/>
                  </a:spcAft>
                </a:pPr>
                <a:r>
                  <a:rPr lang="vi-VN" sz="2800" b="1">
                    <a:solidFill>
                      <a:srgbClr val="002060"/>
                    </a:solidFill>
                    <a:latin typeface="Cambria Math" panose="02040503050406030204" pitchFamily="18" charset="0"/>
                    <a:ea typeface="Cambria Math" panose="02040503050406030204" pitchFamily="18" charset="0"/>
                  </a:rPr>
                  <a:t>Vậy </a:t>
                </a:r>
                <a14:m>
                  <m:oMath xmlns:m="http://schemas.openxmlformats.org/officeDocument/2006/math">
                    <m:r>
                      <a:rPr lang="vi-VN" sz="2800" b="1" i="0">
                        <a:solidFill>
                          <a:srgbClr val="002060"/>
                        </a:solidFill>
                        <a:latin typeface="Cambria Math" panose="02040503050406030204" pitchFamily="18" charset="0"/>
                        <a:ea typeface="Cambria Math" panose="02040503050406030204" pitchFamily="18" charset="0"/>
                      </a:rPr>
                      <m:t>(</m:t>
                    </m:r>
                    <m:r>
                      <a:rPr lang="vi-VN" sz="2800" b="1" i="0">
                        <a:solidFill>
                          <a:srgbClr val="002060"/>
                        </a:solidFill>
                        <a:latin typeface="Cambria Math" panose="02040503050406030204" pitchFamily="18" charset="0"/>
                        <a:ea typeface="Cambria Math" panose="02040503050406030204" pitchFamily="18" charset="0"/>
                      </a:rPr>
                      <m:t>𝟏</m:t>
                    </m:r>
                    <m:r>
                      <a:rPr lang="vi-VN" sz="2800" b="1" i="0">
                        <a:solidFill>
                          <a:srgbClr val="002060"/>
                        </a:solidFill>
                        <a:latin typeface="Cambria Math" panose="02040503050406030204" pitchFamily="18" charset="0"/>
                        <a:ea typeface="Cambria Math" panose="02040503050406030204" pitchFamily="18" charset="0"/>
                      </a:rPr>
                      <m:t>;</m:t>
                    </m:r>
                    <m:r>
                      <a:rPr lang="vi-VN" sz="2800" b="1" i="0">
                        <a:solidFill>
                          <a:srgbClr val="002060"/>
                        </a:solidFill>
                        <a:latin typeface="Cambria Math" panose="02040503050406030204" pitchFamily="18" charset="0"/>
                        <a:ea typeface="Cambria Math" panose="02040503050406030204" pitchFamily="18" charset="0"/>
                      </a:rPr>
                      <m:t>𝟐</m:t>
                    </m:r>
                    <m:r>
                      <a:rPr lang="vi-VN" sz="2800" b="1" i="0">
                        <a:solidFill>
                          <a:srgbClr val="002060"/>
                        </a:solidFill>
                        <a:latin typeface="Cambria Math" panose="02040503050406030204" pitchFamily="18" charset="0"/>
                        <a:ea typeface="Cambria Math" panose="02040503050406030204" pitchFamily="18" charset="0"/>
                      </a:rPr>
                      <m:t>) </m:t>
                    </m:r>
                  </m:oMath>
                </a14:m>
                <a:r>
                  <a:rPr lang="vi-VN" sz="2800" b="1">
                    <a:solidFill>
                      <a:srgbClr val="002060"/>
                    </a:solidFill>
                    <a:latin typeface="Cambria Math" panose="02040503050406030204" pitchFamily="18" charset="0"/>
                    <a:ea typeface="Cambria Math" panose="02040503050406030204" pitchFamily="18" charset="0"/>
                  </a:rPr>
                  <a:t>là nghiệm chung của hai phương trình, nghĩa là </a:t>
                </a:r>
                <a14:m>
                  <m:oMath xmlns:m="http://schemas.openxmlformats.org/officeDocument/2006/math">
                    <m:r>
                      <a:rPr lang="vi-VN" sz="2800" b="1" i="0">
                        <a:solidFill>
                          <a:srgbClr val="002060"/>
                        </a:solidFill>
                        <a:latin typeface="Cambria Math" panose="02040503050406030204" pitchFamily="18" charset="0"/>
                        <a:ea typeface="Cambria Math" panose="02040503050406030204" pitchFamily="18" charset="0"/>
                      </a:rPr>
                      <m:t>(</m:t>
                    </m:r>
                    <m:r>
                      <a:rPr lang="vi-VN" sz="2800" b="1" i="0">
                        <a:solidFill>
                          <a:srgbClr val="002060"/>
                        </a:solidFill>
                        <a:latin typeface="Cambria Math" panose="02040503050406030204" pitchFamily="18" charset="0"/>
                        <a:ea typeface="Cambria Math" panose="02040503050406030204" pitchFamily="18" charset="0"/>
                      </a:rPr>
                      <m:t>𝟏</m:t>
                    </m:r>
                    <m:r>
                      <a:rPr lang="vi-VN" sz="2800" b="1" i="0">
                        <a:solidFill>
                          <a:srgbClr val="002060"/>
                        </a:solidFill>
                        <a:latin typeface="Cambria Math" panose="02040503050406030204" pitchFamily="18" charset="0"/>
                        <a:ea typeface="Cambria Math" panose="02040503050406030204" pitchFamily="18" charset="0"/>
                      </a:rPr>
                      <m:t>;</m:t>
                    </m:r>
                    <m:r>
                      <a:rPr lang="vi-VN" sz="2800" b="1" i="0">
                        <a:solidFill>
                          <a:srgbClr val="002060"/>
                        </a:solidFill>
                        <a:latin typeface="Cambria Math" panose="02040503050406030204" pitchFamily="18" charset="0"/>
                        <a:ea typeface="Cambria Math" panose="02040503050406030204" pitchFamily="18" charset="0"/>
                      </a:rPr>
                      <m:t>𝟐</m:t>
                    </m:r>
                    <m:r>
                      <a:rPr lang="vi-VN" sz="2800" b="1" i="0">
                        <a:solidFill>
                          <a:srgbClr val="002060"/>
                        </a:solidFill>
                        <a:latin typeface="Cambria Math" panose="02040503050406030204" pitchFamily="18" charset="0"/>
                        <a:ea typeface="Cambria Math" panose="02040503050406030204" pitchFamily="18" charset="0"/>
                      </a:rPr>
                      <m:t>) </m:t>
                    </m:r>
                  </m:oMath>
                </a14:m>
                <a:r>
                  <a:rPr lang="vi-VN" sz="2800" b="1">
                    <a:solidFill>
                      <a:srgbClr val="002060"/>
                    </a:solidFill>
                    <a:latin typeface="Cambria Math" panose="02040503050406030204" pitchFamily="18" charset="0"/>
                    <a:ea typeface="Cambria Math" panose="02040503050406030204" pitchFamily="18" charset="0"/>
                  </a:rPr>
                  <a:t>là một nghiệm của hệ phương trình đã cho.</a:t>
                </a:r>
              </a:p>
            </p:txBody>
          </p:sp>
        </mc:Choice>
        <mc:Fallback xmlns="">
          <p:sp>
            <p:nvSpPr>
              <p:cNvPr id="6" name="Rectangle 5"/>
              <p:cNvSpPr>
                <a:spLocks noRot="1" noChangeAspect="1" noMove="1" noResize="1" noEditPoints="1" noAdjustHandles="1" noChangeArrowheads="1" noChangeShapeType="1" noTextEdit="1"/>
              </p:cNvSpPr>
              <p:nvPr/>
            </p:nvSpPr>
            <p:spPr>
              <a:xfrm>
                <a:off x="511277" y="2359735"/>
                <a:ext cx="11484077" cy="3551806"/>
              </a:xfrm>
              <a:prstGeom prst="rect">
                <a:avLst/>
              </a:prstGeom>
              <a:blipFill>
                <a:blip r:embed="rId8"/>
                <a:stretch>
                  <a:fillRect l="-1115" b="-377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395027" y="152753"/>
                <a:ext cx="9974937" cy="1484381"/>
              </a:xfrm>
              <a:prstGeom prst="rect">
                <a:avLst/>
              </a:prstGeom>
            </p:spPr>
            <p:txBody>
              <a:bodyPr wrap="square">
                <a:spAutoFit/>
              </a:bodyPr>
              <a:lstStyle/>
              <a:p>
                <a:r>
                  <a:rPr lang="vi-VN" sz="2800" b="1">
                    <a:solidFill>
                      <a:srgbClr val="0000FF"/>
                    </a:solidFill>
                    <a:latin typeface="#9Slide03 Encode SeEx Black#9Slide07 SVNSalty Sans"/>
                  </a:rPr>
                  <a:t>Cho hệ phương trình </a:t>
                </a:r>
                <a14:m>
                  <m:oMath xmlns:m="http://schemas.openxmlformats.org/officeDocument/2006/math">
                    <m:d>
                      <m:dPr>
                        <m:begChr m:val="{"/>
                        <m:endChr m:val=""/>
                        <m:ctrlPr>
                          <a:rPr lang="vi-VN" sz="2800" b="1" i="1">
                            <a:solidFill>
                              <a:srgbClr val="0000FF"/>
                            </a:solidFill>
                            <a:latin typeface="Cambria Math" panose="02040503050406030204" pitchFamily="18" charset="0"/>
                          </a:rPr>
                        </m:ctrlPr>
                      </m:dPr>
                      <m:e>
                        <m:eqArr>
                          <m:eqArrPr>
                            <m:ctrlPr>
                              <a:rPr lang="vi-VN" sz="2800" b="1" i="1">
                                <a:solidFill>
                                  <a:srgbClr val="0000FF"/>
                                </a:solidFill>
                                <a:latin typeface="Cambria Math" panose="02040503050406030204" pitchFamily="18" charset="0"/>
                              </a:rPr>
                            </m:ctrlPr>
                          </m:eqArrPr>
                          <m:e>
                            <m:r>
                              <a:rPr lang="en-US" sz="2800" b="1" i="0">
                                <a:solidFill>
                                  <a:srgbClr val="0000FF"/>
                                </a:solidFill>
                                <a:latin typeface="Cambria Math" panose="02040503050406030204" pitchFamily="18" charset="0"/>
                              </a:rPr>
                              <m:t>𝟐𝐱</m:t>
                            </m:r>
                            <m:r>
                              <a:rPr lang="en-US" sz="2800" b="1" i="0">
                                <a:solidFill>
                                  <a:srgbClr val="0000FF"/>
                                </a:solidFill>
                                <a:latin typeface="Cambria Math" panose="02040503050406030204" pitchFamily="18" charset="0"/>
                              </a:rPr>
                              <m:t>−</m:t>
                            </m:r>
                            <m:r>
                              <a:rPr lang="en-US" sz="2800" b="1" i="0">
                                <a:solidFill>
                                  <a:srgbClr val="0000FF"/>
                                </a:solidFill>
                                <a:latin typeface="Cambria Math" panose="02040503050406030204" pitchFamily="18" charset="0"/>
                              </a:rPr>
                              <m:t>𝐲</m:t>
                            </m:r>
                            <m:r>
                              <a:rPr lang="en-US" sz="2800" b="1" i="0">
                                <a:solidFill>
                                  <a:srgbClr val="0000FF"/>
                                </a:solidFill>
                                <a:latin typeface="Cambria Math" panose="02040503050406030204" pitchFamily="18" charset="0"/>
                              </a:rPr>
                              <m:t>=</m:t>
                            </m:r>
                            <m:r>
                              <a:rPr lang="en-US" sz="2800" b="1" i="0">
                                <a:solidFill>
                                  <a:srgbClr val="0000FF"/>
                                </a:solidFill>
                                <a:latin typeface="Cambria Math" panose="02040503050406030204" pitchFamily="18" charset="0"/>
                              </a:rPr>
                              <m:t>𝟎</m:t>
                            </m:r>
                          </m:e>
                          <m:e>
                            <m:r>
                              <a:rPr lang="en-US" sz="2800" b="1" i="0">
                                <a:solidFill>
                                  <a:srgbClr val="0000FF"/>
                                </a:solidFill>
                                <a:latin typeface="Cambria Math" panose="02040503050406030204" pitchFamily="18" charset="0"/>
                              </a:rPr>
                              <m:t>𝐱</m:t>
                            </m:r>
                            <m:r>
                              <a:rPr lang="en-US" sz="2800" b="1" i="0">
                                <a:solidFill>
                                  <a:srgbClr val="0000FF"/>
                                </a:solidFill>
                                <a:latin typeface="Cambria Math" panose="02040503050406030204" pitchFamily="18" charset="0"/>
                              </a:rPr>
                              <m:t>+</m:t>
                            </m:r>
                            <m:r>
                              <a:rPr lang="en-US" sz="2800" b="1" i="0">
                                <a:solidFill>
                                  <a:srgbClr val="0000FF"/>
                                </a:solidFill>
                                <a:latin typeface="Cambria Math" panose="02040503050406030204" pitchFamily="18" charset="0"/>
                              </a:rPr>
                              <m:t>𝐲</m:t>
                            </m:r>
                            <m:r>
                              <a:rPr lang="en-US" sz="2800" b="1" i="0">
                                <a:solidFill>
                                  <a:srgbClr val="0000FF"/>
                                </a:solidFill>
                                <a:latin typeface="Cambria Math" panose="02040503050406030204" pitchFamily="18" charset="0"/>
                              </a:rPr>
                              <m:t>=</m:t>
                            </m:r>
                            <m:r>
                              <a:rPr lang="en-US" sz="2800" b="1" i="0">
                                <a:solidFill>
                                  <a:srgbClr val="0000FF"/>
                                </a:solidFill>
                                <a:latin typeface="Cambria Math" panose="02040503050406030204" pitchFamily="18" charset="0"/>
                              </a:rPr>
                              <m:t>𝟑</m:t>
                            </m:r>
                          </m:e>
                        </m:eqArr>
                      </m:e>
                    </m:d>
                  </m:oMath>
                </a14:m>
                <a:r>
                  <a:rPr lang="vi-VN" sz="2800" b="1">
                    <a:solidFill>
                      <a:srgbClr val="0000FF"/>
                    </a:solidFill>
                    <a:latin typeface="#9Slide03 Encode SeEx Black#9Slide07 SVNSalty Sans"/>
                  </a:rPr>
                  <a:t>. </a:t>
                </a:r>
              </a:p>
              <a:p>
                <a:r>
                  <a:rPr lang="vi-VN" sz="2800" b="1">
                    <a:solidFill>
                      <a:srgbClr val="0000FF"/>
                    </a:solidFill>
                    <a:latin typeface="#9Slide03 Encode SeEx Black#9Slide07 SVNSalty Sans"/>
                  </a:rPr>
                  <a:t>Giải thích tại sao cặp số (1;2) là một nghiệm của hệ phương trình?</a:t>
                </a:r>
                <a:endParaRPr lang="en-US" sz="2800" b="1">
                  <a:solidFill>
                    <a:srgbClr val="0000FF"/>
                  </a:solidFill>
                  <a:latin typeface="#9Slide03 Encode SeEx Black#9Slide07 SVNSalty Sans"/>
                </a:endParaRPr>
              </a:p>
            </p:txBody>
          </p:sp>
        </mc:Choice>
        <mc:Fallback xmlns="">
          <p:sp>
            <p:nvSpPr>
              <p:cNvPr id="8" name="Rectangle 7"/>
              <p:cNvSpPr>
                <a:spLocks noRot="1" noChangeAspect="1" noMove="1" noResize="1" noEditPoints="1" noAdjustHandles="1" noChangeArrowheads="1" noChangeShapeType="1" noTextEdit="1"/>
              </p:cNvSpPr>
              <p:nvPr/>
            </p:nvSpPr>
            <p:spPr>
              <a:xfrm>
                <a:off x="1395027" y="152753"/>
                <a:ext cx="9974937" cy="1484381"/>
              </a:xfrm>
              <a:prstGeom prst="rect">
                <a:avLst/>
              </a:prstGeom>
              <a:blipFill>
                <a:blip r:embed="rId9"/>
                <a:stretch>
                  <a:fillRect l="-1284" r="-550" b="-10656"/>
                </a:stretch>
              </a:blipFill>
            </p:spPr>
            <p:txBody>
              <a:bodyPr/>
              <a:lstStyle/>
              <a:p>
                <a:r>
                  <a:rPr lang="vi-VN">
                    <a:noFill/>
                  </a:rPr>
                  <a:t> </a:t>
                </a:r>
              </a:p>
            </p:txBody>
          </p:sp>
        </mc:Fallback>
      </mc:AlternateContent>
      <p:sp>
        <p:nvSpPr>
          <p:cNvPr id="11" name="Rectangle 10"/>
          <p:cNvSpPr/>
          <p:nvPr/>
        </p:nvSpPr>
        <p:spPr>
          <a:xfrm>
            <a:off x="598749" y="1721912"/>
            <a:ext cx="982962" cy="523220"/>
          </a:xfrm>
          <a:prstGeom prst="rect">
            <a:avLst/>
          </a:prstGeom>
        </p:spPr>
        <p:txBody>
          <a:bodyPr wrap="none">
            <a:spAutoFit/>
          </a:bodyPr>
          <a:lstStyle/>
          <a:p>
            <a:pPr algn="ctr" defTabSz="1219261">
              <a:buClr>
                <a:srgbClr val="000000"/>
              </a:buClr>
              <a:tabLst>
                <a:tab pos="482624" algn="l"/>
              </a:tabLst>
              <a:defRPr/>
            </a:pPr>
            <a:r>
              <a:rPr lang="en-US" sz="2800" b="1" u="sng" kern="100">
                <a:solidFill>
                  <a:srgbClr val="00B0F0"/>
                </a:solidFill>
                <a:latin typeface="Aptos Black" panose="020B0004020202020204" pitchFamily="34" charset="0"/>
                <a:ea typeface="Calibri" panose="020F0502020204030204" pitchFamily="34" charset="0"/>
                <a:cs typeface="Times New Roman" panose="02020603050405020304" pitchFamily="18" charset="0"/>
                <a:sym typeface="Arial"/>
              </a:rPr>
              <a:t>Giải:</a:t>
            </a:r>
          </a:p>
        </p:txBody>
      </p:sp>
      <p:pic>
        <p:nvPicPr>
          <p:cNvPr id="3" name="de_chung_to_mot_cap_so_la_nghiem_cua_mot_he_a00ad78f-c32d-49fa-a3e8-e02dd20b8555">
            <a:hlinkClick r:id="" action="ppaction://media"/>
            <a:extLst>
              <a:ext uri="{FF2B5EF4-FFF2-40B4-BE49-F238E27FC236}">
                <a16:creationId xmlns:a16="http://schemas.microsoft.com/office/drawing/2014/main" id="{F910F9A3-9E48-9333-9689-DA5F78489071}"/>
              </a:ext>
            </a:extLst>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1185863" y="2451100"/>
            <a:ext cx="487363" cy="487363"/>
          </a:xfrm>
          <a:prstGeom prst="rect">
            <a:avLst/>
          </a:prstGeom>
        </p:spPr>
      </p:pic>
      <p:pic>
        <p:nvPicPr>
          <p:cNvPr id="4" name="bai_2_giai_thich_tai_sao_cap_so_1_2_la_mot_cf6061ac-c3a9-40ba-b2c8-0848a057a9cc">
            <a:hlinkClick r:id="" action="ppaction://media"/>
            <a:extLst>
              <a:ext uri="{FF2B5EF4-FFF2-40B4-BE49-F238E27FC236}">
                <a16:creationId xmlns:a16="http://schemas.microsoft.com/office/drawing/2014/main" id="{09EB47F2-FDC8-BEEE-3AB6-127E35BB0F80}"/>
              </a:ext>
            </a:extLst>
          </p:cNvPr>
          <p:cNvPicPr>
            <a:picLocks noChangeAspect="1"/>
          </p:cNvPicPr>
          <p:nvPr>
            <a:audioFile r:link="rId5"/>
            <p:extLst>
              <p:ext uri="{DAA4B4D4-6D71-4841-9C94-3DE7FCFB9230}">
                <p14:media xmlns:p14="http://schemas.microsoft.com/office/powerpoint/2010/main" r:embed="rId4"/>
              </p:ext>
            </p:extLst>
          </p:nvPr>
        </p:nvPicPr>
        <p:blipFill>
          <a:blip r:embed="rId10"/>
          <a:stretch>
            <a:fillRect/>
          </a:stretch>
        </p:blipFill>
        <p:spPr>
          <a:xfrm>
            <a:off x="-1592263" y="307975"/>
            <a:ext cx="406400" cy="406400"/>
          </a:xfrm>
          <a:prstGeom prst="rect">
            <a:avLst/>
          </a:prstGeom>
        </p:spPr>
      </p:pic>
    </p:spTree>
    <p:custDataLst>
      <p:tags r:id="rId1"/>
    </p:custDataLst>
    <p:extLst>
      <p:ext uri="{BB962C8B-B14F-4D97-AF65-F5344CB8AC3E}">
        <p14:creationId xmlns:p14="http://schemas.microsoft.com/office/powerpoint/2010/main" val="3471639013"/>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325" fill="hold"/>
                                        <p:tgtEl>
                                          <p:spTgt spid="4"/>
                                        </p:tgtEl>
                                      </p:cBhvr>
                                    </p:cmd>
                                  </p:childTnLst>
                                </p:cTn>
                              </p:par>
                              <p:par>
                                <p:cTn id="7" presetID="47"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anim calcmode="lin" valueType="num">
                                      <p:cBhvr>
                                        <p:cTn id="10" dur="500" fill="hold"/>
                                        <p:tgtEl>
                                          <p:spTgt spid="7"/>
                                        </p:tgtEl>
                                        <p:attrNameLst>
                                          <p:attrName>ppt_x</p:attrName>
                                        </p:attrNameLst>
                                      </p:cBhvr>
                                      <p:tavLst>
                                        <p:tav tm="0">
                                          <p:val>
                                            <p:strVal val="#ppt_x"/>
                                          </p:val>
                                        </p:tav>
                                        <p:tav tm="100000">
                                          <p:val>
                                            <p:strVal val="#ppt_x"/>
                                          </p:val>
                                        </p:tav>
                                      </p:tavLst>
                                    </p:anim>
                                    <p:anim calcmode="lin" valueType="num">
                                      <p:cBhvr>
                                        <p:cTn id="11" dur="500" fill="hold"/>
                                        <p:tgtEl>
                                          <p:spTgt spid="7"/>
                                        </p:tgtEl>
                                        <p:attrNameLst>
                                          <p:attrName>ppt_y</p:attrName>
                                        </p:attrNameLst>
                                      </p:cBhvr>
                                      <p:tavLst>
                                        <p:tav tm="0">
                                          <p:val>
                                            <p:strVal val="#ppt_y-.1"/>
                                          </p:val>
                                        </p:tav>
                                        <p:tav tm="100000">
                                          <p:val>
                                            <p:strVal val="#ppt_y"/>
                                          </p:val>
                                        </p:tav>
                                      </p:tavLst>
                                    </p:anim>
                                  </p:childTnLst>
                                </p:cTn>
                              </p:par>
                              <p:par>
                                <p:cTn id="12" presetID="47"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anim calcmode="lin" valueType="num">
                                      <p:cBhvr>
                                        <p:cTn id="15" dur="500" fill="hold"/>
                                        <p:tgtEl>
                                          <p:spTgt spid="8"/>
                                        </p:tgtEl>
                                        <p:attrNameLst>
                                          <p:attrName>ppt_x</p:attrName>
                                        </p:attrNameLst>
                                      </p:cBhvr>
                                      <p:tavLst>
                                        <p:tav tm="0">
                                          <p:val>
                                            <p:strVal val="#ppt_x"/>
                                          </p:val>
                                        </p:tav>
                                        <p:tav tm="100000">
                                          <p:val>
                                            <p:strVal val="#ppt_x"/>
                                          </p:val>
                                        </p:tav>
                                      </p:tavLst>
                                    </p:anim>
                                    <p:anim calcmode="lin" valueType="num">
                                      <p:cBhvr>
                                        <p:cTn id="16" dur="500" fill="hold"/>
                                        <p:tgtEl>
                                          <p:spTgt spid="8"/>
                                        </p:tgtEl>
                                        <p:attrNameLst>
                                          <p:attrName>ppt_y</p:attrName>
                                        </p:attrNameLst>
                                      </p:cBhvr>
                                      <p:tavLst>
                                        <p:tav tm="0">
                                          <p:val>
                                            <p:strVal val="#ppt_y-.1"/>
                                          </p:val>
                                        </p:tav>
                                        <p:tav tm="100000">
                                          <p:val>
                                            <p:strVal val="#ppt_y"/>
                                          </p:val>
                                        </p:tav>
                                      </p:tavLst>
                                    </p:anim>
                                  </p:childTnLst>
                                </p:cTn>
                              </p:par>
                            </p:childTnLst>
                          </p:cTn>
                        </p:par>
                        <p:par>
                          <p:cTn id="17" fill="hold">
                            <p:stCondLst>
                              <p:cond delay="9325"/>
                            </p:stCondLst>
                            <p:childTnLst>
                              <p:par>
                                <p:cTn id="18" presetID="1"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par>
                          <p:cTn id="20" fill="hold">
                            <p:stCondLst>
                              <p:cond delay="9325"/>
                            </p:stCondLst>
                            <p:childTnLst>
                              <p:par>
                                <p:cTn id="21" presetID="1" presetClass="mediacall" presetSubtype="0" fill="hold" nodeType="afterEffect">
                                  <p:stCondLst>
                                    <p:cond delay="500"/>
                                  </p:stCondLst>
                                  <p:childTnLst>
                                    <p:cmd type="call" cmd="playFrom(0.0)">
                                      <p:cBhvr>
                                        <p:cTn id="22" dur="12355" fill="hold"/>
                                        <p:tgtEl>
                                          <p:spTgt spid="3"/>
                                        </p:tgtEl>
                                      </p:cBhvr>
                                    </p:cmd>
                                  </p:childTnLst>
                                </p:cTn>
                              </p:par>
                            </p:childTnLst>
                          </p:cTn>
                        </p:par>
                        <p:par>
                          <p:cTn id="23" fill="hold">
                            <p:stCondLst>
                              <p:cond delay="22180"/>
                            </p:stCondLst>
                            <p:childTnLst>
                              <p:par>
                                <p:cTn id="24" presetID="10" presetClass="entr" presetSubtype="0" fill="hold" grpId="0" nodeType="afterEffect">
                                  <p:stCondLst>
                                    <p:cond delay="0"/>
                                  </p:stCondLst>
                                  <p:iterate type="lt">
                                    <p:tmPct val="10000"/>
                                  </p:iterate>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3"/>
                </p:tgtEl>
              </p:cMediaNode>
            </p:audio>
            <p:audio>
              <p:cMediaNode vol="80000">
                <p:cTn id="28" fill="hold" display="0">
                  <p:stCondLst>
                    <p:cond delay="indefinite"/>
                  </p:stCondLst>
                  <p:endCondLst>
                    <p:cond evt="onStopAudio" delay="0">
                      <p:tgtEl>
                        <p:sldTgt/>
                      </p:tgtEl>
                    </p:cond>
                  </p:endCondLst>
                </p:cTn>
                <p:tgtEl>
                  <p:spTgt spid="4"/>
                </p:tgtEl>
              </p:cMediaNode>
            </p:audio>
          </p:childTnLst>
        </p:cTn>
      </p:par>
    </p:tnLst>
    <p:bldLst>
      <p:bldP spid="7" grpId="0" animBg="1"/>
      <p:bldP spid="6" grpId="0"/>
      <p:bldP spid="8"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TextBox 10"/>
              <p:cNvSpPr txBox="1"/>
              <p:nvPr/>
            </p:nvSpPr>
            <p:spPr>
              <a:xfrm>
                <a:off x="1179830" y="87342"/>
                <a:ext cx="10126345" cy="1514197"/>
              </a:xfrm>
              <a:prstGeom prst="rect">
                <a:avLst/>
              </a:prstGeom>
              <a:noFill/>
            </p:spPr>
            <p:txBody>
              <a:bodyPr wrap="square" rtlCol="0">
                <a:spAutoFit/>
              </a:bodyPr>
              <a:lstStyle/>
              <a:p>
                <a:pPr algn="just" defTabSz="609630">
                  <a:lnSpc>
                    <a:spcPct val="110000"/>
                  </a:lnSpc>
                  <a:defRPr/>
                </a:pPr>
                <a:r>
                  <a:rPr lang="en-US" sz="2600" b="1">
                    <a:solidFill>
                      <a:srgbClr val="0000FF"/>
                    </a:solidFill>
                    <a:latin typeface="#9Slide03 Encode SeEx Black#9Slide07 SVNSalty Sans"/>
                    <a:cs typeface="Arial" panose="020B0604020202020204" pitchFamily="34" charset="0"/>
                  </a:rPr>
                  <a:t>Trong hai cặp số </a:t>
                </a:r>
                <a14:m>
                  <m:oMath xmlns:m="http://schemas.openxmlformats.org/officeDocument/2006/math">
                    <m:r>
                      <a:rPr lang="en-US" sz="2600" b="1" i="0">
                        <a:solidFill>
                          <a:srgbClr val="0000FF"/>
                        </a:solidFill>
                        <a:latin typeface="Cambria Math" panose="02040503050406030204" pitchFamily="18" charset="0"/>
                        <a:cs typeface="Arial" panose="020B0604020202020204" pitchFamily="34" charset="0"/>
                      </a:rPr>
                      <m:t>(</m:t>
                    </m:r>
                    <m:r>
                      <a:rPr lang="en-US" sz="2600" b="1" i="0">
                        <a:solidFill>
                          <a:srgbClr val="0000FF"/>
                        </a:solidFill>
                        <a:latin typeface="Cambria Math" panose="02040503050406030204" pitchFamily="18" charset="0"/>
                        <a:cs typeface="Arial" panose="020B0604020202020204" pitchFamily="34" charset="0"/>
                      </a:rPr>
                      <m:t>𝟎</m:t>
                    </m:r>
                    <m:r>
                      <a:rPr lang="en-US" sz="2600" b="1" i="0">
                        <a:solidFill>
                          <a:srgbClr val="0000FF"/>
                        </a:solidFill>
                        <a:latin typeface="Cambria Math" panose="02040503050406030204" pitchFamily="18" charset="0"/>
                        <a:cs typeface="Arial" panose="020B0604020202020204" pitchFamily="34" charset="0"/>
                      </a:rPr>
                      <m:t>;−</m:t>
                    </m:r>
                    <m:r>
                      <a:rPr lang="en-US" sz="2600" b="1" i="0">
                        <a:solidFill>
                          <a:srgbClr val="0000FF"/>
                        </a:solidFill>
                        <a:latin typeface="Cambria Math" panose="02040503050406030204" pitchFamily="18" charset="0"/>
                        <a:cs typeface="Arial" panose="020B0604020202020204" pitchFamily="34" charset="0"/>
                      </a:rPr>
                      <m:t>𝟐</m:t>
                    </m:r>
                    <m:r>
                      <a:rPr lang="en-US" sz="2600" b="1" i="0">
                        <a:solidFill>
                          <a:srgbClr val="0000FF"/>
                        </a:solidFill>
                        <a:latin typeface="Cambria Math" panose="02040503050406030204" pitchFamily="18" charset="0"/>
                        <a:cs typeface="Arial" panose="020B0604020202020204" pitchFamily="34" charset="0"/>
                      </a:rPr>
                      <m:t>) </m:t>
                    </m:r>
                  </m:oMath>
                </a14:m>
                <a:r>
                  <a:rPr lang="en-US" sz="2600" b="1">
                    <a:solidFill>
                      <a:srgbClr val="0000FF"/>
                    </a:solidFill>
                    <a:latin typeface="#9Slide03 Encode SeEx Black#9Slide07 SVNSalty Sans"/>
                    <a:cs typeface="Arial" panose="020B0604020202020204" pitchFamily="34" charset="0"/>
                  </a:rPr>
                  <a:t>và</a:t>
                </a:r>
                <a:r>
                  <a:rPr lang="vi-VN" sz="2600" b="1">
                    <a:solidFill>
                      <a:srgbClr val="0000FF"/>
                    </a:solidFill>
                    <a:latin typeface="#9Slide03 Encode SeEx Black#9Slide07 SVNSalty Sans"/>
                    <a:cs typeface="Arial" panose="020B0604020202020204" pitchFamily="34" charset="0"/>
                  </a:rPr>
                  <a:t> </a:t>
                </a:r>
                <a14:m>
                  <m:oMath xmlns:m="http://schemas.openxmlformats.org/officeDocument/2006/math">
                    <m:r>
                      <a:rPr lang="en-US" sz="2600" b="1" i="0">
                        <a:solidFill>
                          <a:srgbClr val="0000FF"/>
                        </a:solidFill>
                        <a:latin typeface="Cambria Math" panose="02040503050406030204" pitchFamily="18" charset="0"/>
                        <a:cs typeface="Arial" panose="020B0604020202020204" pitchFamily="34" charset="0"/>
                      </a:rPr>
                      <m:t>(</m:t>
                    </m:r>
                    <m:r>
                      <a:rPr lang="en-US" sz="2600" b="1" i="0">
                        <a:solidFill>
                          <a:srgbClr val="0000FF"/>
                        </a:solidFill>
                        <a:latin typeface="Cambria Math" panose="02040503050406030204" pitchFamily="18" charset="0"/>
                        <a:cs typeface="Arial" panose="020B0604020202020204" pitchFamily="34" charset="0"/>
                      </a:rPr>
                      <m:t>𝟐</m:t>
                    </m:r>
                    <m:r>
                      <a:rPr lang="en-US" sz="2600" b="1" i="0">
                        <a:solidFill>
                          <a:srgbClr val="0000FF"/>
                        </a:solidFill>
                        <a:latin typeface="Cambria Math" panose="02040503050406030204" pitchFamily="18" charset="0"/>
                        <a:cs typeface="Arial" panose="020B0604020202020204" pitchFamily="34" charset="0"/>
                      </a:rPr>
                      <m:t>;−</m:t>
                    </m:r>
                    <m:r>
                      <a:rPr lang="en-US" sz="2600" b="1" i="0">
                        <a:solidFill>
                          <a:srgbClr val="0000FF"/>
                        </a:solidFill>
                        <a:latin typeface="Cambria Math" panose="02040503050406030204" pitchFamily="18" charset="0"/>
                        <a:cs typeface="Arial" panose="020B0604020202020204" pitchFamily="34" charset="0"/>
                      </a:rPr>
                      <m:t>𝟏</m:t>
                    </m:r>
                    <m:r>
                      <a:rPr lang="en-US" sz="2600" b="1" i="0">
                        <a:solidFill>
                          <a:srgbClr val="0000FF"/>
                        </a:solidFill>
                        <a:latin typeface="Cambria Math" panose="02040503050406030204" pitchFamily="18" charset="0"/>
                        <a:cs typeface="Arial" panose="020B0604020202020204" pitchFamily="34" charset="0"/>
                      </a:rPr>
                      <m:t>), </m:t>
                    </m:r>
                  </m:oMath>
                </a14:m>
                <a:r>
                  <a:rPr lang="en-US" sz="2600" b="1">
                    <a:solidFill>
                      <a:srgbClr val="0000FF"/>
                    </a:solidFill>
                    <a:latin typeface="#9Slide03 Encode SeEx Black#9Slide07 SVNSalty Sans"/>
                    <a:cs typeface="Arial" panose="020B0604020202020204" pitchFamily="34" charset="0"/>
                  </a:rPr>
                  <a:t>cặp số nào là nghiệm của hệ phương trình </a:t>
                </a:r>
                <a14:m>
                  <m:oMath xmlns:m="http://schemas.openxmlformats.org/officeDocument/2006/math">
                    <m:d>
                      <m:dPr>
                        <m:begChr m:val="{"/>
                        <m:endChr m:val=""/>
                        <m:ctrlPr>
                          <a:rPr lang="en-US" sz="2600" b="1" i="1">
                            <a:solidFill>
                              <a:srgbClr val="0000FF"/>
                            </a:solidFill>
                            <a:latin typeface="Cambria Math" panose="02040503050406030204" pitchFamily="18" charset="0"/>
                            <a:cs typeface="Arial" panose="020B0604020202020204" pitchFamily="34" charset="0"/>
                          </a:rPr>
                        </m:ctrlPr>
                      </m:dPr>
                      <m:e>
                        <m:eqArr>
                          <m:eqArrPr>
                            <m:ctrlPr>
                              <a:rPr lang="en-US" sz="2600" b="1" i="1">
                                <a:solidFill>
                                  <a:srgbClr val="0000FF"/>
                                </a:solidFill>
                                <a:latin typeface="Cambria Math" panose="02040503050406030204" pitchFamily="18" charset="0"/>
                                <a:cs typeface="Arial" panose="020B0604020202020204" pitchFamily="34" charset="0"/>
                              </a:rPr>
                            </m:ctrlPr>
                          </m:eqArrPr>
                          <m:e>
                            <m:r>
                              <a:rPr lang="en-US" sz="2600" b="1" i="0">
                                <a:solidFill>
                                  <a:srgbClr val="0000FF"/>
                                </a:solidFill>
                                <a:latin typeface="Cambria Math" panose="02040503050406030204" pitchFamily="18" charset="0"/>
                                <a:cs typeface="Arial" panose="020B0604020202020204" pitchFamily="34" charset="0"/>
                              </a:rPr>
                              <m:t>𝐱</m:t>
                            </m:r>
                            <m:r>
                              <a:rPr lang="en-US" sz="2600" b="1" i="0">
                                <a:solidFill>
                                  <a:srgbClr val="0000FF"/>
                                </a:solidFill>
                                <a:latin typeface="Cambria Math" panose="02040503050406030204" pitchFamily="18" charset="0"/>
                                <a:cs typeface="Arial" panose="020B0604020202020204" pitchFamily="34" charset="0"/>
                              </a:rPr>
                              <m:t>−</m:t>
                            </m:r>
                            <m:r>
                              <a:rPr lang="en-US" sz="2600" b="1" i="0">
                                <a:solidFill>
                                  <a:srgbClr val="0000FF"/>
                                </a:solidFill>
                                <a:latin typeface="Cambria Math" panose="02040503050406030204" pitchFamily="18" charset="0"/>
                                <a:cs typeface="Arial" panose="020B0604020202020204" pitchFamily="34" charset="0"/>
                              </a:rPr>
                              <m:t>𝟐𝐲</m:t>
                            </m:r>
                            <m:r>
                              <a:rPr lang="en-US" sz="2600" b="1" i="0">
                                <a:solidFill>
                                  <a:srgbClr val="0000FF"/>
                                </a:solidFill>
                                <a:latin typeface="Cambria Math" panose="02040503050406030204" pitchFamily="18" charset="0"/>
                                <a:cs typeface="Arial" panose="020B0604020202020204" pitchFamily="34" charset="0"/>
                              </a:rPr>
                              <m:t>=</m:t>
                            </m:r>
                            <m:r>
                              <a:rPr lang="en-US" sz="2600" b="1" i="0">
                                <a:solidFill>
                                  <a:srgbClr val="0000FF"/>
                                </a:solidFill>
                                <a:latin typeface="Cambria Math" panose="02040503050406030204" pitchFamily="18" charset="0"/>
                                <a:cs typeface="Arial" panose="020B0604020202020204" pitchFamily="34" charset="0"/>
                              </a:rPr>
                              <m:t>𝟒</m:t>
                            </m:r>
                          </m:e>
                          <m:e>
                            <m:r>
                              <a:rPr lang="en-US" sz="2600" b="1" i="0">
                                <a:solidFill>
                                  <a:srgbClr val="0000FF"/>
                                </a:solidFill>
                                <a:latin typeface="Cambria Math" panose="02040503050406030204" pitchFamily="18" charset="0"/>
                                <a:cs typeface="Arial" panose="020B0604020202020204" pitchFamily="34" charset="0"/>
                              </a:rPr>
                              <m:t>𝟒𝐱</m:t>
                            </m:r>
                            <m:r>
                              <a:rPr lang="en-US" sz="2600" b="1" i="0">
                                <a:solidFill>
                                  <a:srgbClr val="0000FF"/>
                                </a:solidFill>
                                <a:latin typeface="Cambria Math" panose="02040503050406030204" pitchFamily="18" charset="0"/>
                                <a:cs typeface="Arial" panose="020B0604020202020204" pitchFamily="34" charset="0"/>
                              </a:rPr>
                              <m:t>+</m:t>
                            </m:r>
                            <m:r>
                              <a:rPr lang="en-US" sz="2600" b="1" i="0">
                                <a:solidFill>
                                  <a:srgbClr val="0000FF"/>
                                </a:solidFill>
                                <a:latin typeface="Cambria Math" panose="02040503050406030204" pitchFamily="18" charset="0"/>
                                <a:cs typeface="Arial" panose="020B0604020202020204" pitchFamily="34" charset="0"/>
                              </a:rPr>
                              <m:t>𝟑𝐲</m:t>
                            </m:r>
                            <m:r>
                              <a:rPr lang="en-US" sz="2600" b="1" i="0">
                                <a:solidFill>
                                  <a:srgbClr val="0000FF"/>
                                </a:solidFill>
                                <a:latin typeface="Cambria Math" panose="02040503050406030204" pitchFamily="18" charset="0"/>
                                <a:cs typeface="Arial" panose="020B0604020202020204" pitchFamily="34" charset="0"/>
                              </a:rPr>
                              <m:t>=</m:t>
                            </m:r>
                            <m:r>
                              <a:rPr lang="en-US" sz="2600" b="1" i="0">
                                <a:solidFill>
                                  <a:srgbClr val="0000FF"/>
                                </a:solidFill>
                                <a:latin typeface="Cambria Math" panose="02040503050406030204" pitchFamily="18" charset="0"/>
                                <a:cs typeface="Arial" panose="020B0604020202020204" pitchFamily="34" charset="0"/>
                              </a:rPr>
                              <m:t>𝟓</m:t>
                            </m:r>
                          </m:e>
                        </m:eqArr>
                      </m:e>
                    </m:d>
                    <m:r>
                      <a:rPr lang="en-US" sz="2600" b="1" i="0">
                        <a:solidFill>
                          <a:srgbClr val="0000FF"/>
                        </a:solidFill>
                        <a:latin typeface="Cambria Math" panose="02040503050406030204" pitchFamily="18" charset="0"/>
                        <a:cs typeface="Arial" panose="020B0604020202020204" pitchFamily="34" charset="0"/>
                      </a:rPr>
                      <m:t>?</m:t>
                    </m:r>
                  </m:oMath>
                </a14:m>
                <a:endParaRPr lang="en-US" sz="2600" b="1">
                  <a:solidFill>
                    <a:srgbClr val="0000FF"/>
                  </a:solidFill>
                  <a:latin typeface="#9Slide03 Encode SeEx Black#9Slide07 SVNSalty Sans"/>
                  <a:ea typeface="Calibri" panose="020F0502020204030204" pitchFamily="34" charset="0"/>
                  <a:cs typeface="Times New Roman" panose="02020603050405020304"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179830" y="87342"/>
                <a:ext cx="10126345" cy="1514197"/>
              </a:xfrm>
              <a:prstGeom prst="rect">
                <a:avLst/>
              </a:prstGeom>
              <a:blipFill>
                <a:blip r:embed="rId6"/>
                <a:stretch>
                  <a:fillRect l="-1084" t="-2008" r="-1806"/>
                </a:stretch>
              </a:blipFill>
            </p:spPr>
            <p:txBody>
              <a:bodyPr/>
              <a:lstStyle/>
              <a:p>
                <a:r>
                  <a:rPr lang="vi-VN">
                    <a:noFill/>
                  </a:rPr>
                  <a:t> </a:t>
                </a:r>
              </a:p>
            </p:txBody>
          </p:sp>
        </mc:Fallback>
      </mc:AlternateContent>
      <p:sp>
        <p:nvSpPr>
          <p:cNvPr id="12" name="Rectangle 11"/>
          <p:cNvSpPr/>
          <p:nvPr/>
        </p:nvSpPr>
        <p:spPr>
          <a:xfrm>
            <a:off x="714145" y="1552694"/>
            <a:ext cx="966931" cy="523220"/>
          </a:xfrm>
          <a:prstGeom prst="rect">
            <a:avLst/>
          </a:prstGeom>
        </p:spPr>
        <p:txBody>
          <a:bodyPr wrap="none">
            <a:spAutoFit/>
          </a:bodyPr>
          <a:lstStyle/>
          <a:p>
            <a:pPr algn="ctr" defTabSz="1219261">
              <a:buClr>
                <a:srgbClr val="000000"/>
              </a:buClr>
              <a:tabLst>
                <a:tab pos="482624" algn="l"/>
              </a:tabLst>
              <a:defRPr/>
            </a:pPr>
            <a:r>
              <a:rPr lang="en-US" sz="2800" b="1" u="sng" kern="100">
                <a:solidFill>
                  <a:srgbClr val="00B0F0"/>
                </a:solidFill>
                <a:latin typeface="Aptos Black" panose="020B0004020202020204" pitchFamily="34" charset="0"/>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3" name="Rectangle 2"/>
              <p:cNvSpPr/>
              <p:nvPr/>
            </p:nvSpPr>
            <p:spPr>
              <a:xfrm>
                <a:off x="646545" y="2081898"/>
                <a:ext cx="11063674" cy="4231928"/>
              </a:xfrm>
              <a:prstGeom prst="rect">
                <a:avLst/>
              </a:prstGeom>
            </p:spPr>
            <p:txBody>
              <a:bodyPr wrap="square">
                <a:spAutoFit/>
              </a:bodyPr>
              <a:lstStyle/>
              <a:p>
                <a:pPr algn="just">
                  <a:spcBef>
                    <a:spcPts val="300"/>
                  </a:spcBef>
                  <a:spcAft>
                    <a:spcPts val="300"/>
                  </a:spcAft>
                </a:pPr>
                <a:r>
                  <a:rPr lang="vi-VN"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 </a:t>
                </a:r>
                <a:r>
                  <a:rPr lang="da-DK"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Ta thấy, khi </a:t>
                </a:r>
                <a14:m>
                  <m:oMath xmlns:m="http://schemas.openxmlformats.org/officeDocument/2006/math">
                    <m:r>
                      <a:rPr lang="en-US"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𝐱</m:t>
                    </m:r>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𝟎</m:t>
                    </m:r>
                  </m:oMath>
                </a14:m>
                <a:r>
                  <a:rPr lang="da-DK"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 và </a:t>
                </a:r>
                <a14:m>
                  <m:oMath xmlns:m="http://schemas.openxmlformats.org/officeDocument/2006/math">
                    <m:r>
                      <a:rPr lang="en-US"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𝐲</m:t>
                    </m:r>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𝟐</m:t>
                    </m:r>
                  </m:oMath>
                </a14:m>
                <a:r>
                  <a:rPr lang="da-DK"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 thì</a:t>
                </a:r>
                <a:endParaRPr lang="en-US"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endParaRPr>
              </a:p>
              <a:p>
                <a:pPr marL="457200" indent="-457200" algn="just">
                  <a:spcBef>
                    <a:spcPts val="300"/>
                  </a:spcBef>
                  <a:spcAft>
                    <a:spcPts val="300"/>
                  </a:spcAft>
                  <a:buFont typeface="Arial" panose="020B0604020202020204" pitchFamily="34" charset="0"/>
                  <a:buChar char="•"/>
                </a:pPr>
                <a14:m>
                  <m:oMath xmlns:m="http://schemas.openxmlformats.org/officeDocument/2006/math">
                    <m:r>
                      <a:rPr lang="en-US"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𝐱</m:t>
                    </m:r>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𝟐𝐲</m:t>
                    </m:r>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𝟎</m:t>
                    </m:r>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𝟒</m:t>
                    </m:r>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𝟒</m:t>
                    </m:r>
                  </m:oMath>
                </a14:m>
                <a:r>
                  <a:rPr lang="da-DK"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 nên </a:t>
                </a:r>
                <a14:m>
                  <m:oMath xmlns:m="http://schemas.openxmlformats.org/officeDocument/2006/math">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𝟎</m:t>
                    </m:r>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𝟐</m:t>
                    </m:r>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da-DK"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 là nghiệm phương trình thứ nhất</a:t>
                </a:r>
                <a:endParaRPr lang="en-US"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endParaRPr>
              </a:p>
              <a:p>
                <a:pPr marL="457200" indent="-457200" algn="just">
                  <a:spcBef>
                    <a:spcPts val="300"/>
                  </a:spcBef>
                  <a:spcAft>
                    <a:spcPts val="300"/>
                  </a:spcAft>
                  <a:buFont typeface="Arial" panose="020B0604020202020204" pitchFamily="34" charset="0"/>
                  <a:buChar char="•"/>
                </a:pPr>
                <a14:m>
                  <m:oMath xmlns:m="http://schemas.openxmlformats.org/officeDocument/2006/math">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𝟒</m:t>
                    </m:r>
                    <m:r>
                      <a:rPr lang="en-US"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𝐱</m:t>
                    </m:r>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𝟑𝐲</m:t>
                    </m:r>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𝟎</m:t>
                    </m:r>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𝟔</m:t>
                    </m:r>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𝟔</m:t>
                    </m:r>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𝟓</m:t>
                    </m:r>
                  </m:oMath>
                </a14:m>
                <a:r>
                  <a:rPr lang="da-DK"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 nên </a:t>
                </a:r>
                <a14:m>
                  <m:oMath xmlns:m="http://schemas.openxmlformats.org/officeDocument/2006/math">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𝟎</m:t>
                    </m:r>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𝟐</m:t>
                    </m:r>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da-DK"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 </a:t>
                </a:r>
                <a:r>
                  <a:rPr lang="da-DK" sz="2600" b="1">
                    <a:solidFill>
                      <a:srgbClr val="FF0000"/>
                    </a:solidFill>
                    <a:latin typeface="Cambria Math" panose="02040503050406030204" pitchFamily="18" charset="0"/>
                    <a:ea typeface="Cambria Math" panose="02040503050406030204" pitchFamily="18" charset="0"/>
                    <a:cs typeface="Times New Roman" panose="02020603050405020304" pitchFamily="18" charset="0"/>
                  </a:rPr>
                  <a:t>không là </a:t>
                </a:r>
                <a:r>
                  <a:rPr lang="da-DK"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nghiệm của phương trình</a:t>
                </a:r>
                <a:r>
                  <a:rPr lang="vi-VN"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 thứ</a:t>
                </a:r>
                <a:r>
                  <a:rPr lang="da-DK"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 </a:t>
                </a:r>
                <a:r>
                  <a:rPr lang="vi-VN"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hai</a:t>
                </a:r>
                <a:endParaRPr lang="en-US"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endParaRPr>
              </a:p>
              <a:p>
                <a:pPr algn="just">
                  <a:spcBef>
                    <a:spcPts val="300"/>
                  </a:spcBef>
                  <a:spcAft>
                    <a:spcPts val="300"/>
                  </a:spcAft>
                </a:pPr>
                <a:r>
                  <a:rPr lang="da-DK"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Vậy </a:t>
                </a:r>
                <a14:m>
                  <m:oMath xmlns:m="http://schemas.openxmlformats.org/officeDocument/2006/math">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𝟎</m:t>
                    </m:r>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𝟐</m:t>
                    </m:r>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da-DK"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 </a:t>
                </a:r>
                <a:r>
                  <a:rPr lang="da-DK" sz="2600" b="1">
                    <a:solidFill>
                      <a:srgbClr val="FF0000"/>
                    </a:solidFill>
                    <a:latin typeface="Cambria Math" panose="02040503050406030204" pitchFamily="18" charset="0"/>
                    <a:ea typeface="Cambria Math" panose="02040503050406030204" pitchFamily="18" charset="0"/>
                    <a:cs typeface="Times New Roman" panose="02020603050405020304" pitchFamily="18" charset="0"/>
                  </a:rPr>
                  <a:t>không là </a:t>
                </a:r>
                <a:r>
                  <a:rPr lang="da-DK"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nghiệm của hệ phương trình đã cho.</a:t>
                </a:r>
                <a:endParaRPr lang="en-US"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endParaRPr>
              </a:p>
              <a:p>
                <a:pPr algn="just">
                  <a:spcBef>
                    <a:spcPts val="300"/>
                  </a:spcBef>
                  <a:spcAft>
                    <a:spcPts val="300"/>
                  </a:spcAft>
                </a:pPr>
                <a:r>
                  <a:rPr lang="vi-VN"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 </a:t>
                </a:r>
                <a:r>
                  <a:rPr lang="en-US"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Ta thấy </a:t>
                </a:r>
                <a14:m>
                  <m:oMath xmlns:m="http://schemas.openxmlformats.org/officeDocument/2006/math">
                    <m:r>
                      <a:rPr lang="en-US"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𝐱</m:t>
                    </m:r>
                    <m:r>
                      <a:rPr lang="en-US"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en-US"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𝟐</m:t>
                    </m:r>
                  </m:oMath>
                </a14:m>
                <a:r>
                  <a:rPr lang="en-US"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 và </a:t>
                </a:r>
                <a14:m>
                  <m:oMath xmlns:m="http://schemas.openxmlformats.org/officeDocument/2006/math">
                    <m:r>
                      <a:rPr lang="en-US"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𝐲</m:t>
                    </m:r>
                    <m:r>
                      <a:rPr lang="en-US"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en-US"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𝟏</m:t>
                    </m:r>
                  </m:oMath>
                </a14:m>
                <a:r>
                  <a:rPr lang="en-US"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 thì:</a:t>
                </a:r>
              </a:p>
              <a:p>
                <a:pPr marL="457200" indent="-457200" algn="just">
                  <a:spcBef>
                    <a:spcPts val="300"/>
                  </a:spcBef>
                  <a:spcAft>
                    <a:spcPts val="300"/>
                  </a:spcAft>
                  <a:buFont typeface="Arial" panose="020B0604020202020204" pitchFamily="34" charset="0"/>
                  <a:buChar char="•"/>
                </a:pPr>
                <a14:m>
                  <m:oMath xmlns:m="http://schemas.openxmlformats.org/officeDocument/2006/math">
                    <m:r>
                      <a:rPr lang="en-US"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𝐱</m:t>
                    </m:r>
                    <m:r>
                      <a:rPr lang="en-US"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en-US"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𝟐𝐲</m:t>
                    </m:r>
                    <m:r>
                      <a:rPr lang="en-US"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en-US"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𝟐</m:t>
                    </m:r>
                    <m:r>
                      <a:rPr lang="en-US"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en-US"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𝟐</m:t>
                    </m:r>
                    <m:r>
                      <a:rPr lang="en-US"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en-US"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𝟒</m:t>
                    </m:r>
                  </m:oMath>
                </a14:m>
                <a:r>
                  <a:rPr lang="en-US"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 nên </a:t>
                </a:r>
                <a14:m>
                  <m:oMath xmlns:m="http://schemas.openxmlformats.org/officeDocument/2006/math">
                    <m:r>
                      <a:rPr lang="en-US"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en-US"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𝟐</m:t>
                    </m:r>
                    <m:r>
                      <a:rPr lang="en-US"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en-US"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𝟏</m:t>
                    </m:r>
                    <m:r>
                      <a:rPr lang="en-US"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 là nghiệm phương trình thứ nhất</a:t>
                </a:r>
              </a:p>
              <a:p>
                <a:pPr marL="457200" indent="-457200" algn="just">
                  <a:spcBef>
                    <a:spcPts val="300"/>
                  </a:spcBef>
                  <a:spcAft>
                    <a:spcPts val="300"/>
                  </a:spcAft>
                  <a:buFont typeface="Arial" panose="020B0604020202020204" pitchFamily="34" charset="0"/>
                  <a:buChar char="•"/>
                </a:pPr>
                <a14:m>
                  <m:oMath xmlns:m="http://schemas.openxmlformats.org/officeDocument/2006/math">
                    <m:r>
                      <a:rPr lang="en-US"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𝟒𝐱</m:t>
                    </m:r>
                    <m:r>
                      <a:rPr lang="en-US"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en-US"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𝟑𝐲</m:t>
                    </m:r>
                    <m:r>
                      <a:rPr lang="en-US"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en-US"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𝟖</m:t>
                    </m:r>
                    <m:r>
                      <a:rPr lang="en-US"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en-US"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𝟑</m:t>
                    </m:r>
                    <m:r>
                      <a:rPr lang="en-US"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en-US"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𝟓</m:t>
                    </m:r>
                  </m:oMath>
                </a14:m>
                <a:r>
                  <a:rPr lang="en-US"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 nên </a:t>
                </a:r>
                <a14:m>
                  <m:oMath xmlns:m="http://schemas.openxmlformats.org/officeDocument/2006/math">
                    <m:r>
                      <a:rPr lang="en-US"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en-US"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𝟐</m:t>
                    </m:r>
                    <m:r>
                      <a:rPr lang="en-US"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en-US"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𝟏</m:t>
                    </m:r>
                    <m:r>
                      <a:rPr lang="en-US"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 là nghiệm của phương trình thứ hai</a:t>
                </a:r>
              </a:p>
              <a:p>
                <a:pPr algn="just">
                  <a:spcBef>
                    <a:spcPts val="300"/>
                  </a:spcBef>
                  <a:spcAft>
                    <a:spcPts val="300"/>
                  </a:spcAft>
                </a:pPr>
                <a:r>
                  <a:rPr lang="en-US"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Vậy </a:t>
                </a:r>
                <a14:m>
                  <m:oMath xmlns:m="http://schemas.openxmlformats.org/officeDocument/2006/math">
                    <m:r>
                      <a:rPr lang="en-US"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en-US"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𝟐</m:t>
                    </m:r>
                    <m:r>
                      <a:rPr lang="en-US"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en-US"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𝟏</m:t>
                    </m:r>
                    <m:r>
                      <a:rPr lang="en-US"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 là nghiệm của hệ phương trình đã cho.</a:t>
                </a:r>
              </a:p>
            </p:txBody>
          </p:sp>
        </mc:Choice>
        <mc:Fallback xmlns="">
          <p:sp>
            <p:nvSpPr>
              <p:cNvPr id="3" name="Rectangle 2"/>
              <p:cNvSpPr>
                <a:spLocks noRot="1" noChangeAspect="1" noMove="1" noResize="1" noEditPoints="1" noAdjustHandles="1" noChangeArrowheads="1" noChangeShapeType="1" noTextEdit="1"/>
              </p:cNvSpPr>
              <p:nvPr/>
            </p:nvSpPr>
            <p:spPr>
              <a:xfrm>
                <a:off x="646545" y="2081898"/>
                <a:ext cx="11063674" cy="4231928"/>
              </a:xfrm>
              <a:prstGeom prst="rect">
                <a:avLst/>
              </a:prstGeom>
              <a:blipFill>
                <a:blip r:embed="rId7"/>
                <a:stretch>
                  <a:fillRect l="-992" t="-1441" r="-992" b="-2594"/>
                </a:stretch>
              </a:blipFill>
            </p:spPr>
            <p:txBody>
              <a:bodyPr/>
              <a:lstStyle/>
              <a:p>
                <a:r>
                  <a:rPr lang="vi-VN">
                    <a:noFill/>
                  </a:rPr>
                  <a:t> </a:t>
                </a:r>
              </a:p>
            </p:txBody>
          </p:sp>
        </mc:Fallback>
      </mc:AlternateContent>
      <p:sp>
        <p:nvSpPr>
          <p:cNvPr id="2" name="Flowchart: Terminator 6">
            <a:extLst>
              <a:ext uri="{FF2B5EF4-FFF2-40B4-BE49-F238E27FC236}">
                <a16:creationId xmlns:a16="http://schemas.microsoft.com/office/drawing/2014/main" id="{8DB8FF8B-71A8-7491-6717-EB2123897489}"/>
              </a:ext>
            </a:extLst>
          </p:cNvPr>
          <p:cNvSpPr/>
          <p:nvPr/>
        </p:nvSpPr>
        <p:spPr>
          <a:xfrm>
            <a:off x="-807720" y="72246"/>
            <a:ext cx="1930400" cy="762000"/>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609630">
              <a:defRPr/>
            </a:pPr>
            <a:r>
              <a:rPr lang="vi-VN" sz="2533" b="1">
                <a:solidFill>
                  <a:srgbClr val="F7DE78">
                    <a:lumMod val="20000"/>
                    <a:lumOff val="80000"/>
                  </a:srgbClr>
                </a:solidFill>
                <a:latin typeface="#9Slide07 SVNSalty Sans" panose="02000000000000000000" pitchFamily="2" charset="0"/>
              </a:rPr>
              <a:t>Bài 3</a:t>
            </a:r>
            <a:r>
              <a:rPr lang="en-US" sz="2533" b="1">
                <a:solidFill>
                  <a:srgbClr val="F7DE78">
                    <a:lumMod val="20000"/>
                    <a:lumOff val="80000"/>
                  </a:srgbClr>
                </a:solidFill>
                <a:latin typeface="#9Slide07 SVNSalty Sans" panose="02000000000000000000" pitchFamily="2" charset="0"/>
              </a:rPr>
              <a:t>.</a:t>
            </a:r>
          </a:p>
        </p:txBody>
      </p:sp>
      <p:pic>
        <p:nvPicPr>
          <p:cNvPr id="4" name="tuong_tu_bai_tren_cac_em_hay_lam_bai_tap_sau_va_06e29e83-efb1-433b-b6fd-b9b3b8f26dad">
            <a:hlinkClick r:id="" action="ppaction://media"/>
            <a:extLst>
              <a:ext uri="{FF2B5EF4-FFF2-40B4-BE49-F238E27FC236}">
                <a16:creationId xmlns:a16="http://schemas.microsoft.com/office/drawing/2014/main" id="{81ACB7E4-CFE0-F99C-4724-0B272C118545}"/>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324458" y="427846"/>
            <a:ext cx="406400" cy="406400"/>
          </a:xfrm>
          <a:prstGeom prst="rect">
            <a:avLst/>
          </a:prstGeom>
        </p:spPr>
      </p:pic>
    </p:spTree>
    <p:custDataLst>
      <p:tags r:id="rId1"/>
    </p:custDataLst>
    <p:extLst>
      <p:ext uri="{BB962C8B-B14F-4D97-AF65-F5344CB8AC3E}">
        <p14:creationId xmlns:p14="http://schemas.microsoft.com/office/powerpoint/2010/main" val="3861475779"/>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 presetClass="mediacall" presetSubtype="0" fill="hold" nodeType="withEffect">
                                  <p:stCondLst>
                                    <p:cond delay="0"/>
                                  </p:stCondLst>
                                  <p:childTnLst>
                                    <p:cmd type="call" cmd="playFrom(0.0)">
                                      <p:cBhvr>
                                        <p:cTn id="14" dur="4597" fill="hold"/>
                                        <p:tgtEl>
                                          <p:spTgt spid="4"/>
                                        </p:tgtEl>
                                      </p:cBhvr>
                                    </p:cmd>
                                  </p:childTnLst>
                                </p:cTn>
                              </p:par>
                            </p:childTnLst>
                          </p:cTn>
                        </p:par>
                        <p:par>
                          <p:cTn id="15" fill="hold">
                            <p:stCondLst>
                              <p:cond delay="4597"/>
                            </p:stCondLst>
                            <p:childTnLst>
                              <p:par>
                                <p:cTn id="16" presetID="22" presetClass="entr" presetSubtype="8" fill="hold" grpId="0" nodeType="afterEffect">
                                  <p:stCondLst>
                                    <p:cond delay="50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par>
                          <p:cTn id="19" fill="hold">
                            <p:stCondLst>
                              <p:cond delay="5597"/>
                            </p:stCondLst>
                            <p:childTnLst>
                              <p:par>
                                <p:cTn id="20" presetID="10" presetClass="entr" presetSubtype="0" fill="hold" nodeType="after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par>
                          <p:cTn id="23" fill="hold">
                            <p:stCondLst>
                              <p:cond delay="6097"/>
                            </p:stCondLst>
                            <p:childTnLst>
                              <p:par>
                                <p:cTn id="24" presetID="10" presetClass="entr" presetSubtype="0" fill="hold" nodeType="after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500"/>
                                        <p:tgtEl>
                                          <p:spTgt spid="3">
                                            <p:txEl>
                                              <p:pRg st="1" end="1"/>
                                            </p:txEl>
                                          </p:spTgt>
                                        </p:tgtEl>
                                      </p:cBhvr>
                                    </p:animEffect>
                                  </p:childTnLst>
                                </p:cTn>
                              </p:par>
                            </p:childTnLst>
                          </p:cTn>
                        </p:par>
                        <p:par>
                          <p:cTn id="27" fill="hold">
                            <p:stCondLst>
                              <p:cond delay="6597"/>
                            </p:stCondLst>
                            <p:childTnLst>
                              <p:par>
                                <p:cTn id="28" presetID="10" presetClass="entr" presetSubtype="0" fill="hold" nodeType="after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500"/>
                                        <p:tgtEl>
                                          <p:spTgt spid="3">
                                            <p:txEl>
                                              <p:pRg st="2" end="2"/>
                                            </p:txEl>
                                          </p:spTgt>
                                        </p:tgtEl>
                                      </p:cBhvr>
                                    </p:animEffect>
                                  </p:childTnLst>
                                </p:cTn>
                              </p:par>
                            </p:childTnLst>
                          </p:cTn>
                        </p:par>
                        <p:par>
                          <p:cTn id="31" fill="hold">
                            <p:stCondLst>
                              <p:cond delay="7097"/>
                            </p:stCondLst>
                            <p:childTnLst>
                              <p:par>
                                <p:cTn id="32" presetID="10" presetClass="entr" presetSubtype="0" fill="hold" nodeType="after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500"/>
                                        <p:tgtEl>
                                          <p:spTgt spid="3">
                                            <p:txEl>
                                              <p:pRg st="3" end="3"/>
                                            </p:txEl>
                                          </p:spTgt>
                                        </p:tgtEl>
                                      </p:cBhvr>
                                    </p:animEffect>
                                  </p:childTnLst>
                                </p:cTn>
                              </p:par>
                            </p:childTnLst>
                          </p:cTn>
                        </p:par>
                        <p:par>
                          <p:cTn id="35" fill="hold">
                            <p:stCondLst>
                              <p:cond delay="7597"/>
                            </p:stCondLst>
                            <p:childTnLst>
                              <p:par>
                                <p:cTn id="36" presetID="10" presetClass="entr" presetSubtype="0" fill="hold" nodeType="after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500"/>
                                        <p:tgtEl>
                                          <p:spTgt spid="3">
                                            <p:txEl>
                                              <p:pRg st="4" end="4"/>
                                            </p:txEl>
                                          </p:spTgt>
                                        </p:tgtEl>
                                      </p:cBhvr>
                                    </p:animEffect>
                                  </p:childTnLst>
                                </p:cTn>
                              </p:par>
                            </p:childTnLst>
                          </p:cTn>
                        </p:par>
                        <p:par>
                          <p:cTn id="39" fill="hold">
                            <p:stCondLst>
                              <p:cond delay="8097"/>
                            </p:stCondLst>
                            <p:childTnLst>
                              <p:par>
                                <p:cTn id="40" presetID="10" presetClass="entr" presetSubtype="0" fill="hold" nodeType="after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500"/>
                                        <p:tgtEl>
                                          <p:spTgt spid="3">
                                            <p:txEl>
                                              <p:pRg st="5" end="5"/>
                                            </p:txEl>
                                          </p:spTgt>
                                        </p:tgtEl>
                                      </p:cBhvr>
                                    </p:animEffect>
                                  </p:childTnLst>
                                </p:cTn>
                              </p:par>
                            </p:childTnLst>
                          </p:cTn>
                        </p:par>
                        <p:par>
                          <p:cTn id="43" fill="hold">
                            <p:stCondLst>
                              <p:cond delay="8597"/>
                            </p:stCondLst>
                            <p:childTnLst>
                              <p:par>
                                <p:cTn id="44" presetID="10" presetClass="entr" presetSubtype="0" fill="hold" nodeType="after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fade">
                                      <p:cBhvr>
                                        <p:cTn id="46" dur="500"/>
                                        <p:tgtEl>
                                          <p:spTgt spid="3">
                                            <p:txEl>
                                              <p:pRg st="6" end="6"/>
                                            </p:txEl>
                                          </p:spTgt>
                                        </p:tgtEl>
                                      </p:cBhvr>
                                    </p:animEffect>
                                  </p:childTnLst>
                                </p:cTn>
                              </p:par>
                            </p:childTnLst>
                          </p:cTn>
                        </p:par>
                        <p:par>
                          <p:cTn id="47" fill="hold">
                            <p:stCondLst>
                              <p:cond delay="9097"/>
                            </p:stCondLst>
                            <p:childTnLst>
                              <p:par>
                                <p:cTn id="48" presetID="10" presetClass="entr" presetSubtype="0" fill="hold" nodeType="after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1" fill="hold" display="0">
                  <p:stCondLst>
                    <p:cond delay="indefinite"/>
                  </p:stCondLst>
                  <p:endCondLst>
                    <p:cond evt="onStopAudio" delay="0">
                      <p:tgtEl>
                        <p:sldTgt/>
                      </p:tgtEl>
                    </p:cond>
                  </p:endCondLst>
                </p:cTn>
                <p:tgtEl>
                  <p:spTgt spid="4"/>
                </p:tgtEl>
              </p:cMediaNode>
            </p:audio>
          </p:childTnLst>
        </p:cTn>
      </p:par>
    </p:tnLst>
    <p:bldLst>
      <p:bldP spid="11" grpId="0"/>
      <p:bldP spid="12" grpId="0"/>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sp>
        <p:nvSpPr>
          <p:cNvPr id="10" name="Rounded Rectangle 9"/>
          <p:cNvSpPr/>
          <p:nvPr/>
        </p:nvSpPr>
        <p:spPr>
          <a:xfrm>
            <a:off x="624644" y="402868"/>
            <a:ext cx="10974453" cy="6042992"/>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mc:AlternateContent xmlns:mc="http://schemas.openxmlformats.org/markup-compatibility/2006" xmlns:a14="http://schemas.microsoft.com/office/drawing/2010/main">
        <mc:Choice Requires="a14">
          <p:sp>
            <p:nvSpPr>
              <p:cNvPr id="5" name="Rectangle 4"/>
              <p:cNvSpPr/>
              <p:nvPr/>
            </p:nvSpPr>
            <p:spPr>
              <a:xfrm>
                <a:off x="1503093" y="16350"/>
                <a:ext cx="9589475" cy="1319528"/>
              </a:xfrm>
              <a:prstGeom prst="rect">
                <a:avLst/>
              </a:prstGeom>
            </p:spPr>
            <p:txBody>
              <a:bodyPr wrap="square">
                <a:spAutoFit/>
              </a:bodyPr>
              <a:lstStyle/>
              <a:p>
                <a:pPr algn="just">
                  <a:lnSpc>
                    <a:spcPct val="150000"/>
                  </a:lnSpc>
                  <a:spcAft>
                    <a:spcPts val="1333"/>
                  </a:spcAft>
                  <a:tabLst>
                    <a:tab pos="482588" algn="l"/>
                  </a:tabLst>
                </a:pPr>
                <a:r>
                  <a:rPr lang="vi-VN" sz="2600" b="1">
                    <a:solidFill>
                      <a:srgbClr val="0000FF"/>
                    </a:solidFill>
                    <a:latin typeface="#9Slide03 Encode SeEx Black#9Slide07 SVNSalty Sans"/>
                    <a:ea typeface="Times New Roman" panose="02020603050405020304" pitchFamily="18" charset="0"/>
                    <a:cs typeface="Times New Roman" panose="02020603050405020304" pitchFamily="18" charset="0"/>
                  </a:rPr>
                  <a:t>Giải hệ phương trình</a:t>
                </a:r>
                <a:r>
                  <a:rPr lang="en-US" sz="2600" b="1">
                    <a:solidFill>
                      <a:srgbClr val="0000FF"/>
                    </a:solidFill>
                    <a:latin typeface="#9Slide03 Encode SeEx Black#9Slide07 SVNSalty Sans"/>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2600" b="1" i="1">
                            <a:solidFill>
                              <a:srgbClr val="0000FF"/>
                            </a:solidFill>
                            <a:latin typeface="Cambria Math" panose="02040503050406030204" pitchFamily="18" charset="0"/>
                            <a:cs typeface="Times New Roman" panose="02020603050405020304" pitchFamily="18" charset="0"/>
                          </a:rPr>
                        </m:ctrlPr>
                      </m:dPr>
                      <m:e>
                        <m:eqArr>
                          <m:eqArrPr>
                            <m:ctrlPr>
                              <a:rPr lang="en-US" sz="2600" b="1" i="1">
                                <a:solidFill>
                                  <a:srgbClr val="0000FF"/>
                                </a:solidFill>
                                <a:latin typeface="Cambria Math" panose="02040503050406030204" pitchFamily="18" charset="0"/>
                                <a:cs typeface="Times New Roman" panose="02020603050405020304" pitchFamily="18" charset="0"/>
                              </a:rPr>
                            </m:ctrlPr>
                          </m:eqArrPr>
                          <m:e>
                            <m:r>
                              <a:rPr lang="en-US" sz="2600" b="1" i="1">
                                <a:solidFill>
                                  <a:srgbClr val="0000FF"/>
                                </a:solidFill>
                                <a:latin typeface="Cambria Math" panose="02040503050406030204" pitchFamily="18" charset="0"/>
                                <a:cs typeface="Times New Roman" panose="02020603050405020304" pitchFamily="18" charset="0"/>
                              </a:rPr>
                              <m:t>𝟐𝐱</m:t>
                            </m:r>
                            <m:r>
                              <a:rPr lang="en-US" sz="2600" b="1">
                                <a:solidFill>
                                  <a:srgbClr val="0000FF"/>
                                </a:solidFill>
                                <a:latin typeface="Cambria Math" panose="02040503050406030204" pitchFamily="18" charset="0"/>
                                <a:cs typeface="Times New Roman" panose="02020603050405020304" pitchFamily="18" charset="0"/>
                              </a:rPr>
                              <m:t>−</m:t>
                            </m:r>
                            <m:r>
                              <a:rPr lang="en-US" sz="2600" b="1" i="1">
                                <a:solidFill>
                                  <a:srgbClr val="0000FF"/>
                                </a:solidFill>
                                <a:latin typeface="Cambria Math" panose="02040503050406030204" pitchFamily="18" charset="0"/>
                                <a:cs typeface="Times New Roman" panose="02020603050405020304" pitchFamily="18" charset="0"/>
                              </a:rPr>
                              <m:t>𝐲</m:t>
                            </m:r>
                            <m:r>
                              <a:rPr lang="en-US" sz="2600" b="1">
                                <a:solidFill>
                                  <a:srgbClr val="0000FF"/>
                                </a:solidFill>
                                <a:latin typeface="Cambria Math" panose="02040503050406030204" pitchFamily="18" charset="0"/>
                                <a:cs typeface="Times New Roman" panose="02020603050405020304" pitchFamily="18" charset="0"/>
                              </a:rPr>
                              <m:t>=</m:t>
                            </m:r>
                            <m:r>
                              <a:rPr lang="en-US" sz="2600" b="1" i="1">
                                <a:solidFill>
                                  <a:srgbClr val="0000FF"/>
                                </a:solidFill>
                                <a:latin typeface="Cambria Math" panose="02040503050406030204" pitchFamily="18" charset="0"/>
                                <a:cs typeface="Times New Roman" panose="02020603050405020304" pitchFamily="18" charset="0"/>
                              </a:rPr>
                              <m:t>𝟑</m:t>
                            </m:r>
                          </m:e>
                          <m:e>
                            <m:r>
                              <a:rPr lang="en-US" sz="2600" b="1" i="1">
                                <a:solidFill>
                                  <a:srgbClr val="0000FF"/>
                                </a:solidFill>
                                <a:latin typeface="Cambria Math" panose="02040503050406030204" pitchFamily="18" charset="0"/>
                                <a:cs typeface="Times New Roman" panose="02020603050405020304" pitchFamily="18" charset="0"/>
                              </a:rPr>
                              <m:t>𝐱</m:t>
                            </m:r>
                            <m:r>
                              <a:rPr lang="en-US" sz="2600" b="1">
                                <a:solidFill>
                                  <a:srgbClr val="0000FF"/>
                                </a:solidFill>
                                <a:latin typeface="Cambria Math" panose="02040503050406030204" pitchFamily="18" charset="0"/>
                                <a:cs typeface="Times New Roman" panose="02020603050405020304" pitchFamily="18" charset="0"/>
                              </a:rPr>
                              <m:t>+</m:t>
                            </m:r>
                            <m:r>
                              <a:rPr lang="en-US" sz="2600" b="1" i="1">
                                <a:solidFill>
                                  <a:srgbClr val="0000FF"/>
                                </a:solidFill>
                                <a:latin typeface="Cambria Math" panose="02040503050406030204" pitchFamily="18" charset="0"/>
                                <a:cs typeface="Times New Roman" panose="02020603050405020304" pitchFamily="18" charset="0"/>
                              </a:rPr>
                              <m:t>𝟐𝐲</m:t>
                            </m:r>
                            <m:r>
                              <a:rPr lang="en-US" sz="2600" b="1">
                                <a:solidFill>
                                  <a:srgbClr val="0000FF"/>
                                </a:solidFill>
                                <a:latin typeface="Cambria Math" panose="02040503050406030204" pitchFamily="18" charset="0"/>
                                <a:cs typeface="Times New Roman" panose="02020603050405020304" pitchFamily="18" charset="0"/>
                              </a:rPr>
                              <m:t>=</m:t>
                            </m:r>
                            <m:r>
                              <a:rPr lang="en-US" sz="2600" b="1" i="1">
                                <a:solidFill>
                                  <a:srgbClr val="0000FF"/>
                                </a:solidFill>
                                <a:latin typeface="Cambria Math" panose="02040503050406030204" pitchFamily="18" charset="0"/>
                                <a:cs typeface="Times New Roman" panose="02020603050405020304" pitchFamily="18" charset="0"/>
                              </a:rPr>
                              <m:t>𝟒</m:t>
                            </m:r>
                          </m:e>
                        </m:eqArr>
                      </m:e>
                    </m:d>
                  </m:oMath>
                </a14:m>
                <a:r>
                  <a:rPr lang="en-US" sz="2600" b="1">
                    <a:solidFill>
                      <a:srgbClr val="0000FF"/>
                    </a:solidFill>
                    <a:latin typeface="#9Slide03 Encode SeEx Black#9Slide07 SVNSalty Sans"/>
                    <a:ea typeface="Times New Roman" panose="02020603050405020304" pitchFamily="18" charset="0"/>
                    <a:cs typeface="Times New Roman" panose="02020603050405020304" pitchFamily="18" charset="0"/>
                  </a:rPr>
                  <a:t> </a:t>
                </a:r>
                <a:r>
                  <a:rPr lang="vi-VN" sz="2600" b="1">
                    <a:solidFill>
                      <a:srgbClr val="0000FF"/>
                    </a:solidFill>
                    <a:latin typeface="#9Slide03 Encode SeEx Black#9Slide07 SVNSalty Sans"/>
                    <a:ea typeface="Times New Roman" panose="02020603050405020304" pitchFamily="18" charset="0"/>
                    <a:cs typeface="Times New Roman" panose="02020603050405020304" pitchFamily="18" charset="0"/>
                  </a:rPr>
                  <a:t>bằng phương pháp thế.</a:t>
                </a:r>
              </a:p>
            </p:txBody>
          </p:sp>
        </mc:Choice>
        <mc:Fallback xmlns="">
          <p:sp>
            <p:nvSpPr>
              <p:cNvPr id="5" name="Rectangle 4"/>
              <p:cNvSpPr>
                <a:spLocks noRot="1" noChangeAspect="1" noMove="1" noResize="1" noEditPoints="1" noAdjustHandles="1" noChangeArrowheads="1" noChangeShapeType="1" noTextEdit="1"/>
              </p:cNvSpPr>
              <p:nvPr/>
            </p:nvSpPr>
            <p:spPr>
              <a:xfrm>
                <a:off x="1503093" y="16350"/>
                <a:ext cx="9589475" cy="1319528"/>
              </a:xfrm>
              <a:prstGeom prst="rect">
                <a:avLst/>
              </a:prstGeom>
              <a:blipFill>
                <a:blip r:embed="rId10"/>
                <a:stretch>
                  <a:fillRect l="-1144"/>
                </a:stretch>
              </a:blipFill>
            </p:spPr>
            <p:txBody>
              <a:bodyPr/>
              <a:lstStyle/>
              <a:p>
                <a:r>
                  <a:rPr lang="vi-VN">
                    <a:noFill/>
                  </a:rPr>
                  <a:t> </a:t>
                </a:r>
              </a:p>
            </p:txBody>
          </p:sp>
        </mc:Fallback>
      </mc:AlternateContent>
      <p:sp>
        <p:nvSpPr>
          <p:cNvPr id="23" name="Rectangle 22"/>
          <p:cNvSpPr/>
          <p:nvPr/>
        </p:nvSpPr>
        <p:spPr>
          <a:xfrm>
            <a:off x="1088395" y="1404901"/>
            <a:ext cx="1112501" cy="523220"/>
          </a:xfrm>
          <a:prstGeom prst="rect">
            <a:avLst/>
          </a:prstGeom>
        </p:spPr>
        <p:txBody>
          <a:bodyPr wrap="square">
            <a:spAutoFit/>
          </a:bodyPr>
          <a:lstStyle/>
          <a:p>
            <a:pPr algn="ctr" defTabSz="1219170">
              <a:buClr>
                <a:srgbClr val="000000"/>
              </a:buClr>
              <a:defRPr/>
            </a:pPr>
            <a:r>
              <a:rPr lang="en-US" sz="2800" b="1" u="sng" kern="100">
                <a:solidFill>
                  <a:srgbClr val="00B0F0"/>
                </a:solidFill>
                <a:latin typeface="Aptos Black" panose="020B0004020202020204" pitchFamily="34" charset="0"/>
                <a:ea typeface="Calibri" panose="020F0502020204030204" pitchFamily="34" charset="0"/>
                <a:cs typeface="Times New Roman" panose="02020603050405020304" pitchFamily="18" charset="0"/>
                <a:sym typeface="Arial"/>
              </a:rPr>
              <a:t>Giải:</a:t>
            </a:r>
            <a:endParaRPr lang="en-US" sz="2800" u="sng" kern="0">
              <a:solidFill>
                <a:srgbClr val="00B0F0"/>
              </a:solidFill>
              <a:latin typeface="Aptos Black" panose="020B0004020202020204" pitchFamily="34" charset="0"/>
              <a:sym typeface="Arial"/>
            </a:endParaRPr>
          </a:p>
        </p:txBody>
      </p:sp>
      <p:pic>
        <p:nvPicPr>
          <p:cNvPr id="9" name="Picture 8"/>
          <p:cNvPicPr>
            <a:picLocks noChangeAspect="1"/>
          </p:cNvPicPr>
          <p:nvPr/>
        </p:nvPicPr>
        <p:blipFill>
          <a:blip r:embed="rId11"/>
          <a:stretch>
            <a:fillRect/>
          </a:stretch>
        </p:blipFill>
        <p:spPr>
          <a:xfrm rot="9285695">
            <a:off x="10696085" y="5157049"/>
            <a:ext cx="1266983" cy="1357483"/>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415664" y="2066745"/>
                <a:ext cx="9589475" cy="3531864"/>
              </a:xfrm>
              <a:prstGeom prst="rect">
                <a:avLst/>
              </a:prstGeom>
            </p:spPr>
            <p:txBody>
              <a:bodyPr wrap="square">
                <a:spAutoFit/>
              </a:bodyPr>
              <a:lstStyle/>
              <a:p>
                <a:pPr marL="457200" indent="-457200" algn="just">
                  <a:lnSpc>
                    <a:spcPct val="150000"/>
                  </a:lnSpc>
                  <a:spcBef>
                    <a:spcPts val="533"/>
                  </a:spcBef>
                  <a:spcAft>
                    <a:spcPts val="533"/>
                  </a:spcAft>
                  <a:buFont typeface="Arial" panose="020B0604020202020204" pitchFamily="34" charset="0"/>
                  <a:buChar char="•"/>
                  <a:tabLst>
                    <a:tab pos="482588" algn="l"/>
                  </a:tabLst>
                </a:pPr>
                <a:r>
                  <a:rPr lang="vi-VN"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Từ phương trình thứ nhất của hệ ta có </a:t>
                </a:r>
                <a14:m>
                  <m:oMath xmlns:m="http://schemas.openxmlformats.org/officeDocument/2006/math">
                    <m:r>
                      <a:rPr lang="vi-VN" sz="2600" b="1" i="1">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𝐲</m:t>
                    </m:r>
                    <m:r>
                      <a:rPr lang="vi-VN"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vi-VN" sz="2600" b="1" i="1">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𝟐𝐱</m:t>
                    </m:r>
                    <m:r>
                      <a:rPr lang="en-US"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vi-VN" sz="2600" b="1" i="1">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𝟑</m:t>
                    </m:r>
                  </m:oMath>
                </a14:m>
                <a:r>
                  <a:rPr lang="vi-VN"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 </a:t>
                </a:r>
                <a:endParaRPr lang="en-US"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endParaRPr>
              </a:p>
              <a:p>
                <a:pPr marL="457200" indent="-457200" algn="just">
                  <a:lnSpc>
                    <a:spcPct val="150000"/>
                  </a:lnSpc>
                  <a:spcBef>
                    <a:spcPts val="533"/>
                  </a:spcBef>
                  <a:spcAft>
                    <a:spcPts val="533"/>
                  </a:spcAft>
                  <a:buFont typeface="Arial" panose="020B0604020202020204" pitchFamily="34" charset="0"/>
                  <a:buChar char="•"/>
                  <a:tabLst>
                    <a:tab pos="482588" algn="l"/>
                  </a:tabLst>
                </a:pPr>
                <a:r>
                  <a:rPr lang="vi-VN"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Thế vào phương trình thứ hai của hệ,</a:t>
                </a:r>
                <a:r>
                  <a:rPr lang="en-US"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 </a:t>
                </a:r>
                <a:r>
                  <a:rPr lang="vi-VN"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ta được </a:t>
                </a:r>
                <a:endParaRPr lang="en-US"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endParaRPr>
              </a:p>
              <a:p>
                <a:pPr algn="ctr">
                  <a:lnSpc>
                    <a:spcPct val="150000"/>
                  </a:lnSpc>
                  <a:spcBef>
                    <a:spcPts val="533"/>
                  </a:spcBef>
                  <a:spcAft>
                    <a:spcPts val="533"/>
                  </a:spcAft>
                  <a:tabLst>
                    <a:tab pos="482588" algn="l"/>
                  </a:tabLst>
                </a:pPr>
                <a14:m>
                  <m:oMath xmlns:m="http://schemas.openxmlformats.org/officeDocument/2006/math">
                    <m:r>
                      <a:rPr lang="vi-VN" sz="2600" b="1" i="1">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𝐱</m:t>
                    </m:r>
                    <m:r>
                      <a:rPr lang="vi-VN"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vi-VN" sz="2600" b="1" i="1">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𝟐</m:t>
                    </m:r>
                    <m:r>
                      <a:rPr lang="vi-VN"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vi-VN" sz="2600" b="1" i="1">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𝟐𝐱</m:t>
                    </m:r>
                    <m:r>
                      <a:rPr lang="vi-VN"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 – </m:t>
                    </m:r>
                    <m:r>
                      <a:rPr lang="vi-VN" sz="2600" b="1" i="1">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𝟑</m:t>
                    </m:r>
                    <m:r>
                      <a:rPr lang="vi-VN"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vi-VN" sz="2600" b="1" i="1">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𝟒</m:t>
                    </m:r>
                  </m:oMath>
                </a14:m>
                <a:r>
                  <a:rPr lang="en-US"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 </a:t>
                </a:r>
                <a:r>
                  <a:rPr lang="vi-VN"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hay </a:t>
                </a:r>
                <a14:m>
                  <m:oMath xmlns:m="http://schemas.openxmlformats.org/officeDocument/2006/math">
                    <m:r>
                      <a:rPr lang="vi-VN" sz="2600" b="1" i="1">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𝟓𝐱</m:t>
                    </m:r>
                    <m:r>
                      <a:rPr lang="en-US"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vi-VN" sz="2600" b="1" i="1">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𝟔</m:t>
                    </m:r>
                    <m:r>
                      <a:rPr lang="vi-VN"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vi-VN" sz="2600" b="1" i="1">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𝟒</m:t>
                    </m:r>
                  </m:oMath>
                </a14:m>
                <a:r>
                  <a:rPr lang="vi-VN"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 suy ra </a:t>
                </a:r>
                <a14:m>
                  <m:oMath xmlns:m="http://schemas.openxmlformats.org/officeDocument/2006/math">
                    <m:r>
                      <a:rPr lang="vi-VN" sz="2600" b="1" i="1">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𝐱</m:t>
                    </m:r>
                    <m:r>
                      <a:rPr lang="vi-VN"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vi-VN" sz="2600" b="1" i="1">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𝟐</m:t>
                    </m:r>
                  </m:oMath>
                </a14:m>
                <a:endParaRPr lang="vi-VN"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endParaRPr>
              </a:p>
              <a:p>
                <a:pPr marL="457200" indent="-457200" algn="just">
                  <a:lnSpc>
                    <a:spcPct val="150000"/>
                  </a:lnSpc>
                  <a:spcBef>
                    <a:spcPts val="533"/>
                  </a:spcBef>
                  <a:spcAft>
                    <a:spcPts val="533"/>
                  </a:spcAft>
                  <a:buFont typeface="Arial" panose="020B0604020202020204" pitchFamily="34" charset="0"/>
                  <a:buChar char="•"/>
                  <a:tabLst>
                    <a:tab pos="482588" algn="l"/>
                  </a:tabLst>
                </a:pPr>
                <a:r>
                  <a:rPr lang="vi-VN"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Từ đó suy ra </a:t>
                </a:r>
                <a14:m>
                  <m:oMath xmlns:m="http://schemas.openxmlformats.org/officeDocument/2006/math">
                    <m:r>
                      <a:rPr lang="vi-VN" sz="2600" b="1" i="1">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𝐲</m:t>
                    </m:r>
                    <m:r>
                      <a:rPr lang="en-US"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vi-VN" sz="2600" b="1" i="1">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𝟐</m:t>
                    </m:r>
                    <m:r>
                      <a:rPr lang="en-US"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vi-VN" sz="2600" b="1" i="1">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𝟐</m:t>
                    </m:r>
                    <m:r>
                      <a:rPr lang="en-US"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vi-VN" sz="2600" b="1" i="1">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𝟑</m:t>
                    </m:r>
                    <m:r>
                      <a:rPr lang="vi-VN"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vi-VN" sz="2600" b="1" i="1">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𝟏</m:t>
                    </m:r>
                    <m:r>
                      <a:rPr lang="vi-VN"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oMath>
                </a14:m>
                <a:endParaRPr lang="en-US"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endParaRPr>
              </a:p>
              <a:p>
                <a:pPr algn="just">
                  <a:lnSpc>
                    <a:spcPct val="150000"/>
                  </a:lnSpc>
                  <a:spcBef>
                    <a:spcPts val="533"/>
                  </a:spcBef>
                  <a:spcAft>
                    <a:spcPts val="533"/>
                  </a:spcAft>
                  <a:tabLst>
                    <a:tab pos="482588" algn="l"/>
                  </a:tabLst>
                </a:pPr>
                <a:r>
                  <a:rPr lang="vi-VN"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Vậy hệ phương trình đã cho có nghiệm là </a:t>
                </a:r>
                <a14:m>
                  <m:oMath xmlns:m="http://schemas.openxmlformats.org/officeDocument/2006/math">
                    <m:r>
                      <a:rPr lang="vi-VN"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vi-VN" sz="2600" b="1" i="1">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𝟐</m:t>
                    </m:r>
                    <m:r>
                      <a:rPr lang="vi-VN"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 </m:t>
                    </m:r>
                    <m:r>
                      <a:rPr lang="vi-VN" sz="2600" b="1" i="1">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𝟏</m:t>
                    </m:r>
                    <m:r>
                      <a:rPr lang="vi-VN"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 </m:t>
                    </m:r>
                  </m:oMath>
                </a14:m>
                <a:endParaRPr lang="en-US"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415664" y="2066745"/>
                <a:ext cx="9589475" cy="3531864"/>
              </a:xfrm>
              <a:prstGeom prst="rect">
                <a:avLst/>
              </a:prstGeom>
              <a:blipFill>
                <a:blip r:embed="rId12"/>
                <a:stretch>
                  <a:fillRect l="-1144" b="-3454"/>
                </a:stretch>
              </a:blipFill>
            </p:spPr>
            <p:txBody>
              <a:bodyPr/>
              <a:lstStyle/>
              <a:p>
                <a:r>
                  <a:rPr lang="vi-VN">
                    <a:noFill/>
                  </a:rPr>
                  <a:t> </a:t>
                </a:r>
              </a:p>
            </p:txBody>
          </p:sp>
        </mc:Fallback>
      </mc:AlternateContent>
      <p:sp>
        <p:nvSpPr>
          <p:cNvPr id="4" name="Flowchart: Terminator 6">
            <a:extLst>
              <a:ext uri="{FF2B5EF4-FFF2-40B4-BE49-F238E27FC236}">
                <a16:creationId xmlns:a16="http://schemas.microsoft.com/office/drawing/2014/main" id="{4790DC6D-41C8-A032-60A0-02480799AABB}"/>
              </a:ext>
            </a:extLst>
          </p:cNvPr>
          <p:cNvSpPr/>
          <p:nvPr/>
        </p:nvSpPr>
        <p:spPr>
          <a:xfrm>
            <a:off x="-527799" y="386555"/>
            <a:ext cx="1930400" cy="762000"/>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609630">
              <a:defRPr/>
            </a:pPr>
            <a:r>
              <a:rPr lang="vi-VN" sz="2533" b="1">
                <a:solidFill>
                  <a:srgbClr val="F7DE78">
                    <a:lumMod val="20000"/>
                    <a:lumOff val="80000"/>
                  </a:srgbClr>
                </a:solidFill>
                <a:latin typeface="#9Slide07 SVNSalty Sans" panose="02000000000000000000" pitchFamily="2" charset="0"/>
              </a:rPr>
              <a:t>Bài 4</a:t>
            </a:r>
            <a:r>
              <a:rPr lang="en-US" sz="2533" b="1">
                <a:solidFill>
                  <a:srgbClr val="F7DE78">
                    <a:lumMod val="20000"/>
                    <a:lumOff val="80000"/>
                  </a:srgbClr>
                </a:solidFill>
                <a:latin typeface="#9Slide07 SVNSalty Sans" panose="02000000000000000000" pitchFamily="2" charset="0"/>
              </a:rPr>
              <a:t>.</a:t>
            </a:r>
          </a:p>
        </p:txBody>
      </p:sp>
      <p:pic>
        <p:nvPicPr>
          <p:cNvPr id="12" name="bai_4_giai_he_phuong_trinh_hai_ich_tru_y_bang_46be025d-8fec-4e38-93ed-cad3e4460a3d">
            <a:hlinkClick r:id="" action="ppaction://media"/>
            <a:extLst>
              <a:ext uri="{FF2B5EF4-FFF2-40B4-BE49-F238E27FC236}">
                <a16:creationId xmlns:a16="http://schemas.microsoft.com/office/drawing/2014/main" id="{90ED2623-BEC0-3595-79F0-0158F832E83A}"/>
              </a:ext>
            </a:extLst>
          </p:cNvPr>
          <p:cNvPicPr>
            <a:picLocks noChangeAspect="1"/>
          </p:cNvPicPr>
          <p:nvPr>
            <a:audioFile r:link="rId3"/>
            <p:extLst>
              <p:ext uri="{DAA4B4D4-6D71-4841-9C94-3DE7FCFB9230}">
                <p14:media xmlns:p14="http://schemas.microsoft.com/office/powerpoint/2010/main" r:embed="rId2"/>
              </p:ext>
            </p:extLst>
          </p:nvPr>
        </p:nvPicPr>
        <p:blipFill>
          <a:blip r:embed="rId13"/>
          <a:stretch>
            <a:fillRect/>
          </a:stretch>
        </p:blipFill>
        <p:spPr>
          <a:xfrm>
            <a:off x="-1373423" y="564355"/>
            <a:ext cx="406400" cy="406400"/>
          </a:xfrm>
          <a:prstGeom prst="rect">
            <a:avLst/>
          </a:prstGeom>
        </p:spPr>
      </p:pic>
      <p:pic>
        <p:nvPicPr>
          <p:cNvPr id="13" name="o_phuong_trinh_thu_nhat_he_so_cua_an_y_bang_am_b2405681-acf6-4782-9b84-9211092f2181">
            <a:hlinkClick r:id="" action="ppaction://media"/>
            <a:extLst>
              <a:ext uri="{FF2B5EF4-FFF2-40B4-BE49-F238E27FC236}">
                <a16:creationId xmlns:a16="http://schemas.microsoft.com/office/drawing/2014/main" id="{BA6A0485-EDDD-9214-D3AE-6992F0136A0A}"/>
              </a:ext>
            </a:extLst>
          </p:cNvPr>
          <p:cNvPicPr>
            <a:picLocks noChangeAspect="1"/>
          </p:cNvPicPr>
          <p:nvPr>
            <a:audioFile r:link="rId5"/>
            <p:extLst>
              <p:ext uri="{DAA4B4D4-6D71-4841-9C94-3DE7FCFB9230}">
                <p14:media xmlns:p14="http://schemas.microsoft.com/office/powerpoint/2010/main" r:embed="rId4"/>
              </p:ext>
            </p:extLst>
          </p:nvPr>
        </p:nvPicPr>
        <p:blipFill>
          <a:blip r:embed="rId13"/>
          <a:stretch>
            <a:fillRect/>
          </a:stretch>
        </p:blipFill>
        <p:spPr>
          <a:xfrm>
            <a:off x="-967023" y="1407724"/>
            <a:ext cx="406400" cy="406400"/>
          </a:xfrm>
          <a:prstGeom prst="rect">
            <a:avLst/>
          </a:prstGeom>
        </p:spPr>
      </p:pic>
      <p:pic>
        <p:nvPicPr>
          <p:cNvPr id="14" name="ngoai_cach_lam_tren_chung_ta_co_the_bieu_dien_an_059f70ba-3566-497f-b896-0b74e4425511">
            <a:hlinkClick r:id="" action="ppaction://media"/>
            <a:extLst>
              <a:ext uri="{FF2B5EF4-FFF2-40B4-BE49-F238E27FC236}">
                <a16:creationId xmlns:a16="http://schemas.microsoft.com/office/drawing/2014/main" id="{FAD84DA2-BF48-55F8-C9BC-C069AC7DA11A}"/>
              </a:ext>
            </a:extLst>
          </p:cNvPr>
          <p:cNvPicPr>
            <a:picLocks noChangeAspect="1"/>
          </p:cNvPicPr>
          <p:nvPr>
            <a:audioFile r:link="rId7"/>
            <p:extLst>
              <p:ext uri="{DAA4B4D4-6D71-4841-9C94-3DE7FCFB9230}">
                <p14:media xmlns:p14="http://schemas.microsoft.com/office/powerpoint/2010/main" r:embed="rId6"/>
              </p:ext>
            </p:extLst>
          </p:nvPr>
        </p:nvPicPr>
        <p:blipFill>
          <a:blip r:embed="rId13"/>
          <a:stretch>
            <a:fillRect/>
          </a:stretch>
        </p:blipFill>
        <p:spPr>
          <a:xfrm>
            <a:off x="-1138553" y="5632590"/>
            <a:ext cx="406400" cy="406400"/>
          </a:xfrm>
          <a:prstGeom prst="rect">
            <a:avLst/>
          </a:prstGeom>
        </p:spPr>
      </p:pic>
    </p:spTree>
    <p:custDataLst>
      <p:tags r:id="rId1"/>
    </p:custDataLst>
    <p:extLst>
      <p:ext uri="{BB962C8B-B14F-4D97-AF65-F5344CB8AC3E}">
        <p14:creationId xmlns:p14="http://schemas.microsoft.com/office/powerpoint/2010/main" val="3726641743"/>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661" fill="hold"/>
                                        <p:tgtEl>
                                          <p:spTgt spid="12"/>
                                        </p:tgtEl>
                                      </p:cBhvr>
                                    </p:cmd>
                                  </p:childTnLst>
                                </p:cTn>
                              </p:par>
                              <p:par>
                                <p:cTn id="7" presetID="47"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anim calcmode="lin" valueType="num">
                                      <p:cBhvr>
                                        <p:cTn id="10" dur="500" fill="hold"/>
                                        <p:tgtEl>
                                          <p:spTgt spid="4"/>
                                        </p:tgtEl>
                                        <p:attrNameLst>
                                          <p:attrName>ppt_x</p:attrName>
                                        </p:attrNameLst>
                                      </p:cBhvr>
                                      <p:tavLst>
                                        <p:tav tm="0">
                                          <p:val>
                                            <p:strVal val="#ppt_x"/>
                                          </p:val>
                                        </p:tav>
                                        <p:tav tm="100000">
                                          <p:val>
                                            <p:strVal val="#ppt_x"/>
                                          </p:val>
                                        </p:tav>
                                      </p:tavLst>
                                    </p:anim>
                                    <p:anim calcmode="lin" valueType="num">
                                      <p:cBhvr>
                                        <p:cTn id="11" dur="500" fill="hold"/>
                                        <p:tgtEl>
                                          <p:spTgt spid="4"/>
                                        </p:tgtEl>
                                        <p:attrNameLst>
                                          <p:attrName>ppt_y</p:attrName>
                                        </p:attrNameLst>
                                      </p:cBhvr>
                                      <p:tavLst>
                                        <p:tav tm="0">
                                          <p:val>
                                            <p:strVal val="#ppt_y-.1"/>
                                          </p:val>
                                        </p:tav>
                                        <p:tav tm="100000">
                                          <p:val>
                                            <p:strVal val="#ppt_y"/>
                                          </p:val>
                                        </p:tav>
                                      </p:tavLst>
                                    </p:anim>
                                  </p:childTnLst>
                                </p:cTn>
                              </p:par>
                              <p:par>
                                <p:cTn id="12" presetID="22" presetClass="entr" presetSubtype="1" fill="hold" grpId="0" nodeType="with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Effect transition="in" filter="wipe(up)">
                                      <p:cBhvr>
                                        <p:cTn id="14" dur="500"/>
                                        <p:tgtEl>
                                          <p:spTgt spid="5"/>
                                        </p:tgtEl>
                                      </p:cBhvr>
                                    </p:animEffect>
                                  </p:childTnLst>
                                </p:cTn>
                              </p:par>
                            </p:childTnLst>
                          </p:cTn>
                        </p:par>
                        <p:par>
                          <p:cTn id="15" fill="hold">
                            <p:stCondLst>
                              <p:cond delay="6661"/>
                            </p:stCondLst>
                            <p:childTnLst>
                              <p:par>
                                <p:cTn id="16" presetID="1" presetClass="mediacall" presetSubtype="0" fill="hold" nodeType="afterEffect">
                                  <p:stCondLst>
                                    <p:cond delay="500"/>
                                  </p:stCondLst>
                                  <p:childTnLst>
                                    <p:cmd type="call" cmd="playFrom(0.0)">
                                      <p:cBhvr>
                                        <p:cTn id="17" dur="7653" fill="hold"/>
                                        <p:tgtEl>
                                          <p:spTgt spid="13"/>
                                        </p:tgtEl>
                                      </p:cBhvr>
                                    </p:cmd>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fade">
                                      <p:cBhvr>
                                        <p:cTn id="32" dur="500"/>
                                        <p:tgtEl>
                                          <p:spTgt spid="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fade">
                                      <p:cBhvr>
                                        <p:cTn id="37" dur="500"/>
                                        <p:tgtEl>
                                          <p:spTgt spid="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fade">
                                      <p:cBhvr>
                                        <p:cTn id="42" dur="5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5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mediacall" presetSubtype="0" fill="hold" nodeType="clickEffect">
                                  <p:stCondLst>
                                    <p:cond delay="0"/>
                                  </p:stCondLst>
                                  <p:childTnLst>
                                    <p:cmd type="call" cmd="playFrom(0.0)">
                                      <p:cBhvr>
                                        <p:cTn id="51" dur="11755"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52" fill="hold" display="0">
                  <p:stCondLst>
                    <p:cond delay="indefinite"/>
                  </p:stCondLst>
                  <p:endCondLst>
                    <p:cond evt="onStopAudio" delay="0">
                      <p:tgtEl>
                        <p:sldTgt/>
                      </p:tgtEl>
                    </p:cond>
                  </p:endCondLst>
                </p:cTn>
                <p:tgtEl>
                  <p:spTgt spid="12"/>
                </p:tgtEl>
              </p:cMediaNode>
            </p:audio>
            <p:audio>
              <p:cMediaNode vol="80000">
                <p:cTn id="53" fill="hold" display="0">
                  <p:stCondLst>
                    <p:cond delay="indefinite"/>
                  </p:stCondLst>
                  <p:endCondLst>
                    <p:cond evt="onStopAudio" delay="0">
                      <p:tgtEl>
                        <p:sldTgt/>
                      </p:tgtEl>
                    </p:cond>
                  </p:endCondLst>
                </p:cTn>
                <p:tgtEl>
                  <p:spTgt spid="13"/>
                </p:tgtEl>
              </p:cMediaNode>
            </p:audio>
            <p:audio>
              <p:cMediaNode vol="80000">
                <p:cTn id="54" fill="hold" display="0">
                  <p:stCondLst>
                    <p:cond delay="indefinite"/>
                  </p:stCondLst>
                  <p:endCondLst>
                    <p:cond evt="onStopAudio" delay="0">
                      <p:tgtEl>
                        <p:sldTgt/>
                      </p:tgtEl>
                    </p:cond>
                  </p:endCondLst>
                </p:cTn>
                <p:tgtEl>
                  <p:spTgt spid="14"/>
                </p:tgtEl>
              </p:cMediaNode>
            </p:audio>
          </p:childTnLst>
        </p:cTn>
      </p:par>
    </p:tnLst>
    <p:bldLst>
      <p:bldP spid="5" grpId="0"/>
      <p:bldP spid="23" grpId="0"/>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22" name="Rectangle 21"/>
          <p:cNvSpPr/>
          <p:nvPr/>
        </p:nvSpPr>
        <p:spPr>
          <a:xfrm>
            <a:off x="1108790" y="639098"/>
            <a:ext cx="10424775" cy="54077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2133" kern="0">
              <a:solidFill>
                <a:srgbClr val="FFFFFF"/>
              </a:solidFill>
              <a:latin typeface="Arial"/>
              <a:sym typeface="Arial"/>
            </a:endParaRPr>
          </a:p>
        </p:txBody>
      </p:sp>
      <p:pic>
        <p:nvPicPr>
          <p:cNvPr id="2" name="Picture 1"/>
          <p:cNvPicPr>
            <a:picLocks noChangeAspect="1"/>
          </p:cNvPicPr>
          <p:nvPr/>
        </p:nvPicPr>
        <p:blipFill>
          <a:blip r:embed="rId6"/>
          <a:stretch>
            <a:fillRect/>
          </a:stretch>
        </p:blipFill>
        <p:spPr>
          <a:xfrm rot="16811703">
            <a:off x="11261728" y="2787854"/>
            <a:ext cx="1292464" cy="528365"/>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935990" y="2670545"/>
                <a:ext cx="10678160" cy="3132652"/>
              </a:xfrm>
              <a:prstGeom prst="rect">
                <a:avLst/>
              </a:prstGeom>
            </p:spPr>
            <p:txBody>
              <a:bodyPr wrap="square">
                <a:spAutoFit/>
              </a:bodyPr>
              <a:lstStyle/>
              <a:p>
                <a:pPr algn="just">
                  <a:lnSpc>
                    <a:spcPct val="150000"/>
                  </a:lnSpc>
                  <a:spcBef>
                    <a:spcPts val="133"/>
                  </a:spcBef>
                  <a:spcAft>
                    <a:spcPts val="133"/>
                  </a:spcAft>
                </a:pPr>
                <a:r>
                  <a:rPr lang="vi-VN"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a) </a:t>
                </a:r>
                <a:r>
                  <a:rPr lang="da-DK"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Từ phương trình thứ nhất ta có: </a:t>
                </a:r>
                <a14:m>
                  <m:oMath xmlns:m="http://schemas.openxmlformats.org/officeDocument/2006/math">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𝐱</m:t>
                    </m:r>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𝟐</m:t>
                    </m:r>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𝟑𝐲</m:t>
                    </m:r>
                  </m:oMath>
                </a14:m>
                <a:r>
                  <a:rPr lang="en-US"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a:t>
                </a:r>
              </a:p>
              <a:p>
                <a:pPr algn="just">
                  <a:lnSpc>
                    <a:spcPct val="150000"/>
                  </a:lnSpc>
                  <a:spcBef>
                    <a:spcPts val="133"/>
                  </a:spcBef>
                  <a:spcAft>
                    <a:spcPts val="133"/>
                  </a:spcAft>
                </a:pPr>
                <a:r>
                  <a:rPr lang="da-DK"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Thế vào phương trình thứ hai, ta được:</a:t>
                </a:r>
                <a:endParaRPr lang="en-US"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endParaRPr>
              </a:p>
              <a:p>
                <a:pPr algn="ctr">
                  <a:lnSpc>
                    <a:spcPct val="150000"/>
                  </a:lnSpc>
                  <a:spcBef>
                    <a:spcPts val="133"/>
                  </a:spcBef>
                  <a:spcAft>
                    <a:spcPts val="133"/>
                  </a:spcAft>
                </a:pPr>
                <a14:m>
                  <m:oMath xmlns:m="http://schemas.openxmlformats.org/officeDocument/2006/math">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𝟐</m:t>
                    </m:r>
                    <m:d>
                      <m:dPr>
                        <m:ctrlPr>
                          <a:rPr lang="en-US" sz="2600" b="1" i="1">
                            <a:solidFill>
                              <a:srgbClr val="002060"/>
                            </a:solidFill>
                            <a:latin typeface="Cambria Math" panose="02040503050406030204" pitchFamily="18" charset="0"/>
                            <a:ea typeface="Cambria Math" panose="02040503050406030204" pitchFamily="18" charset="0"/>
                            <a:cs typeface="Times New Roman" panose="02020603050405020304" pitchFamily="18" charset="0"/>
                          </a:rPr>
                        </m:ctrlPr>
                      </m:dPr>
                      <m:e>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𝟐</m:t>
                        </m:r>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𝟑𝐲</m:t>
                        </m:r>
                      </m:e>
                    </m:d>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𝟓𝐲</m:t>
                    </m:r>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𝟏</m:t>
                    </m:r>
                  </m:oMath>
                </a14:m>
                <a:r>
                  <a:rPr lang="da-DK"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 hay </a:t>
                </a:r>
                <a14:m>
                  <m:oMath xmlns:m="http://schemas.openxmlformats.org/officeDocument/2006/math">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𝟒</m:t>
                    </m:r>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𝟔𝐲</m:t>
                    </m:r>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𝟓𝐲</m:t>
                    </m:r>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𝟏</m:t>
                    </m:r>
                    <m:r>
                      <a:rPr lang="en-US"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 </a:t>
                </a:r>
                <a:r>
                  <a:rPr lang="da-DK"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suy ra </a:t>
                </a:r>
                <a14:m>
                  <m:oMath xmlns:m="http://schemas.openxmlformats.org/officeDocument/2006/math">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𝐲</m:t>
                    </m:r>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𝟓</m:t>
                    </m:r>
                  </m:oMath>
                </a14:m>
                <a:r>
                  <a:rPr lang="da-DK"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a:t>
                </a:r>
                <a:endParaRPr lang="en-US"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endParaRPr>
              </a:p>
              <a:p>
                <a:pPr algn="just">
                  <a:lnSpc>
                    <a:spcPct val="150000"/>
                  </a:lnSpc>
                  <a:spcBef>
                    <a:spcPts val="133"/>
                  </a:spcBef>
                  <a:spcAft>
                    <a:spcPts val="133"/>
                  </a:spcAft>
                </a:pPr>
                <a:r>
                  <a:rPr lang="da-DK"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Từ đó </a:t>
                </a:r>
                <a14:m>
                  <m:oMath xmlns:m="http://schemas.openxmlformats.org/officeDocument/2006/math">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𝐱</m:t>
                    </m:r>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𝟐</m:t>
                    </m:r>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𝟑</m:t>
                    </m:r>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d>
                      <m:dPr>
                        <m:ctrlPr>
                          <a:rPr lang="en-US" sz="2600" b="1" i="1">
                            <a:solidFill>
                              <a:srgbClr val="002060"/>
                            </a:solidFill>
                            <a:latin typeface="Cambria Math" panose="02040503050406030204" pitchFamily="18" charset="0"/>
                            <a:ea typeface="Cambria Math" panose="02040503050406030204" pitchFamily="18" charset="0"/>
                            <a:cs typeface="Times New Roman" panose="02020603050405020304" pitchFamily="18" charset="0"/>
                          </a:rPr>
                        </m:ctrlPr>
                      </m:dPr>
                      <m:e>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𝟓</m:t>
                        </m:r>
                      </m:e>
                    </m:d>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𝟏𝟑</m:t>
                    </m:r>
                  </m:oMath>
                </a14:m>
                <a:r>
                  <a:rPr lang="da-DK"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a:t>
                </a:r>
                <a:endParaRPr lang="en-US"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endParaRPr>
              </a:p>
              <a:p>
                <a:pPr algn="just">
                  <a:lnSpc>
                    <a:spcPct val="150000"/>
                  </a:lnSpc>
                  <a:spcBef>
                    <a:spcPts val="133"/>
                  </a:spcBef>
                  <a:spcAft>
                    <a:spcPts val="133"/>
                  </a:spcAft>
                </a:pPr>
                <a:r>
                  <a:rPr lang="da-DK"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Vậy hệ phương trình đã cho có nghiệm là </a:t>
                </a:r>
                <a14:m>
                  <m:oMath xmlns:m="http://schemas.openxmlformats.org/officeDocument/2006/math">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𝟏𝟑</m:t>
                    </m:r>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𝟓</m:t>
                    </m:r>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da-DK"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a:t>
                </a:r>
                <a:endParaRPr lang="en-US"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935990" y="2670545"/>
                <a:ext cx="10678160" cy="3132652"/>
              </a:xfrm>
              <a:prstGeom prst="rect">
                <a:avLst/>
              </a:prstGeom>
              <a:blipFill>
                <a:blip r:embed="rId7"/>
                <a:stretch>
                  <a:fillRect l="-1028" b="-369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198438" y="972461"/>
                <a:ext cx="3145220" cy="10534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vi-VN" sz="2800" b="1" i="0" smtClean="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𝐚</m:t>
                      </m:r>
                      <m:r>
                        <a:rPr lang="vi-VN" sz="2800" b="1" i="0" smtClean="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 </m:t>
                      </m:r>
                      <m:d>
                        <m:dPr>
                          <m:begChr m:val="{"/>
                          <m:endChr m:val=""/>
                          <m:ctrlPr>
                            <a:rPr lang="en-US" sz="2800" b="1" i="1">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2800" b="1" i="1">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ctrlPr>
                            </m:eqArrPr>
                            <m:e>
                              <m:r>
                                <a:rPr lang="da-DK" sz="2800" b="1" i="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𝐱</m:t>
                              </m:r>
                              <m:r>
                                <a:rPr lang="da-DK" sz="2800" b="1" i="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m:t>
                              </m:r>
                              <m:r>
                                <a:rPr lang="da-DK" sz="2800" b="1" i="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𝟑𝐲</m:t>
                              </m:r>
                              <m:r>
                                <a:rPr lang="da-DK" sz="2800" b="1" i="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m:t>
                              </m:r>
                              <m:r>
                                <a:rPr lang="da-DK" sz="2800" b="1" i="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𝟐</m:t>
                              </m:r>
                            </m:e>
                            <m:e>
                              <m:r>
                                <a:rPr lang="da-DK" sz="2800" b="1" i="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m:t>
                              </m:r>
                              <m:r>
                                <a:rPr lang="da-DK" sz="2800" b="1" i="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𝟐𝐱</m:t>
                              </m:r>
                              <m:r>
                                <a:rPr lang="da-DK" sz="2800" b="1" i="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m:t>
                              </m:r>
                              <m:r>
                                <a:rPr lang="da-DK" sz="2800" b="1" i="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𝟓𝐲</m:t>
                              </m:r>
                              <m:r>
                                <a:rPr lang="da-DK" sz="2800" b="1" i="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m:t>
                              </m:r>
                              <m:r>
                                <a:rPr lang="da-DK" sz="2800" b="1" i="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𝟏</m:t>
                              </m:r>
                            </m:e>
                          </m:eqArr>
                        </m:e>
                      </m:d>
                    </m:oMath>
                  </m:oMathPara>
                </a14:m>
                <a:endParaRPr lang="en-US" sz="2800" b="1">
                  <a:solidFill>
                    <a:srgbClr val="0000FF"/>
                  </a:solidFill>
                  <a:latin typeface="#9Slide03 Encode SeEx Black#9Slide07 SVNSalty Sans"/>
                </a:endParaRPr>
              </a:p>
            </p:txBody>
          </p:sp>
        </mc:Choice>
        <mc:Fallback xmlns="">
          <p:sp>
            <p:nvSpPr>
              <p:cNvPr id="6" name="Rectangle 5"/>
              <p:cNvSpPr>
                <a:spLocks noRot="1" noChangeAspect="1" noMove="1" noResize="1" noEditPoints="1" noAdjustHandles="1" noChangeArrowheads="1" noChangeShapeType="1" noTextEdit="1"/>
              </p:cNvSpPr>
              <p:nvPr/>
            </p:nvSpPr>
            <p:spPr>
              <a:xfrm>
                <a:off x="1198438" y="972461"/>
                <a:ext cx="3145220" cy="1053494"/>
              </a:xfrm>
              <a:prstGeom prst="rect">
                <a:avLst/>
              </a:prstGeom>
              <a:blipFill>
                <a:blip r:embed="rId8"/>
                <a:stretch>
                  <a:fillRect/>
                </a:stretch>
              </a:blipFill>
            </p:spPr>
            <p:txBody>
              <a:bodyPr/>
              <a:lstStyle/>
              <a:p>
                <a:r>
                  <a:rPr lang="vi-VN">
                    <a:noFill/>
                  </a:rPr>
                  <a:t> </a:t>
                </a:r>
              </a:p>
            </p:txBody>
          </p:sp>
        </mc:Fallback>
      </mc:AlternateContent>
      <p:sp>
        <p:nvSpPr>
          <p:cNvPr id="12" name="Rectangle 11"/>
          <p:cNvSpPr/>
          <p:nvPr/>
        </p:nvSpPr>
        <p:spPr>
          <a:xfrm>
            <a:off x="874497" y="2029406"/>
            <a:ext cx="982961" cy="523220"/>
          </a:xfrm>
          <a:prstGeom prst="rect">
            <a:avLst/>
          </a:prstGeom>
        </p:spPr>
        <p:txBody>
          <a:bodyPr wrap="none">
            <a:spAutoFit/>
          </a:bodyPr>
          <a:lstStyle/>
          <a:p>
            <a:pPr algn="ctr">
              <a:tabLst>
                <a:tab pos="482588" algn="l"/>
              </a:tabLst>
              <a:defRPr/>
            </a:pPr>
            <a:r>
              <a:rPr lang="en-US" sz="2800" b="1" u="sng" kern="100">
                <a:solidFill>
                  <a:srgbClr val="00B0F0"/>
                </a:solidFill>
                <a:latin typeface="Aptos Black" panose="020B0004020202020204" pitchFamily="34" charset="0"/>
                <a:ea typeface="Calibri" panose="020F0502020204030204" pitchFamily="34" charset="0"/>
                <a:cs typeface="Times New Roman" panose="02020603050405020304" pitchFamily="18" charset="0"/>
              </a:rPr>
              <a:t>Giải:</a:t>
            </a:r>
          </a:p>
        </p:txBody>
      </p:sp>
      <p:sp>
        <p:nvSpPr>
          <p:cNvPr id="14" name="Rectangle 13"/>
          <p:cNvSpPr/>
          <p:nvPr/>
        </p:nvSpPr>
        <p:spPr>
          <a:xfrm>
            <a:off x="1288086" y="327759"/>
            <a:ext cx="8395335" cy="671851"/>
          </a:xfrm>
          <a:prstGeom prst="rect">
            <a:avLst/>
          </a:prstGeom>
        </p:spPr>
        <p:txBody>
          <a:bodyPr wrap="square">
            <a:spAutoFit/>
          </a:bodyPr>
          <a:lstStyle/>
          <a:p>
            <a:pPr algn="just" defTabSz="1219170">
              <a:lnSpc>
                <a:spcPct val="150000"/>
              </a:lnSpc>
              <a:spcAft>
                <a:spcPts val="1333"/>
              </a:spcAft>
              <a:buClr>
                <a:srgbClr val="000000"/>
              </a:buClr>
              <a:tabLst>
                <a:tab pos="482588" algn="l"/>
              </a:tabLst>
              <a:defRPr/>
            </a:pPr>
            <a:r>
              <a:rPr lang="vi-VN" sz="2800" b="1" kern="0">
                <a:solidFill>
                  <a:srgbClr val="0000FF"/>
                </a:solidFill>
                <a:latin typeface="#9Slide03 Encode SeEx Black#9Slide07 SVNSalty Sans"/>
                <a:ea typeface="Times New Roman" panose="02020603050405020304" pitchFamily="18" charset="0"/>
                <a:cs typeface="Times New Roman" panose="02020603050405020304" pitchFamily="18" charset="0"/>
                <a:sym typeface="Arial"/>
              </a:rPr>
              <a:t>Giải </a:t>
            </a:r>
            <a:r>
              <a:rPr lang="en-US" sz="2800" b="1" kern="0">
                <a:solidFill>
                  <a:srgbClr val="0000FF"/>
                </a:solidFill>
                <a:latin typeface="#9Slide03 Encode SeEx Black#9Slide07 SVNSalty Sans"/>
                <a:ea typeface="Times New Roman" panose="02020603050405020304" pitchFamily="18" charset="0"/>
                <a:cs typeface="Times New Roman" panose="02020603050405020304" pitchFamily="18" charset="0"/>
                <a:sym typeface="Arial"/>
              </a:rPr>
              <a:t>các </a:t>
            </a:r>
            <a:r>
              <a:rPr lang="vi-VN" sz="2800" b="1" kern="0">
                <a:solidFill>
                  <a:srgbClr val="0000FF"/>
                </a:solidFill>
                <a:latin typeface="#9Slide03 Encode SeEx Black#9Slide07 SVNSalty Sans"/>
                <a:ea typeface="Times New Roman" panose="02020603050405020304" pitchFamily="18" charset="0"/>
                <a:cs typeface="Times New Roman" panose="02020603050405020304" pitchFamily="18" charset="0"/>
                <a:sym typeface="Arial"/>
              </a:rPr>
              <a:t>hệ phương trình</a:t>
            </a:r>
            <a:r>
              <a:rPr lang="en-US" sz="2800" b="1" kern="0">
                <a:solidFill>
                  <a:srgbClr val="0000FF"/>
                </a:solidFill>
                <a:latin typeface="#9Slide03 Encode SeEx Black#9Slide07 SVNSalty Sans"/>
                <a:ea typeface="Times New Roman" panose="02020603050405020304" pitchFamily="18" charset="0"/>
                <a:cs typeface="Times New Roman" panose="02020603050405020304" pitchFamily="18" charset="0"/>
                <a:sym typeface="Arial"/>
              </a:rPr>
              <a:t> sau </a:t>
            </a:r>
            <a:r>
              <a:rPr lang="vi-VN" sz="2800" b="1" kern="0">
                <a:solidFill>
                  <a:srgbClr val="0000FF"/>
                </a:solidFill>
                <a:latin typeface="#9Slide03 Encode SeEx Black#9Slide07 SVNSalty Sans"/>
                <a:ea typeface="Times New Roman" panose="02020603050405020304" pitchFamily="18" charset="0"/>
                <a:cs typeface="Times New Roman" panose="02020603050405020304" pitchFamily="18" charset="0"/>
                <a:sym typeface="Arial"/>
              </a:rPr>
              <a:t>bằng phương pháp thế.</a:t>
            </a:r>
          </a:p>
        </p:txBody>
      </p:sp>
      <p:sp>
        <p:nvSpPr>
          <p:cNvPr id="3" name="Flowchart: Terminator 6">
            <a:extLst>
              <a:ext uri="{FF2B5EF4-FFF2-40B4-BE49-F238E27FC236}">
                <a16:creationId xmlns:a16="http://schemas.microsoft.com/office/drawing/2014/main" id="{91B46389-7361-1142-84D3-8FC3231545B2}"/>
              </a:ext>
            </a:extLst>
          </p:cNvPr>
          <p:cNvSpPr/>
          <p:nvPr/>
        </p:nvSpPr>
        <p:spPr>
          <a:xfrm>
            <a:off x="-714803" y="351844"/>
            <a:ext cx="1930400" cy="762000"/>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609630">
              <a:defRPr/>
            </a:pPr>
            <a:r>
              <a:rPr lang="vi-VN" sz="2533" b="1">
                <a:solidFill>
                  <a:srgbClr val="F7DE78">
                    <a:lumMod val="20000"/>
                    <a:lumOff val="80000"/>
                  </a:srgbClr>
                </a:solidFill>
                <a:latin typeface="#9Slide07 SVNSalty Sans" panose="02000000000000000000" pitchFamily="2" charset="0"/>
              </a:rPr>
              <a:t>Bài 5</a:t>
            </a:r>
            <a:r>
              <a:rPr lang="en-US" sz="2533" b="1">
                <a:solidFill>
                  <a:srgbClr val="F7DE78">
                    <a:lumMod val="20000"/>
                    <a:lumOff val="80000"/>
                  </a:srgbClr>
                </a:solidFill>
                <a:latin typeface="#9Slide07 SVNSalty Sans" panose="02000000000000000000" pitchFamily="2" charset="0"/>
              </a:rPr>
              <a:t>.</a:t>
            </a:r>
          </a:p>
        </p:txBody>
      </p:sp>
      <mc:AlternateContent xmlns:mc="http://schemas.openxmlformats.org/markup-compatibility/2006" xmlns:a14="http://schemas.microsoft.com/office/drawing/2010/main">
        <mc:Choice Requires="a14">
          <p:sp>
            <p:nvSpPr>
              <p:cNvPr id="8" name="Hộp Văn bản 7">
                <a:extLst>
                  <a:ext uri="{FF2B5EF4-FFF2-40B4-BE49-F238E27FC236}">
                    <a16:creationId xmlns:a16="http://schemas.microsoft.com/office/drawing/2014/main" id="{FB58450C-29B5-2748-FA5D-8D511E19EDC8}"/>
                  </a:ext>
                </a:extLst>
              </p:cNvPr>
              <p:cNvSpPr txBox="1"/>
              <p:nvPr/>
            </p:nvSpPr>
            <p:spPr>
              <a:xfrm>
                <a:off x="4375356" y="985979"/>
                <a:ext cx="3195482" cy="105349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800" b="1" i="0"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𝐛</m:t>
                      </m:r>
                      <m:r>
                        <a:rPr lang="vi-VN" sz="2800" b="1" i="0"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 </m:t>
                      </m:r>
                      <m:d>
                        <m:dPr>
                          <m:begChr m:val="{"/>
                          <m:endChr m:val=""/>
                          <m:ctrlPr>
                            <a:rPr lang="en-US" sz="2800" b="1"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2800" b="1" i="1">
                                  <a:solidFill>
                                    <a:srgbClr val="0000FF"/>
                                  </a:solidFill>
                                  <a:latin typeface="Cambria Math" panose="02040503050406030204" pitchFamily="18" charset="0"/>
                                  <a:ea typeface="Calibri" panose="020F0502020204030204" pitchFamily="34" charset="0"/>
                                  <a:cs typeface="Times New Roman" panose="02020603050405020304" pitchFamily="18" charset="0"/>
                                </a:rPr>
                              </m:ctrlPr>
                            </m:eqArrPr>
                            <m:e>
                              <m:r>
                                <a:rPr lang="en-US" sz="2800" b="1" i="0">
                                  <a:solidFill>
                                    <a:srgbClr val="0000FF"/>
                                  </a:solidFill>
                                  <a:latin typeface="Cambria Math" panose="02040503050406030204" pitchFamily="18" charset="0"/>
                                  <a:ea typeface="Calibri" panose="020F0502020204030204" pitchFamily="34" charset="0"/>
                                  <a:cs typeface="Times New Roman" panose="02020603050405020304" pitchFamily="18" charset="0"/>
                                </a:rPr>
                                <m:t>−</m:t>
                              </m:r>
                              <m:r>
                                <a:rPr lang="en-US" sz="2800" b="1" i="0">
                                  <a:solidFill>
                                    <a:srgbClr val="0000FF"/>
                                  </a:solidFill>
                                  <a:latin typeface="Cambria Math" panose="02040503050406030204" pitchFamily="18" charset="0"/>
                                  <a:ea typeface="Calibri" panose="020F0502020204030204" pitchFamily="34" charset="0"/>
                                  <a:cs typeface="Times New Roman" panose="02020603050405020304" pitchFamily="18" charset="0"/>
                                </a:rPr>
                                <m:t>𝟐𝐱</m:t>
                              </m:r>
                              <m:r>
                                <a:rPr lang="en-US" sz="2800" b="1" i="0">
                                  <a:solidFill>
                                    <a:srgbClr val="0000FF"/>
                                  </a:solidFill>
                                  <a:latin typeface="Cambria Math" panose="02040503050406030204" pitchFamily="18" charset="0"/>
                                  <a:ea typeface="Calibri" panose="020F0502020204030204" pitchFamily="34" charset="0"/>
                                  <a:cs typeface="Times New Roman" panose="02020603050405020304" pitchFamily="18" charset="0"/>
                                </a:rPr>
                                <m:t>+</m:t>
                              </m:r>
                              <m:r>
                                <a:rPr lang="en-US" sz="2800" b="1" i="0">
                                  <a:solidFill>
                                    <a:srgbClr val="0000FF"/>
                                  </a:solidFill>
                                  <a:latin typeface="Cambria Math" panose="02040503050406030204" pitchFamily="18" charset="0"/>
                                  <a:ea typeface="Calibri" panose="020F0502020204030204" pitchFamily="34" charset="0"/>
                                  <a:cs typeface="Times New Roman" panose="02020603050405020304" pitchFamily="18" charset="0"/>
                                </a:rPr>
                                <m:t>𝐲</m:t>
                              </m:r>
                              <m:r>
                                <a:rPr lang="en-US" sz="2800" b="1" i="0">
                                  <a:solidFill>
                                    <a:srgbClr val="0000FF"/>
                                  </a:solidFill>
                                  <a:latin typeface="Cambria Math" panose="02040503050406030204" pitchFamily="18" charset="0"/>
                                  <a:ea typeface="Calibri" panose="020F0502020204030204" pitchFamily="34" charset="0"/>
                                  <a:cs typeface="Times New Roman" panose="02020603050405020304" pitchFamily="18" charset="0"/>
                                </a:rPr>
                                <m:t>=</m:t>
                              </m:r>
                              <m:r>
                                <a:rPr lang="en-US" sz="2800" b="1" i="0">
                                  <a:solidFill>
                                    <a:srgbClr val="0000FF"/>
                                  </a:solidFill>
                                  <a:latin typeface="Cambria Math" panose="02040503050406030204" pitchFamily="18" charset="0"/>
                                  <a:ea typeface="Calibri" panose="020F0502020204030204" pitchFamily="34" charset="0"/>
                                  <a:cs typeface="Times New Roman" panose="02020603050405020304" pitchFamily="18" charset="0"/>
                                </a:rPr>
                                <m:t>𝟑</m:t>
                              </m:r>
                            </m:e>
                            <m:e>
                              <m:r>
                                <a:rPr lang="en-US" sz="2800" b="1" i="0">
                                  <a:solidFill>
                                    <a:srgbClr val="0000FF"/>
                                  </a:solidFill>
                                  <a:latin typeface="Cambria Math" panose="02040503050406030204" pitchFamily="18" charset="0"/>
                                  <a:ea typeface="Calibri" panose="020F0502020204030204" pitchFamily="34" charset="0"/>
                                  <a:cs typeface="Times New Roman" panose="02020603050405020304" pitchFamily="18" charset="0"/>
                                </a:rPr>
                                <m:t>𝟒𝐱</m:t>
                              </m:r>
                              <m:r>
                                <a:rPr lang="en-US" sz="2800" b="1" i="0">
                                  <a:solidFill>
                                    <a:srgbClr val="0000FF"/>
                                  </a:solidFill>
                                  <a:latin typeface="Cambria Math" panose="02040503050406030204" pitchFamily="18" charset="0"/>
                                  <a:ea typeface="Calibri" panose="020F0502020204030204" pitchFamily="34" charset="0"/>
                                  <a:cs typeface="Times New Roman" panose="02020603050405020304" pitchFamily="18" charset="0"/>
                                </a:rPr>
                                <m:t>−</m:t>
                              </m:r>
                              <m:r>
                                <a:rPr lang="en-US" sz="2800" b="1" i="0">
                                  <a:solidFill>
                                    <a:srgbClr val="0000FF"/>
                                  </a:solidFill>
                                  <a:latin typeface="Cambria Math" panose="02040503050406030204" pitchFamily="18" charset="0"/>
                                  <a:ea typeface="Calibri" panose="020F0502020204030204" pitchFamily="34" charset="0"/>
                                  <a:cs typeface="Times New Roman" panose="02020603050405020304" pitchFamily="18" charset="0"/>
                                </a:rPr>
                                <m:t>𝟐𝐲</m:t>
                              </m:r>
                              <m:r>
                                <a:rPr lang="en-US" sz="2800" b="1" i="0">
                                  <a:solidFill>
                                    <a:srgbClr val="0000FF"/>
                                  </a:solidFill>
                                  <a:latin typeface="Cambria Math" panose="02040503050406030204" pitchFamily="18" charset="0"/>
                                  <a:ea typeface="Calibri" panose="020F0502020204030204" pitchFamily="34" charset="0"/>
                                  <a:cs typeface="Times New Roman" panose="02020603050405020304" pitchFamily="18" charset="0"/>
                                </a:rPr>
                                <m:t>=−</m:t>
                              </m:r>
                              <m:r>
                                <a:rPr lang="en-US" sz="2800" b="1" i="0">
                                  <a:solidFill>
                                    <a:srgbClr val="0000FF"/>
                                  </a:solidFill>
                                  <a:latin typeface="Cambria Math" panose="02040503050406030204" pitchFamily="18" charset="0"/>
                                  <a:ea typeface="Calibri" panose="020F0502020204030204" pitchFamily="34" charset="0"/>
                                  <a:cs typeface="Times New Roman" panose="02020603050405020304" pitchFamily="18" charset="0"/>
                                </a:rPr>
                                <m:t>𝟒</m:t>
                              </m:r>
                            </m:e>
                          </m:eqArr>
                        </m:e>
                      </m:d>
                    </m:oMath>
                  </m:oMathPara>
                </a14:m>
                <a:endParaRPr lang="vi-VN" sz="2800" b="1">
                  <a:solidFill>
                    <a:srgbClr val="0000FF"/>
                  </a:solidFill>
                </a:endParaRPr>
              </a:p>
            </p:txBody>
          </p:sp>
        </mc:Choice>
        <mc:Fallback xmlns="">
          <p:sp>
            <p:nvSpPr>
              <p:cNvPr id="8" name="Hộp Văn bản 7">
                <a:extLst>
                  <a:ext uri="{FF2B5EF4-FFF2-40B4-BE49-F238E27FC236}">
                    <a16:creationId xmlns:a16="http://schemas.microsoft.com/office/drawing/2014/main" id="{FB58450C-29B5-2748-FA5D-8D511E19EDC8}"/>
                  </a:ext>
                </a:extLst>
              </p:cNvPr>
              <p:cNvSpPr txBox="1">
                <a:spLocks noRot="1" noChangeAspect="1" noMove="1" noResize="1" noEditPoints="1" noAdjustHandles="1" noChangeArrowheads="1" noChangeShapeType="1" noTextEdit="1"/>
              </p:cNvSpPr>
              <p:nvPr/>
            </p:nvSpPr>
            <p:spPr>
              <a:xfrm>
                <a:off x="4375356" y="985979"/>
                <a:ext cx="3195482" cy="1053494"/>
              </a:xfrm>
              <a:prstGeom prst="rect">
                <a:avLst/>
              </a:prstGeom>
              <a:blipFill>
                <a:blip r:embed="rId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 name="Hộp Văn bản 9">
                <a:extLst>
                  <a:ext uri="{FF2B5EF4-FFF2-40B4-BE49-F238E27FC236}">
                    <a16:creationId xmlns:a16="http://schemas.microsoft.com/office/drawing/2014/main" id="{C2603BAC-E4D2-6EF9-3DBF-DAEB3F26DDBF}"/>
                  </a:ext>
                </a:extLst>
              </p:cNvPr>
              <p:cNvSpPr txBox="1"/>
              <p:nvPr/>
            </p:nvSpPr>
            <p:spPr>
              <a:xfrm>
                <a:off x="7822660" y="933723"/>
                <a:ext cx="2762864" cy="105349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800" b="1" i="0" kern="0" smtClean="0">
                          <a:solidFill>
                            <a:srgbClr val="0000FF"/>
                          </a:solidFill>
                          <a:latin typeface="Cambria Math" panose="02040503050406030204" pitchFamily="18" charset="0"/>
                          <a:cs typeface="Times New Roman" panose="02020603050405020304" pitchFamily="18" charset="0"/>
                          <a:sym typeface="Arial"/>
                        </a:rPr>
                        <m:t>𝐜</m:t>
                      </m:r>
                      <m:r>
                        <a:rPr lang="vi-VN" sz="2800" b="1" i="0" kern="0" smtClean="0">
                          <a:solidFill>
                            <a:srgbClr val="0000FF"/>
                          </a:solidFill>
                          <a:latin typeface="Cambria Math" panose="02040503050406030204" pitchFamily="18" charset="0"/>
                          <a:cs typeface="Times New Roman" panose="02020603050405020304" pitchFamily="18" charset="0"/>
                          <a:sym typeface="Arial"/>
                        </a:rPr>
                        <m:t>)</m:t>
                      </m:r>
                      <m:d>
                        <m:dPr>
                          <m:begChr m:val="{"/>
                          <m:endChr m:val=""/>
                          <m:ctrlPr>
                            <a:rPr lang="en-US" sz="2800" b="1" i="1" kern="0" smtClean="0">
                              <a:solidFill>
                                <a:srgbClr val="0000FF"/>
                              </a:solidFill>
                              <a:latin typeface="Cambria Math" panose="02040503050406030204" pitchFamily="18" charset="0"/>
                              <a:cs typeface="Times New Roman" panose="02020603050405020304" pitchFamily="18" charset="0"/>
                              <a:sym typeface="Arial"/>
                            </a:rPr>
                          </m:ctrlPr>
                        </m:dPr>
                        <m:e>
                          <m:eqArr>
                            <m:eqArrPr>
                              <m:ctrlPr>
                                <a:rPr lang="en-US" sz="2800" b="1" i="1" kern="0">
                                  <a:solidFill>
                                    <a:srgbClr val="0000FF"/>
                                  </a:solidFill>
                                  <a:latin typeface="Cambria Math" panose="02040503050406030204" pitchFamily="18" charset="0"/>
                                  <a:cs typeface="Times New Roman" panose="02020603050405020304" pitchFamily="18" charset="0"/>
                                  <a:sym typeface="Arial"/>
                                </a:rPr>
                              </m:ctrlPr>
                            </m:eqArrPr>
                            <m:e>
                              <m:r>
                                <a:rPr lang="en-US" sz="2800" b="1" i="0" kern="0">
                                  <a:solidFill>
                                    <a:srgbClr val="0000FF"/>
                                  </a:solidFill>
                                  <a:latin typeface="Cambria Math" panose="02040503050406030204" pitchFamily="18" charset="0"/>
                                  <a:cs typeface="Times New Roman" panose="02020603050405020304" pitchFamily="18" charset="0"/>
                                  <a:sym typeface="Arial"/>
                                </a:rPr>
                                <m:t>−</m:t>
                              </m:r>
                              <m:r>
                                <a:rPr lang="en-US" sz="2800" b="1" i="0" kern="0">
                                  <a:solidFill>
                                    <a:srgbClr val="0000FF"/>
                                  </a:solidFill>
                                  <a:latin typeface="Cambria Math" panose="02040503050406030204" pitchFamily="18" charset="0"/>
                                  <a:cs typeface="Times New Roman" panose="02020603050405020304" pitchFamily="18" charset="0"/>
                                  <a:sym typeface="Arial"/>
                                </a:rPr>
                                <m:t>𝐱</m:t>
                              </m:r>
                              <m:r>
                                <a:rPr lang="en-US" sz="2800" b="1" i="0" kern="0">
                                  <a:solidFill>
                                    <a:srgbClr val="0000FF"/>
                                  </a:solidFill>
                                  <a:latin typeface="Cambria Math" panose="02040503050406030204" pitchFamily="18" charset="0"/>
                                  <a:cs typeface="Times New Roman" panose="02020603050405020304" pitchFamily="18" charset="0"/>
                                  <a:sym typeface="Arial"/>
                                </a:rPr>
                                <m:t>+</m:t>
                              </m:r>
                              <m:r>
                                <a:rPr lang="en-US" sz="2800" b="1" i="0" kern="0">
                                  <a:solidFill>
                                    <a:srgbClr val="0000FF"/>
                                  </a:solidFill>
                                  <a:latin typeface="Cambria Math" panose="02040503050406030204" pitchFamily="18" charset="0"/>
                                  <a:cs typeface="Times New Roman" panose="02020603050405020304" pitchFamily="18" charset="0"/>
                                  <a:sym typeface="Arial"/>
                                </a:rPr>
                                <m:t>𝐲</m:t>
                              </m:r>
                              <m:r>
                                <a:rPr lang="en-US" sz="2800" b="1" i="0" kern="0">
                                  <a:solidFill>
                                    <a:srgbClr val="0000FF"/>
                                  </a:solidFill>
                                  <a:latin typeface="Cambria Math" panose="02040503050406030204" pitchFamily="18" charset="0"/>
                                  <a:cs typeface="Times New Roman" panose="02020603050405020304" pitchFamily="18" charset="0"/>
                                  <a:sym typeface="Arial"/>
                                </a:rPr>
                                <m:t>=−</m:t>
                              </m:r>
                              <m:r>
                                <a:rPr lang="en-US" sz="2800" b="1" i="0" kern="0">
                                  <a:solidFill>
                                    <a:srgbClr val="0000FF"/>
                                  </a:solidFill>
                                  <a:latin typeface="Cambria Math" panose="02040503050406030204" pitchFamily="18" charset="0"/>
                                  <a:cs typeface="Times New Roman" panose="02020603050405020304" pitchFamily="18" charset="0"/>
                                  <a:sym typeface="Arial"/>
                                </a:rPr>
                                <m:t>𝟐</m:t>
                              </m:r>
                            </m:e>
                            <m:e>
                              <m:r>
                                <a:rPr lang="en-US" sz="2800" b="1" i="0" kern="0">
                                  <a:solidFill>
                                    <a:srgbClr val="0000FF"/>
                                  </a:solidFill>
                                  <a:latin typeface="Cambria Math" panose="02040503050406030204" pitchFamily="18" charset="0"/>
                                  <a:cs typeface="Times New Roman" panose="02020603050405020304" pitchFamily="18" charset="0"/>
                                  <a:sym typeface="Arial"/>
                                </a:rPr>
                                <m:t>𝟑𝐱</m:t>
                              </m:r>
                              <m:r>
                                <a:rPr lang="en-US" sz="2800" b="1" i="0" kern="0">
                                  <a:solidFill>
                                    <a:srgbClr val="0000FF"/>
                                  </a:solidFill>
                                  <a:latin typeface="Cambria Math" panose="02040503050406030204" pitchFamily="18" charset="0"/>
                                  <a:cs typeface="Times New Roman" panose="02020603050405020304" pitchFamily="18" charset="0"/>
                                  <a:sym typeface="Arial"/>
                                </a:rPr>
                                <m:t>−</m:t>
                              </m:r>
                              <m:r>
                                <a:rPr lang="en-US" sz="2800" b="1" i="0" kern="0">
                                  <a:solidFill>
                                    <a:srgbClr val="0000FF"/>
                                  </a:solidFill>
                                  <a:latin typeface="Cambria Math" panose="02040503050406030204" pitchFamily="18" charset="0"/>
                                  <a:cs typeface="Times New Roman" panose="02020603050405020304" pitchFamily="18" charset="0"/>
                                  <a:sym typeface="Arial"/>
                                </a:rPr>
                                <m:t>𝟑𝐲</m:t>
                              </m:r>
                              <m:r>
                                <a:rPr lang="en-US" sz="2800" b="1" i="0" kern="0">
                                  <a:solidFill>
                                    <a:srgbClr val="0000FF"/>
                                  </a:solidFill>
                                  <a:latin typeface="Cambria Math" panose="02040503050406030204" pitchFamily="18" charset="0"/>
                                  <a:cs typeface="Times New Roman" panose="02020603050405020304" pitchFamily="18" charset="0"/>
                                  <a:sym typeface="Arial"/>
                                </a:rPr>
                                <m:t>=</m:t>
                              </m:r>
                              <m:r>
                                <a:rPr lang="en-US" sz="2800" b="1" i="0" kern="0">
                                  <a:solidFill>
                                    <a:srgbClr val="0000FF"/>
                                  </a:solidFill>
                                  <a:latin typeface="Cambria Math" panose="02040503050406030204" pitchFamily="18" charset="0"/>
                                  <a:cs typeface="Times New Roman" panose="02020603050405020304" pitchFamily="18" charset="0"/>
                                  <a:sym typeface="Arial"/>
                                </a:rPr>
                                <m:t>𝟔</m:t>
                              </m:r>
                            </m:e>
                          </m:eqArr>
                        </m:e>
                      </m:d>
                    </m:oMath>
                  </m:oMathPara>
                </a14:m>
                <a:endParaRPr lang="vi-VN" sz="2800" b="1">
                  <a:solidFill>
                    <a:srgbClr val="0000FF"/>
                  </a:solidFill>
                </a:endParaRPr>
              </a:p>
            </p:txBody>
          </p:sp>
        </mc:Choice>
        <mc:Fallback xmlns="">
          <p:sp>
            <p:nvSpPr>
              <p:cNvPr id="10" name="Hộp Văn bản 9">
                <a:extLst>
                  <a:ext uri="{FF2B5EF4-FFF2-40B4-BE49-F238E27FC236}">
                    <a16:creationId xmlns:a16="http://schemas.microsoft.com/office/drawing/2014/main" id="{C2603BAC-E4D2-6EF9-3DBF-DAEB3F26DDBF}"/>
                  </a:ext>
                </a:extLst>
              </p:cNvPr>
              <p:cNvSpPr txBox="1">
                <a:spLocks noRot="1" noChangeAspect="1" noMove="1" noResize="1" noEditPoints="1" noAdjustHandles="1" noChangeArrowheads="1" noChangeShapeType="1" noTextEdit="1"/>
              </p:cNvSpPr>
              <p:nvPr/>
            </p:nvSpPr>
            <p:spPr>
              <a:xfrm>
                <a:off x="7822660" y="933723"/>
                <a:ext cx="2762864" cy="1053494"/>
              </a:xfrm>
              <a:prstGeom prst="rect">
                <a:avLst/>
              </a:prstGeom>
              <a:blipFill>
                <a:blip r:embed="rId10"/>
                <a:stretch>
                  <a:fillRect/>
                </a:stretch>
              </a:blipFill>
            </p:spPr>
            <p:txBody>
              <a:bodyPr/>
              <a:lstStyle/>
              <a:p>
                <a:r>
                  <a:rPr lang="vi-VN">
                    <a:noFill/>
                  </a:rPr>
                  <a:t> </a:t>
                </a:r>
              </a:p>
            </p:txBody>
          </p:sp>
        </mc:Fallback>
      </mc:AlternateContent>
      <p:pic>
        <p:nvPicPr>
          <p:cNvPr id="11" name="tuong_tu_bai_tap_4_cac_em_hay_hoan_thanh_bai_tap_5520471b-bdfa-4b04-8bad-52f9cf24c9df">
            <a:hlinkClick r:id="" action="ppaction://media"/>
            <a:extLst>
              <a:ext uri="{FF2B5EF4-FFF2-40B4-BE49-F238E27FC236}">
                <a16:creationId xmlns:a16="http://schemas.microsoft.com/office/drawing/2014/main" id="{008CF28C-506E-968A-DFD1-0D2E2C5C3815}"/>
              </a:ext>
            </a:extLst>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1441549" y="460484"/>
            <a:ext cx="406400" cy="406400"/>
          </a:xfrm>
          <a:prstGeom prst="rect">
            <a:avLst/>
          </a:prstGeom>
        </p:spPr>
      </p:pic>
    </p:spTree>
    <p:custDataLst>
      <p:tags r:id="rId1"/>
    </p:custDataLst>
    <p:extLst>
      <p:ext uri="{BB962C8B-B14F-4D97-AF65-F5344CB8AC3E}">
        <p14:creationId xmlns:p14="http://schemas.microsoft.com/office/powerpoint/2010/main" val="3174939556"/>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119" fill="hold"/>
                                        <p:tgtEl>
                                          <p:spTgt spid="11"/>
                                        </p:tgtEl>
                                      </p:cBhvr>
                                    </p:cmd>
                                  </p:childTnLst>
                                </p:cTn>
                              </p:par>
                              <p:par>
                                <p:cTn id="7" presetID="10"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1000"/>
                                        <p:tgtEl>
                                          <p:spTgt spid="3"/>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Effect transition="in" filter="fade">
                                      <p:cBhvr>
                                        <p:cTn id="31" dur="500"/>
                                        <p:tgtEl>
                                          <p:spTgt spid="5">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
                                            <p:txEl>
                                              <p:pRg st="1" end="1"/>
                                            </p:txEl>
                                          </p:spTgt>
                                        </p:tgtEl>
                                        <p:attrNameLst>
                                          <p:attrName>style.visibility</p:attrName>
                                        </p:attrNameLst>
                                      </p:cBhvr>
                                      <p:to>
                                        <p:strVal val="visible"/>
                                      </p:to>
                                    </p:set>
                                    <p:animEffect transition="in" filter="fade">
                                      <p:cBhvr>
                                        <p:cTn id="36" dur="500"/>
                                        <p:tgtEl>
                                          <p:spTgt spid="5">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
                                            <p:txEl>
                                              <p:pRg st="2" end="2"/>
                                            </p:txEl>
                                          </p:spTgt>
                                        </p:tgtEl>
                                        <p:attrNameLst>
                                          <p:attrName>style.visibility</p:attrName>
                                        </p:attrNameLst>
                                      </p:cBhvr>
                                      <p:to>
                                        <p:strVal val="visible"/>
                                      </p:to>
                                    </p:set>
                                    <p:animEffect transition="in" filter="fade">
                                      <p:cBhvr>
                                        <p:cTn id="41" dur="500"/>
                                        <p:tgtEl>
                                          <p:spTgt spid="5">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5">
                                            <p:txEl>
                                              <p:pRg st="3" end="3"/>
                                            </p:txEl>
                                          </p:spTgt>
                                        </p:tgtEl>
                                        <p:attrNameLst>
                                          <p:attrName>style.visibility</p:attrName>
                                        </p:attrNameLst>
                                      </p:cBhvr>
                                      <p:to>
                                        <p:strVal val="visible"/>
                                      </p:to>
                                    </p:set>
                                    <p:animEffect transition="in" filter="fade">
                                      <p:cBhvr>
                                        <p:cTn id="46" dur="500"/>
                                        <p:tgtEl>
                                          <p:spTgt spid="5">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5">
                                            <p:txEl>
                                              <p:pRg st="4" end="4"/>
                                            </p:txEl>
                                          </p:spTgt>
                                        </p:tgtEl>
                                        <p:attrNameLst>
                                          <p:attrName>style.visibility</p:attrName>
                                        </p:attrNameLst>
                                      </p:cBhvr>
                                      <p:to>
                                        <p:strVal val="visible"/>
                                      </p:to>
                                    </p:set>
                                    <p:animEffect transition="in" filter="fade">
                                      <p:cBhvr>
                                        <p:cTn id="51"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2" fill="hold" display="0">
                  <p:stCondLst>
                    <p:cond delay="indefinite"/>
                  </p:stCondLst>
                  <p:endCondLst>
                    <p:cond evt="onStopAudio" delay="0">
                      <p:tgtEl>
                        <p:sldTgt/>
                      </p:tgtEl>
                    </p:cond>
                  </p:endCondLst>
                </p:cTn>
                <p:tgtEl>
                  <p:spTgt spid="11"/>
                </p:tgtEl>
              </p:cMediaNode>
            </p:audio>
          </p:childTnLst>
        </p:cTn>
      </p:par>
    </p:tnLst>
    <p:bldLst>
      <p:bldP spid="6" grpId="0"/>
      <p:bldP spid="12" grpId="0"/>
      <p:bldP spid="14" grpId="0"/>
      <p:bldP spid="3" grpId="0" animBg="1"/>
      <p:bldP spid="8"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sp>
        <p:nvSpPr>
          <p:cNvPr id="11" name="Rectangle 10"/>
          <p:cNvSpPr/>
          <p:nvPr/>
        </p:nvSpPr>
        <p:spPr>
          <a:xfrm>
            <a:off x="392264" y="574331"/>
            <a:ext cx="11407472" cy="57093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2133" kern="0">
              <a:solidFill>
                <a:srgbClr val="FFFFFF"/>
              </a:solidFill>
              <a:latin typeface="Arial"/>
              <a:sym typeface="Arial"/>
            </a:endParaRPr>
          </a:p>
        </p:txBody>
      </p:sp>
      <p:sp>
        <p:nvSpPr>
          <p:cNvPr id="10" name="Rectangle 9"/>
          <p:cNvSpPr/>
          <p:nvPr/>
        </p:nvSpPr>
        <p:spPr>
          <a:xfrm>
            <a:off x="787867" y="2186736"/>
            <a:ext cx="982962" cy="523220"/>
          </a:xfrm>
          <a:prstGeom prst="rect">
            <a:avLst/>
          </a:prstGeom>
        </p:spPr>
        <p:txBody>
          <a:bodyPr wrap="none">
            <a:spAutoFit/>
          </a:bodyPr>
          <a:lstStyle/>
          <a:p>
            <a:pPr algn="ctr" defTabSz="1219170">
              <a:buClr>
                <a:srgbClr val="000000"/>
              </a:buClr>
              <a:tabLst>
                <a:tab pos="482588" algn="l"/>
              </a:tabLst>
              <a:defRPr/>
            </a:pPr>
            <a:r>
              <a:rPr lang="en-US" sz="2800" b="1" u="sng" kern="100">
                <a:solidFill>
                  <a:srgbClr val="00B0F0"/>
                </a:solidFill>
                <a:latin typeface="Aptos Black" panose="020B0004020202020204" pitchFamily="34" charset="0"/>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5" name="Rectangle 4"/>
              <p:cNvSpPr/>
              <p:nvPr/>
            </p:nvSpPr>
            <p:spPr>
              <a:xfrm>
                <a:off x="845575" y="2795664"/>
                <a:ext cx="10285150" cy="3261919"/>
              </a:xfrm>
              <a:prstGeom prst="rect">
                <a:avLst/>
              </a:prstGeom>
            </p:spPr>
            <p:txBody>
              <a:bodyPr wrap="square">
                <a:spAutoFit/>
              </a:bodyPr>
              <a:lstStyle/>
              <a:p>
                <a:pPr algn="just">
                  <a:lnSpc>
                    <a:spcPct val="150000"/>
                  </a:lnSpc>
                  <a:spcBef>
                    <a:spcPts val="267"/>
                  </a:spcBef>
                  <a:spcAft>
                    <a:spcPts val="267"/>
                  </a:spcAft>
                </a:pPr>
                <a:r>
                  <a:rPr lang="vi-VN"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b) </a:t>
                </a:r>
                <a:r>
                  <a:rPr lang="da-DK"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Từ phương trình thứ nhất ta có: </a:t>
                </a:r>
                <a14:m>
                  <m:oMath xmlns:m="http://schemas.openxmlformats.org/officeDocument/2006/math">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𝐲</m:t>
                    </m:r>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𝟐𝐱</m:t>
                    </m:r>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𝟑</m:t>
                    </m:r>
                  </m:oMath>
                </a14:m>
                <a:endParaRPr lang="en-US"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endParaRPr>
              </a:p>
              <a:p>
                <a:pPr algn="just">
                  <a:lnSpc>
                    <a:spcPct val="150000"/>
                  </a:lnSpc>
                  <a:spcBef>
                    <a:spcPts val="267"/>
                  </a:spcBef>
                  <a:spcAft>
                    <a:spcPts val="267"/>
                  </a:spcAft>
                </a:pPr>
                <a:r>
                  <a:rPr lang="da-DK"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Thế vào phương trình thứ hai, ta được:</a:t>
                </a:r>
                <a:endParaRPr lang="en-US"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endParaRPr>
              </a:p>
              <a:p>
                <a:pPr algn="ctr">
                  <a:lnSpc>
                    <a:spcPct val="150000"/>
                  </a:lnSpc>
                  <a:spcBef>
                    <a:spcPts val="267"/>
                  </a:spcBef>
                  <a:spcAft>
                    <a:spcPts val="267"/>
                  </a:spcAft>
                </a:pPr>
                <a14:m>
                  <m:oMath xmlns:m="http://schemas.openxmlformats.org/officeDocument/2006/math">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𝟒𝐱</m:t>
                    </m:r>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𝟐</m:t>
                    </m:r>
                    <m:d>
                      <m:dPr>
                        <m:ctrlPr>
                          <a:rPr lang="en-US" sz="2600" b="1" i="1">
                            <a:solidFill>
                              <a:srgbClr val="002060"/>
                            </a:solidFill>
                            <a:latin typeface="Cambria Math" panose="02040503050406030204" pitchFamily="18" charset="0"/>
                            <a:ea typeface="Cambria Math" panose="02040503050406030204" pitchFamily="18" charset="0"/>
                            <a:cs typeface="Times New Roman" panose="02020603050405020304" pitchFamily="18" charset="0"/>
                          </a:rPr>
                        </m:ctrlPr>
                      </m:dPr>
                      <m:e>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𝟐𝐱</m:t>
                        </m:r>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𝟑</m:t>
                        </m:r>
                      </m:e>
                    </m:d>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𝟒</m:t>
                    </m:r>
                  </m:oMath>
                </a14:m>
                <a:r>
                  <a:rPr lang="da-DK"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 hay </a:t>
                </a:r>
                <a14:m>
                  <m:oMath xmlns:m="http://schemas.openxmlformats.org/officeDocument/2006/math">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𝟎𝐱</m:t>
                    </m:r>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𝟔</m:t>
                    </m:r>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𝟒</m:t>
                    </m:r>
                  </m:oMath>
                </a14:m>
                <a:r>
                  <a:rPr lang="da-DK"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 (1)</a:t>
                </a:r>
                <a:endParaRPr lang="en-US"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endParaRPr>
              </a:p>
              <a:p>
                <a:pPr algn="just">
                  <a:lnSpc>
                    <a:spcPct val="150000"/>
                  </a:lnSpc>
                  <a:spcBef>
                    <a:spcPts val="267"/>
                  </a:spcBef>
                  <a:spcAft>
                    <a:spcPts val="267"/>
                  </a:spcAft>
                </a:pPr>
                <a:r>
                  <a:rPr lang="da-DK"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Ta thấy không có giá trị nào của </a:t>
                </a:r>
                <a14:m>
                  <m:oMath xmlns:m="http://schemas.openxmlformats.org/officeDocument/2006/math">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𝐱</m:t>
                    </m:r>
                  </m:oMath>
                </a14:m>
                <a:r>
                  <a:rPr lang="da-DK"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 thỏa mãn hệ thức (1) nên hệ phương trình đã cho vô nghiệm.</a:t>
                </a:r>
                <a:endParaRPr lang="en-US"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845575" y="2795664"/>
                <a:ext cx="10285150" cy="3261919"/>
              </a:xfrm>
              <a:prstGeom prst="rect">
                <a:avLst/>
              </a:prstGeom>
              <a:blipFill>
                <a:blip r:embed="rId4"/>
                <a:stretch>
                  <a:fillRect l="-1067" r="-1778" b="-336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 name="Rectangle 5">
                <a:extLst>
                  <a:ext uri="{FF2B5EF4-FFF2-40B4-BE49-F238E27FC236}">
                    <a16:creationId xmlns:a16="http://schemas.microsoft.com/office/drawing/2014/main" id="{1A634425-BC34-C492-3D2E-92D01C667E62}"/>
                  </a:ext>
                </a:extLst>
              </p:cNvPr>
              <p:cNvSpPr/>
              <p:nvPr/>
            </p:nvSpPr>
            <p:spPr>
              <a:xfrm>
                <a:off x="1198438" y="972461"/>
                <a:ext cx="3145220" cy="10534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vi-VN" sz="2800" b="1" i="0" smtClean="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𝐚</m:t>
                      </m:r>
                      <m:r>
                        <a:rPr lang="vi-VN" sz="2800" b="1" i="0" smtClean="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 </m:t>
                      </m:r>
                      <m:d>
                        <m:dPr>
                          <m:begChr m:val="{"/>
                          <m:endChr m:val=""/>
                          <m:ctrlPr>
                            <a:rPr lang="en-US" sz="2800" b="1" i="1">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2800" b="1" i="1">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ctrlPr>
                            </m:eqArrPr>
                            <m:e>
                              <m:r>
                                <a:rPr lang="da-DK" sz="2800" b="1" i="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𝐱</m:t>
                              </m:r>
                              <m:r>
                                <a:rPr lang="da-DK" sz="2800" b="1" i="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m:t>
                              </m:r>
                              <m:r>
                                <a:rPr lang="da-DK" sz="2800" b="1" i="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𝟑𝐲</m:t>
                              </m:r>
                              <m:r>
                                <a:rPr lang="da-DK" sz="2800" b="1" i="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m:t>
                              </m:r>
                              <m:r>
                                <a:rPr lang="da-DK" sz="2800" b="1" i="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𝟐</m:t>
                              </m:r>
                            </m:e>
                            <m:e>
                              <m:r>
                                <a:rPr lang="da-DK" sz="2800" b="1" i="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m:t>
                              </m:r>
                              <m:r>
                                <a:rPr lang="da-DK" sz="2800" b="1" i="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𝟐𝐱</m:t>
                              </m:r>
                              <m:r>
                                <a:rPr lang="da-DK" sz="2800" b="1" i="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m:t>
                              </m:r>
                              <m:r>
                                <a:rPr lang="da-DK" sz="2800" b="1" i="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𝟓𝐲</m:t>
                              </m:r>
                              <m:r>
                                <a:rPr lang="da-DK" sz="2800" b="1" i="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m:t>
                              </m:r>
                              <m:r>
                                <a:rPr lang="da-DK" sz="2800" b="1" i="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𝟏</m:t>
                              </m:r>
                            </m:e>
                          </m:eqArr>
                        </m:e>
                      </m:d>
                    </m:oMath>
                  </m:oMathPara>
                </a14:m>
                <a:endParaRPr lang="en-US" sz="2800" b="1">
                  <a:solidFill>
                    <a:srgbClr val="0000FF"/>
                  </a:solidFill>
                  <a:latin typeface="#9Slide03 Encode SeEx Black#9Slide07 SVNSalty Sans"/>
                </a:endParaRPr>
              </a:p>
            </p:txBody>
          </p:sp>
        </mc:Choice>
        <mc:Fallback xmlns="">
          <p:sp>
            <p:nvSpPr>
              <p:cNvPr id="3" name="Rectangle 5">
                <a:extLst>
                  <a:ext uri="{FF2B5EF4-FFF2-40B4-BE49-F238E27FC236}">
                    <a16:creationId xmlns:a16="http://schemas.microsoft.com/office/drawing/2014/main" id="{1A634425-BC34-C492-3D2E-92D01C667E62}"/>
                  </a:ext>
                </a:extLst>
              </p:cNvPr>
              <p:cNvSpPr>
                <a:spLocks noRot="1" noChangeAspect="1" noMove="1" noResize="1" noEditPoints="1" noAdjustHandles="1" noChangeArrowheads="1" noChangeShapeType="1" noTextEdit="1"/>
              </p:cNvSpPr>
              <p:nvPr/>
            </p:nvSpPr>
            <p:spPr>
              <a:xfrm>
                <a:off x="1198438" y="972461"/>
                <a:ext cx="3145220" cy="1053494"/>
              </a:xfrm>
              <a:prstGeom prst="rect">
                <a:avLst/>
              </a:prstGeom>
              <a:blipFill>
                <a:blip r:embed="rId5"/>
                <a:stretch>
                  <a:fillRect/>
                </a:stretch>
              </a:blipFill>
            </p:spPr>
            <p:txBody>
              <a:bodyPr/>
              <a:lstStyle/>
              <a:p>
                <a:r>
                  <a:rPr lang="vi-VN">
                    <a:noFill/>
                  </a:rPr>
                  <a:t> </a:t>
                </a:r>
              </a:p>
            </p:txBody>
          </p:sp>
        </mc:Fallback>
      </mc:AlternateContent>
      <p:sp>
        <p:nvSpPr>
          <p:cNvPr id="4" name="Rectangle 13">
            <a:extLst>
              <a:ext uri="{FF2B5EF4-FFF2-40B4-BE49-F238E27FC236}">
                <a16:creationId xmlns:a16="http://schemas.microsoft.com/office/drawing/2014/main" id="{E764F270-C046-3735-B204-787217ECDA24}"/>
              </a:ext>
            </a:extLst>
          </p:cNvPr>
          <p:cNvSpPr/>
          <p:nvPr/>
        </p:nvSpPr>
        <p:spPr>
          <a:xfrm>
            <a:off x="1301115" y="169799"/>
            <a:ext cx="8395335" cy="671851"/>
          </a:xfrm>
          <a:prstGeom prst="rect">
            <a:avLst/>
          </a:prstGeom>
        </p:spPr>
        <p:txBody>
          <a:bodyPr wrap="square">
            <a:spAutoFit/>
          </a:bodyPr>
          <a:lstStyle/>
          <a:p>
            <a:pPr algn="just" defTabSz="1219170">
              <a:lnSpc>
                <a:spcPct val="150000"/>
              </a:lnSpc>
              <a:spcAft>
                <a:spcPts val="1333"/>
              </a:spcAft>
              <a:buClr>
                <a:srgbClr val="000000"/>
              </a:buClr>
              <a:tabLst>
                <a:tab pos="482588" algn="l"/>
              </a:tabLst>
              <a:defRPr/>
            </a:pPr>
            <a:r>
              <a:rPr lang="vi-VN" sz="2800" b="1" kern="0">
                <a:solidFill>
                  <a:srgbClr val="0000FF"/>
                </a:solidFill>
                <a:latin typeface="#9Slide03 Encode SeEx Black#9Slide07 SVNSalty Sans"/>
                <a:ea typeface="Times New Roman" panose="02020603050405020304" pitchFamily="18" charset="0"/>
                <a:cs typeface="Times New Roman" panose="02020603050405020304" pitchFamily="18" charset="0"/>
                <a:sym typeface="Arial"/>
              </a:rPr>
              <a:t>Giải </a:t>
            </a:r>
            <a:r>
              <a:rPr lang="en-US" sz="2800" b="1" kern="0">
                <a:solidFill>
                  <a:srgbClr val="0000FF"/>
                </a:solidFill>
                <a:latin typeface="#9Slide03 Encode SeEx Black#9Slide07 SVNSalty Sans"/>
                <a:ea typeface="Times New Roman" panose="02020603050405020304" pitchFamily="18" charset="0"/>
                <a:cs typeface="Times New Roman" panose="02020603050405020304" pitchFamily="18" charset="0"/>
                <a:sym typeface="Arial"/>
              </a:rPr>
              <a:t>các </a:t>
            </a:r>
            <a:r>
              <a:rPr lang="vi-VN" sz="2800" b="1" kern="0">
                <a:solidFill>
                  <a:srgbClr val="0000FF"/>
                </a:solidFill>
                <a:latin typeface="#9Slide03 Encode SeEx Black#9Slide07 SVNSalty Sans"/>
                <a:ea typeface="Times New Roman" panose="02020603050405020304" pitchFamily="18" charset="0"/>
                <a:cs typeface="Times New Roman" panose="02020603050405020304" pitchFamily="18" charset="0"/>
                <a:sym typeface="Arial"/>
              </a:rPr>
              <a:t>hệ phương trình</a:t>
            </a:r>
            <a:r>
              <a:rPr lang="en-US" sz="2800" b="1" kern="0">
                <a:solidFill>
                  <a:srgbClr val="0000FF"/>
                </a:solidFill>
                <a:latin typeface="#9Slide03 Encode SeEx Black#9Slide07 SVNSalty Sans"/>
                <a:ea typeface="Times New Roman" panose="02020603050405020304" pitchFamily="18" charset="0"/>
                <a:cs typeface="Times New Roman" panose="02020603050405020304" pitchFamily="18" charset="0"/>
                <a:sym typeface="Arial"/>
              </a:rPr>
              <a:t> sau </a:t>
            </a:r>
            <a:r>
              <a:rPr lang="vi-VN" sz="2800" b="1" kern="0">
                <a:solidFill>
                  <a:srgbClr val="0000FF"/>
                </a:solidFill>
                <a:latin typeface="#9Slide03 Encode SeEx Black#9Slide07 SVNSalty Sans"/>
                <a:ea typeface="Times New Roman" panose="02020603050405020304" pitchFamily="18" charset="0"/>
                <a:cs typeface="Times New Roman" panose="02020603050405020304" pitchFamily="18" charset="0"/>
                <a:sym typeface="Arial"/>
              </a:rPr>
              <a:t>bằng phương pháp thế.</a:t>
            </a:r>
          </a:p>
        </p:txBody>
      </p:sp>
      <p:sp>
        <p:nvSpPr>
          <p:cNvPr id="6" name="Flowchart: Terminator 6">
            <a:extLst>
              <a:ext uri="{FF2B5EF4-FFF2-40B4-BE49-F238E27FC236}">
                <a16:creationId xmlns:a16="http://schemas.microsoft.com/office/drawing/2014/main" id="{90D77BB1-FD33-2762-3F3F-F17C04FD2392}"/>
              </a:ext>
            </a:extLst>
          </p:cNvPr>
          <p:cNvSpPr/>
          <p:nvPr/>
        </p:nvSpPr>
        <p:spPr>
          <a:xfrm>
            <a:off x="-731962" y="145629"/>
            <a:ext cx="1930400" cy="762000"/>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609630">
              <a:defRPr/>
            </a:pPr>
            <a:r>
              <a:rPr lang="vi-VN" sz="2533" b="1">
                <a:solidFill>
                  <a:srgbClr val="F7DE78">
                    <a:lumMod val="20000"/>
                    <a:lumOff val="80000"/>
                  </a:srgbClr>
                </a:solidFill>
                <a:latin typeface="#9Slide07 SVNSalty Sans" panose="02000000000000000000" pitchFamily="2" charset="0"/>
              </a:rPr>
              <a:t>Bài 5</a:t>
            </a:r>
            <a:r>
              <a:rPr lang="en-US" sz="2533" b="1">
                <a:solidFill>
                  <a:srgbClr val="F7DE78">
                    <a:lumMod val="20000"/>
                    <a:lumOff val="80000"/>
                  </a:srgbClr>
                </a:solidFill>
                <a:latin typeface="#9Slide07 SVNSalty Sans" panose="02000000000000000000" pitchFamily="2" charset="0"/>
              </a:rPr>
              <a:t>.</a:t>
            </a:r>
          </a:p>
        </p:txBody>
      </p:sp>
      <mc:AlternateContent xmlns:mc="http://schemas.openxmlformats.org/markup-compatibility/2006" xmlns:a14="http://schemas.microsoft.com/office/drawing/2010/main">
        <mc:Choice Requires="a14">
          <p:sp>
            <p:nvSpPr>
              <p:cNvPr id="7" name="Hộp Văn bản 6">
                <a:extLst>
                  <a:ext uri="{FF2B5EF4-FFF2-40B4-BE49-F238E27FC236}">
                    <a16:creationId xmlns:a16="http://schemas.microsoft.com/office/drawing/2014/main" id="{A93BD796-A269-4166-82D7-AC4DF9F5107D}"/>
                  </a:ext>
                </a:extLst>
              </p:cNvPr>
              <p:cNvSpPr txBox="1"/>
              <p:nvPr/>
            </p:nvSpPr>
            <p:spPr>
              <a:xfrm>
                <a:off x="4375356" y="985979"/>
                <a:ext cx="3195482" cy="105349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800" b="1" i="0"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𝐛</m:t>
                      </m:r>
                      <m:r>
                        <a:rPr lang="vi-VN" sz="2800" b="1" i="0"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 </m:t>
                      </m:r>
                      <m:d>
                        <m:dPr>
                          <m:begChr m:val="{"/>
                          <m:endChr m:val=""/>
                          <m:ctrlPr>
                            <a:rPr lang="en-US" sz="2800" b="1"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2800" b="1" i="1">
                                  <a:solidFill>
                                    <a:srgbClr val="0000FF"/>
                                  </a:solidFill>
                                  <a:latin typeface="Cambria Math" panose="02040503050406030204" pitchFamily="18" charset="0"/>
                                  <a:ea typeface="Calibri" panose="020F0502020204030204" pitchFamily="34" charset="0"/>
                                  <a:cs typeface="Times New Roman" panose="02020603050405020304" pitchFamily="18" charset="0"/>
                                </a:rPr>
                              </m:ctrlPr>
                            </m:eqArrPr>
                            <m:e>
                              <m:r>
                                <a:rPr lang="en-US" sz="2800" b="1" i="0">
                                  <a:solidFill>
                                    <a:srgbClr val="0000FF"/>
                                  </a:solidFill>
                                  <a:latin typeface="Cambria Math" panose="02040503050406030204" pitchFamily="18" charset="0"/>
                                  <a:ea typeface="Calibri" panose="020F0502020204030204" pitchFamily="34" charset="0"/>
                                  <a:cs typeface="Times New Roman" panose="02020603050405020304" pitchFamily="18" charset="0"/>
                                </a:rPr>
                                <m:t>−</m:t>
                              </m:r>
                              <m:r>
                                <a:rPr lang="en-US" sz="2800" b="1" i="0">
                                  <a:solidFill>
                                    <a:srgbClr val="0000FF"/>
                                  </a:solidFill>
                                  <a:latin typeface="Cambria Math" panose="02040503050406030204" pitchFamily="18" charset="0"/>
                                  <a:ea typeface="Calibri" panose="020F0502020204030204" pitchFamily="34" charset="0"/>
                                  <a:cs typeface="Times New Roman" panose="02020603050405020304" pitchFamily="18" charset="0"/>
                                </a:rPr>
                                <m:t>𝟐𝐱</m:t>
                              </m:r>
                              <m:r>
                                <a:rPr lang="en-US" sz="2800" b="1" i="0">
                                  <a:solidFill>
                                    <a:srgbClr val="0000FF"/>
                                  </a:solidFill>
                                  <a:latin typeface="Cambria Math" panose="02040503050406030204" pitchFamily="18" charset="0"/>
                                  <a:ea typeface="Calibri" panose="020F0502020204030204" pitchFamily="34" charset="0"/>
                                  <a:cs typeface="Times New Roman" panose="02020603050405020304" pitchFamily="18" charset="0"/>
                                </a:rPr>
                                <m:t>+</m:t>
                              </m:r>
                              <m:r>
                                <a:rPr lang="en-US" sz="2800" b="1" i="0">
                                  <a:solidFill>
                                    <a:srgbClr val="0000FF"/>
                                  </a:solidFill>
                                  <a:latin typeface="Cambria Math" panose="02040503050406030204" pitchFamily="18" charset="0"/>
                                  <a:ea typeface="Calibri" panose="020F0502020204030204" pitchFamily="34" charset="0"/>
                                  <a:cs typeface="Times New Roman" panose="02020603050405020304" pitchFamily="18" charset="0"/>
                                </a:rPr>
                                <m:t>𝐲</m:t>
                              </m:r>
                              <m:r>
                                <a:rPr lang="en-US" sz="2800" b="1" i="0">
                                  <a:solidFill>
                                    <a:srgbClr val="0000FF"/>
                                  </a:solidFill>
                                  <a:latin typeface="Cambria Math" panose="02040503050406030204" pitchFamily="18" charset="0"/>
                                  <a:ea typeface="Calibri" panose="020F0502020204030204" pitchFamily="34" charset="0"/>
                                  <a:cs typeface="Times New Roman" panose="02020603050405020304" pitchFamily="18" charset="0"/>
                                </a:rPr>
                                <m:t>=</m:t>
                              </m:r>
                              <m:r>
                                <a:rPr lang="en-US" sz="2800" b="1" i="0">
                                  <a:solidFill>
                                    <a:srgbClr val="0000FF"/>
                                  </a:solidFill>
                                  <a:latin typeface="Cambria Math" panose="02040503050406030204" pitchFamily="18" charset="0"/>
                                  <a:ea typeface="Calibri" panose="020F0502020204030204" pitchFamily="34" charset="0"/>
                                  <a:cs typeface="Times New Roman" panose="02020603050405020304" pitchFamily="18" charset="0"/>
                                </a:rPr>
                                <m:t>𝟑</m:t>
                              </m:r>
                            </m:e>
                            <m:e>
                              <m:r>
                                <a:rPr lang="en-US" sz="2800" b="1" i="0">
                                  <a:solidFill>
                                    <a:srgbClr val="0000FF"/>
                                  </a:solidFill>
                                  <a:latin typeface="Cambria Math" panose="02040503050406030204" pitchFamily="18" charset="0"/>
                                  <a:ea typeface="Calibri" panose="020F0502020204030204" pitchFamily="34" charset="0"/>
                                  <a:cs typeface="Times New Roman" panose="02020603050405020304" pitchFamily="18" charset="0"/>
                                </a:rPr>
                                <m:t>𝟒𝐱</m:t>
                              </m:r>
                              <m:r>
                                <a:rPr lang="en-US" sz="2800" b="1" i="0">
                                  <a:solidFill>
                                    <a:srgbClr val="0000FF"/>
                                  </a:solidFill>
                                  <a:latin typeface="Cambria Math" panose="02040503050406030204" pitchFamily="18" charset="0"/>
                                  <a:ea typeface="Calibri" panose="020F0502020204030204" pitchFamily="34" charset="0"/>
                                  <a:cs typeface="Times New Roman" panose="02020603050405020304" pitchFamily="18" charset="0"/>
                                </a:rPr>
                                <m:t>−</m:t>
                              </m:r>
                              <m:r>
                                <a:rPr lang="en-US" sz="2800" b="1" i="0">
                                  <a:solidFill>
                                    <a:srgbClr val="0000FF"/>
                                  </a:solidFill>
                                  <a:latin typeface="Cambria Math" panose="02040503050406030204" pitchFamily="18" charset="0"/>
                                  <a:ea typeface="Calibri" panose="020F0502020204030204" pitchFamily="34" charset="0"/>
                                  <a:cs typeface="Times New Roman" panose="02020603050405020304" pitchFamily="18" charset="0"/>
                                </a:rPr>
                                <m:t>𝟐𝐲</m:t>
                              </m:r>
                              <m:r>
                                <a:rPr lang="en-US" sz="2800" b="1" i="0">
                                  <a:solidFill>
                                    <a:srgbClr val="0000FF"/>
                                  </a:solidFill>
                                  <a:latin typeface="Cambria Math" panose="02040503050406030204" pitchFamily="18" charset="0"/>
                                  <a:ea typeface="Calibri" panose="020F0502020204030204" pitchFamily="34" charset="0"/>
                                  <a:cs typeface="Times New Roman" panose="02020603050405020304" pitchFamily="18" charset="0"/>
                                </a:rPr>
                                <m:t>=−</m:t>
                              </m:r>
                              <m:r>
                                <a:rPr lang="en-US" sz="2800" b="1" i="0">
                                  <a:solidFill>
                                    <a:srgbClr val="0000FF"/>
                                  </a:solidFill>
                                  <a:latin typeface="Cambria Math" panose="02040503050406030204" pitchFamily="18" charset="0"/>
                                  <a:ea typeface="Calibri" panose="020F0502020204030204" pitchFamily="34" charset="0"/>
                                  <a:cs typeface="Times New Roman" panose="02020603050405020304" pitchFamily="18" charset="0"/>
                                </a:rPr>
                                <m:t>𝟒</m:t>
                              </m:r>
                            </m:e>
                          </m:eqArr>
                        </m:e>
                      </m:d>
                    </m:oMath>
                  </m:oMathPara>
                </a14:m>
                <a:endParaRPr lang="vi-VN" sz="2800" b="1">
                  <a:solidFill>
                    <a:srgbClr val="0000FF"/>
                  </a:solidFill>
                </a:endParaRPr>
              </a:p>
            </p:txBody>
          </p:sp>
        </mc:Choice>
        <mc:Fallback xmlns="">
          <p:sp>
            <p:nvSpPr>
              <p:cNvPr id="7" name="Hộp Văn bản 6">
                <a:extLst>
                  <a:ext uri="{FF2B5EF4-FFF2-40B4-BE49-F238E27FC236}">
                    <a16:creationId xmlns:a16="http://schemas.microsoft.com/office/drawing/2014/main" id="{A93BD796-A269-4166-82D7-AC4DF9F5107D}"/>
                  </a:ext>
                </a:extLst>
              </p:cNvPr>
              <p:cNvSpPr txBox="1">
                <a:spLocks noRot="1" noChangeAspect="1" noMove="1" noResize="1" noEditPoints="1" noAdjustHandles="1" noChangeArrowheads="1" noChangeShapeType="1" noTextEdit="1"/>
              </p:cNvSpPr>
              <p:nvPr/>
            </p:nvSpPr>
            <p:spPr>
              <a:xfrm>
                <a:off x="4375356" y="985979"/>
                <a:ext cx="3195482" cy="1053494"/>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 name="Hộp Văn bản 8">
                <a:extLst>
                  <a:ext uri="{FF2B5EF4-FFF2-40B4-BE49-F238E27FC236}">
                    <a16:creationId xmlns:a16="http://schemas.microsoft.com/office/drawing/2014/main" id="{9FDCE112-DEF6-7C9D-36AE-92CF64FD66A8}"/>
                  </a:ext>
                </a:extLst>
              </p:cNvPr>
              <p:cNvSpPr txBox="1"/>
              <p:nvPr/>
            </p:nvSpPr>
            <p:spPr>
              <a:xfrm>
                <a:off x="7822660" y="933723"/>
                <a:ext cx="2762864" cy="105349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800" b="1" i="0" kern="0" smtClean="0">
                          <a:solidFill>
                            <a:srgbClr val="0000FF"/>
                          </a:solidFill>
                          <a:latin typeface="Cambria Math" panose="02040503050406030204" pitchFamily="18" charset="0"/>
                          <a:cs typeface="Times New Roman" panose="02020603050405020304" pitchFamily="18" charset="0"/>
                          <a:sym typeface="Arial"/>
                        </a:rPr>
                        <m:t>𝐜</m:t>
                      </m:r>
                      <m:r>
                        <a:rPr lang="vi-VN" sz="2800" b="1" i="0" kern="0" smtClean="0">
                          <a:solidFill>
                            <a:srgbClr val="0000FF"/>
                          </a:solidFill>
                          <a:latin typeface="Cambria Math" panose="02040503050406030204" pitchFamily="18" charset="0"/>
                          <a:cs typeface="Times New Roman" panose="02020603050405020304" pitchFamily="18" charset="0"/>
                          <a:sym typeface="Arial"/>
                        </a:rPr>
                        <m:t>)</m:t>
                      </m:r>
                      <m:d>
                        <m:dPr>
                          <m:begChr m:val="{"/>
                          <m:endChr m:val=""/>
                          <m:ctrlPr>
                            <a:rPr lang="en-US" sz="2800" b="1" i="1" kern="0" smtClean="0">
                              <a:solidFill>
                                <a:srgbClr val="0000FF"/>
                              </a:solidFill>
                              <a:latin typeface="Cambria Math" panose="02040503050406030204" pitchFamily="18" charset="0"/>
                              <a:cs typeface="Times New Roman" panose="02020603050405020304" pitchFamily="18" charset="0"/>
                              <a:sym typeface="Arial"/>
                            </a:rPr>
                          </m:ctrlPr>
                        </m:dPr>
                        <m:e>
                          <m:eqArr>
                            <m:eqArrPr>
                              <m:ctrlPr>
                                <a:rPr lang="en-US" sz="2800" b="1" i="1" kern="0">
                                  <a:solidFill>
                                    <a:srgbClr val="0000FF"/>
                                  </a:solidFill>
                                  <a:latin typeface="Cambria Math" panose="02040503050406030204" pitchFamily="18" charset="0"/>
                                  <a:cs typeface="Times New Roman" panose="02020603050405020304" pitchFamily="18" charset="0"/>
                                  <a:sym typeface="Arial"/>
                                </a:rPr>
                              </m:ctrlPr>
                            </m:eqArrPr>
                            <m:e>
                              <m:r>
                                <a:rPr lang="en-US" sz="2800" b="1" i="0" kern="0">
                                  <a:solidFill>
                                    <a:srgbClr val="0000FF"/>
                                  </a:solidFill>
                                  <a:latin typeface="Cambria Math" panose="02040503050406030204" pitchFamily="18" charset="0"/>
                                  <a:cs typeface="Times New Roman" panose="02020603050405020304" pitchFamily="18" charset="0"/>
                                  <a:sym typeface="Arial"/>
                                </a:rPr>
                                <m:t>−</m:t>
                              </m:r>
                              <m:r>
                                <a:rPr lang="en-US" sz="2800" b="1" i="0" kern="0">
                                  <a:solidFill>
                                    <a:srgbClr val="0000FF"/>
                                  </a:solidFill>
                                  <a:latin typeface="Cambria Math" panose="02040503050406030204" pitchFamily="18" charset="0"/>
                                  <a:cs typeface="Times New Roman" panose="02020603050405020304" pitchFamily="18" charset="0"/>
                                  <a:sym typeface="Arial"/>
                                </a:rPr>
                                <m:t>𝐱</m:t>
                              </m:r>
                              <m:r>
                                <a:rPr lang="en-US" sz="2800" b="1" i="0" kern="0">
                                  <a:solidFill>
                                    <a:srgbClr val="0000FF"/>
                                  </a:solidFill>
                                  <a:latin typeface="Cambria Math" panose="02040503050406030204" pitchFamily="18" charset="0"/>
                                  <a:cs typeface="Times New Roman" panose="02020603050405020304" pitchFamily="18" charset="0"/>
                                  <a:sym typeface="Arial"/>
                                </a:rPr>
                                <m:t>+</m:t>
                              </m:r>
                              <m:r>
                                <a:rPr lang="en-US" sz="2800" b="1" i="0" kern="0">
                                  <a:solidFill>
                                    <a:srgbClr val="0000FF"/>
                                  </a:solidFill>
                                  <a:latin typeface="Cambria Math" panose="02040503050406030204" pitchFamily="18" charset="0"/>
                                  <a:cs typeface="Times New Roman" panose="02020603050405020304" pitchFamily="18" charset="0"/>
                                  <a:sym typeface="Arial"/>
                                </a:rPr>
                                <m:t>𝐲</m:t>
                              </m:r>
                              <m:r>
                                <a:rPr lang="en-US" sz="2800" b="1" i="0" kern="0">
                                  <a:solidFill>
                                    <a:srgbClr val="0000FF"/>
                                  </a:solidFill>
                                  <a:latin typeface="Cambria Math" panose="02040503050406030204" pitchFamily="18" charset="0"/>
                                  <a:cs typeface="Times New Roman" panose="02020603050405020304" pitchFamily="18" charset="0"/>
                                  <a:sym typeface="Arial"/>
                                </a:rPr>
                                <m:t>=−</m:t>
                              </m:r>
                              <m:r>
                                <a:rPr lang="en-US" sz="2800" b="1" i="0" kern="0">
                                  <a:solidFill>
                                    <a:srgbClr val="0000FF"/>
                                  </a:solidFill>
                                  <a:latin typeface="Cambria Math" panose="02040503050406030204" pitchFamily="18" charset="0"/>
                                  <a:cs typeface="Times New Roman" panose="02020603050405020304" pitchFamily="18" charset="0"/>
                                  <a:sym typeface="Arial"/>
                                </a:rPr>
                                <m:t>𝟐</m:t>
                              </m:r>
                            </m:e>
                            <m:e>
                              <m:r>
                                <a:rPr lang="en-US" sz="2800" b="1" i="0" kern="0">
                                  <a:solidFill>
                                    <a:srgbClr val="0000FF"/>
                                  </a:solidFill>
                                  <a:latin typeface="Cambria Math" panose="02040503050406030204" pitchFamily="18" charset="0"/>
                                  <a:cs typeface="Times New Roman" panose="02020603050405020304" pitchFamily="18" charset="0"/>
                                  <a:sym typeface="Arial"/>
                                </a:rPr>
                                <m:t>𝟑𝐱</m:t>
                              </m:r>
                              <m:r>
                                <a:rPr lang="en-US" sz="2800" b="1" i="0" kern="0">
                                  <a:solidFill>
                                    <a:srgbClr val="0000FF"/>
                                  </a:solidFill>
                                  <a:latin typeface="Cambria Math" panose="02040503050406030204" pitchFamily="18" charset="0"/>
                                  <a:cs typeface="Times New Roman" panose="02020603050405020304" pitchFamily="18" charset="0"/>
                                  <a:sym typeface="Arial"/>
                                </a:rPr>
                                <m:t>−</m:t>
                              </m:r>
                              <m:r>
                                <a:rPr lang="en-US" sz="2800" b="1" i="0" kern="0">
                                  <a:solidFill>
                                    <a:srgbClr val="0000FF"/>
                                  </a:solidFill>
                                  <a:latin typeface="Cambria Math" panose="02040503050406030204" pitchFamily="18" charset="0"/>
                                  <a:cs typeface="Times New Roman" panose="02020603050405020304" pitchFamily="18" charset="0"/>
                                  <a:sym typeface="Arial"/>
                                </a:rPr>
                                <m:t>𝟑𝐲</m:t>
                              </m:r>
                              <m:r>
                                <a:rPr lang="en-US" sz="2800" b="1" i="0" kern="0">
                                  <a:solidFill>
                                    <a:srgbClr val="0000FF"/>
                                  </a:solidFill>
                                  <a:latin typeface="Cambria Math" panose="02040503050406030204" pitchFamily="18" charset="0"/>
                                  <a:cs typeface="Times New Roman" panose="02020603050405020304" pitchFamily="18" charset="0"/>
                                  <a:sym typeface="Arial"/>
                                </a:rPr>
                                <m:t>=</m:t>
                              </m:r>
                              <m:r>
                                <a:rPr lang="en-US" sz="2800" b="1" i="0" kern="0">
                                  <a:solidFill>
                                    <a:srgbClr val="0000FF"/>
                                  </a:solidFill>
                                  <a:latin typeface="Cambria Math" panose="02040503050406030204" pitchFamily="18" charset="0"/>
                                  <a:cs typeface="Times New Roman" panose="02020603050405020304" pitchFamily="18" charset="0"/>
                                  <a:sym typeface="Arial"/>
                                </a:rPr>
                                <m:t>𝟔</m:t>
                              </m:r>
                            </m:e>
                          </m:eqArr>
                        </m:e>
                      </m:d>
                    </m:oMath>
                  </m:oMathPara>
                </a14:m>
                <a:endParaRPr lang="vi-VN" sz="2800" b="1">
                  <a:solidFill>
                    <a:srgbClr val="0000FF"/>
                  </a:solidFill>
                </a:endParaRPr>
              </a:p>
            </p:txBody>
          </p:sp>
        </mc:Choice>
        <mc:Fallback xmlns="">
          <p:sp>
            <p:nvSpPr>
              <p:cNvPr id="9" name="Hộp Văn bản 8">
                <a:extLst>
                  <a:ext uri="{FF2B5EF4-FFF2-40B4-BE49-F238E27FC236}">
                    <a16:creationId xmlns:a16="http://schemas.microsoft.com/office/drawing/2014/main" id="{9FDCE112-DEF6-7C9D-36AE-92CF64FD66A8}"/>
                  </a:ext>
                </a:extLst>
              </p:cNvPr>
              <p:cNvSpPr txBox="1">
                <a:spLocks noRot="1" noChangeAspect="1" noMove="1" noResize="1" noEditPoints="1" noAdjustHandles="1" noChangeArrowheads="1" noChangeShapeType="1" noTextEdit="1"/>
              </p:cNvSpPr>
              <p:nvPr/>
            </p:nvSpPr>
            <p:spPr>
              <a:xfrm>
                <a:off x="7822660" y="933723"/>
                <a:ext cx="2762864" cy="1053494"/>
              </a:xfrm>
              <a:prstGeom prst="rect">
                <a:avLst/>
              </a:prstGeom>
              <a:blipFill>
                <a:blip r:embed="rId7"/>
                <a:stretch>
                  <a:fillRect/>
                </a:stretch>
              </a:blipFill>
            </p:spPr>
            <p:txBody>
              <a:bodyPr/>
              <a:lstStyle/>
              <a:p>
                <a:r>
                  <a:rPr lang="vi-VN">
                    <a:noFill/>
                  </a:rPr>
                  <a:t> </a:t>
                </a:r>
              </a:p>
            </p:txBody>
          </p:sp>
        </mc:Fallback>
      </mc:AlternateContent>
    </p:spTree>
    <p:custDataLst>
      <p:tags r:id="rId1"/>
    </p:custDataLst>
    <p:extLst>
      <p:ext uri="{BB962C8B-B14F-4D97-AF65-F5344CB8AC3E}">
        <p14:creationId xmlns:p14="http://schemas.microsoft.com/office/powerpoint/2010/main" val="2386859736"/>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sp>
        <p:nvSpPr>
          <p:cNvPr id="8" name="Rectangle 7"/>
          <p:cNvSpPr/>
          <p:nvPr/>
        </p:nvSpPr>
        <p:spPr>
          <a:xfrm>
            <a:off x="546167" y="391160"/>
            <a:ext cx="11257280" cy="60756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2133" kern="0">
              <a:solidFill>
                <a:srgbClr val="FFFFFF"/>
              </a:solidFill>
              <a:latin typeface="Arial"/>
              <a:sym typeface="Arial"/>
            </a:endParaRPr>
          </a:p>
        </p:txBody>
      </p:sp>
      <mc:AlternateContent xmlns:mc="http://schemas.openxmlformats.org/markup-compatibility/2006" xmlns:a14="http://schemas.microsoft.com/office/drawing/2010/main">
        <mc:Choice Requires="a14">
          <p:sp>
            <p:nvSpPr>
              <p:cNvPr id="4" name="Rectangle 3"/>
              <p:cNvSpPr/>
              <p:nvPr/>
            </p:nvSpPr>
            <p:spPr>
              <a:xfrm>
                <a:off x="986206" y="2569880"/>
                <a:ext cx="11382775" cy="3440429"/>
              </a:xfrm>
              <a:prstGeom prst="rect">
                <a:avLst/>
              </a:prstGeom>
            </p:spPr>
            <p:txBody>
              <a:bodyPr wrap="square">
                <a:spAutoFit/>
              </a:bodyPr>
              <a:lstStyle/>
              <a:p>
                <a:pPr algn="just">
                  <a:lnSpc>
                    <a:spcPct val="150000"/>
                  </a:lnSpc>
                  <a:spcBef>
                    <a:spcPts val="400"/>
                  </a:spcBef>
                  <a:spcAft>
                    <a:spcPts val="400"/>
                  </a:spcAft>
                </a:pPr>
                <a:r>
                  <a:rPr lang="vi-VN" sz="2600" b="1">
                    <a:solidFill>
                      <a:srgbClr val="002060"/>
                    </a:solidFill>
                    <a:latin typeface="Cambria Math" panose="02040503050406030204" pitchFamily="18" charset="0"/>
                    <a:ea typeface="Cambria Math" panose="02040503050406030204" pitchFamily="18" charset="0"/>
                  </a:rPr>
                  <a:t>c) Từ phương trình thứ nhất ta có </a:t>
                </a:r>
                <a14:m>
                  <m:oMath xmlns:m="http://schemas.openxmlformats.org/officeDocument/2006/math">
                    <m:r>
                      <a:rPr lang="vi-VN" sz="2600" b="1" i="0">
                        <a:solidFill>
                          <a:srgbClr val="002060"/>
                        </a:solidFill>
                        <a:latin typeface="Cambria Math" panose="02040503050406030204" pitchFamily="18" charset="0"/>
                        <a:ea typeface="Cambria Math" panose="02040503050406030204" pitchFamily="18" charset="0"/>
                      </a:rPr>
                      <m:t>𝐲</m:t>
                    </m:r>
                    <m:r>
                      <a:rPr lang="vi-VN" sz="2600" b="1" i="0">
                        <a:solidFill>
                          <a:srgbClr val="002060"/>
                        </a:solidFill>
                        <a:latin typeface="Cambria Math" panose="02040503050406030204" pitchFamily="18" charset="0"/>
                        <a:ea typeface="Cambria Math" panose="02040503050406030204" pitchFamily="18" charset="0"/>
                      </a:rPr>
                      <m:t>=</m:t>
                    </m:r>
                    <m:r>
                      <a:rPr lang="vi-VN" sz="2600" b="1" i="0">
                        <a:solidFill>
                          <a:srgbClr val="002060"/>
                        </a:solidFill>
                        <a:latin typeface="Cambria Math" panose="02040503050406030204" pitchFamily="18" charset="0"/>
                        <a:ea typeface="Cambria Math" panose="02040503050406030204" pitchFamily="18" charset="0"/>
                      </a:rPr>
                      <m:t>𝐱</m:t>
                    </m:r>
                    <m:r>
                      <a:rPr lang="vi-VN" sz="2600" b="1" i="0">
                        <a:solidFill>
                          <a:srgbClr val="002060"/>
                        </a:solidFill>
                        <a:latin typeface="Cambria Math" panose="02040503050406030204" pitchFamily="18" charset="0"/>
                        <a:ea typeface="Cambria Math" panose="02040503050406030204" pitchFamily="18" charset="0"/>
                      </a:rPr>
                      <m:t>−</m:t>
                    </m:r>
                    <m:r>
                      <a:rPr lang="vi-VN" sz="2600" b="1" i="0">
                        <a:solidFill>
                          <a:srgbClr val="002060"/>
                        </a:solidFill>
                        <a:latin typeface="Cambria Math" panose="02040503050406030204" pitchFamily="18" charset="0"/>
                        <a:ea typeface="Cambria Math" panose="02040503050406030204" pitchFamily="18" charset="0"/>
                      </a:rPr>
                      <m:t>𝟐</m:t>
                    </m:r>
                  </m:oMath>
                </a14:m>
                <a:r>
                  <a:rPr lang="vi-VN" sz="2600" b="1">
                    <a:solidFill>
                      <a:srgbClr val="002060"/>
                    </a:solidFill>
                    <a:latin typeface="Cambria Math" panose="02040503050406030204" pitchFamily="18" charset="0"/>
                    <a:ea typeface="Cambria Math" panose="02040503050406030204" pitchFamily="18" charset="0"/>
                  </a:rPr>
                  <a:t>.</a:t>
                </a:r>
                <a:r>
                  <a:rPr lang="en-US" sz="2600" b="1">
                    <a:solidFill>
                      <a:srgbClr val="002060"/>
                    </a:solidFill>
                    <a:latin typeface="Cambria Math" panose="02040503050406030204" pitchFamily="18" charset="0"/>
                    <a:ea typeface="Cambria Math" panose="02040503050406030204" pitchFamily="18" charset="0"/>
                  </a:rPr>
                  <a:t>   </a:t>
                </a:r>
                <a:r>
                  <a:rPr lang="vi-VN" sz="2600" b="1">
                    <a:solidFill>
                      <a:srgbClr val="002060"/>
                    </a:solidFill>
                    <a:latin typeface="Cambria Math" panose="02040503050406030204" pitchFamily="18" charset="0"/>
                    <a:ea typeface="Cambria Math" panose="02040503050406030204" pitchFamily="18" charset="0"/>
                  </a:rPr>
                  <a:t>(2)</a:t>
                </a:r>
              </a:p>
              <a:p>
                <a:pPr algn="just">
                  <a:lnSpc>
                    <a:spcPct val="150000"/>
                  </a:lnSpc>
                  <a:spcBef>
                    <a:spcPts val="400"/>
                  </a:spcBef>
                  <a:spcAft>
                    <a:spcPts val="400"/>
                  </a:spcAft>
                </a:pPr>
                <a:r>
                  <a:rPr lang="vi-VN" sz="2600" b="1">
                    <a:solidFill>
                      <a:srgbClr val="002060"/>
                    </a:solidFill>
                    <a:latin typeface="Cambria Math" panose="02040503050406030204" pitchFamily="18" charset="0"/>
                    <a:ea typeface="Cambria Math" panose="02040503050406030204" pitchFamily="18" charset="0"/>
                  </a:rPr>
                  <a:t>Thế vào phương trình thứ hai, ta được </a:t>
                </a:r>
                <a14:m>
                  <m:oMath xmlns:m="http://schemas.openxmlformats.org/officeDocument/2006/math">
                    <m:r>
                      <a:rPr lang="vi-VN" sz="2600" b="1" i="0">
                        <a:solidFill>
                          <a:srgbClr val="002060"/>
                        </a:solidFill>
                        <a:latin typeface="Cambria Math" panose="02040503050406030204" pitchFamily="18" charset="0"/>
                        <a:ea typeface="Cambria Math" panose="02040503050406030204" pitchFamily="18" charset="0"/>
                      </a:rPr>
                      <m:t>𝟑𝐱</m:t>
                    </m:r>
                    <m:r>
                      <a:rPr lang="vi-VN" sz="2600" b="1" i="0">
                        <a:solidFill>
                          <a:srgbClr val="002060"/>
                        </a:solidFill>
                        <a:latin typeface="Cambria Math" panose="02040503050406030204" pitchFamily="18" charset="0"/>
                        <a:ea typeface="Cambria Math" panose="02040503050406030204" pitchFamily="18" charset="0"/>
                      </a:rPr>
                      <m:t>−</m:t>
                    </m:r>
                    <m:r>
                      <a:rPr lang="vi-VN" sz="2600" b="1" i="0">
                        <a:solidFill>
                          <a:srgbClr val="002060"/>
                        </a:solidFill>
                        <a:latin typeface="Cambria Math" panose="02040503050406030204" pitchFamily="18" charset="0"/>
                        <a:ea typeface="Cambria Math" panose="02040503050406030204" pitchFamily="18" charset="0"/>
                      </a:rPr>
                      <m:t>𝟑</m:t>
                    </m:r>
                    <m:r>
                      <a:rPr lang="vi-VN" sz="2600" b="1" i="0">
                        <a:solidFill>
                          <a:srgbClr val="002060"/>
                        </a:solidFill>
                        <a:latin typeface="Cambria Math" panose="02040503050406030204" pitchFamily="18" charset="0"/>
                        <a:ea typeface="Cambria Math" panose="02040503050406030204" pitchFamily="18" charset="0"/>
                      </a:rPr>
                      <m:t>(</m:t>
                    </m:r>
                    <m:r>
                      <a:rPr lang="vi-VN" sz="2600" b="1" i="0">
                        <a:solidFill>
                          <a:srgbClr val="002060"/>
                        </a:solidFill>
                        <a:latin typeface="Cambria Math" panose="02040503050406030204" pitchFamily="18" charset="0"/>
                        <a:ea typeface="Cambria Math" panose="02040503050406030204" pitchFamily="18" charset="0"/>
                      </a:rPr>
                      <m:t>𝐱</m:t>
                    </m:r>
                    <m:r>
                      <a:rPr lang="en-US" sz="2600" b="1" i="0">
                        <a:solidFill>
                          <a:srgbClr val="002060"/>
                        </a:solidFill>
                        <a:latin typeface="Cambria Math" panose="02040503050406030204" pitchFamily="18" charset="0"/>
                        <a:ea typeface="Cambria Math" panose="02040503050406030204" pitchFamily="18" charset="0"/>
                      </a:rPr>
                      <m:t>−</m:t>
                    </m:r>
                    <m:r>
                      <a:rPr lang="vi-VN" sz="2600" b="1" i="0">
                        <a:solidFill>
                          <a:srgbClr val="002060"/>
                        </a:solidFill>
                        <a:latin typeface="Cambria Math" panose="02040503050406030204" pitchFamily="18" charset="0"/>
                        <a:ea typeface="Cambria Math" panose="02040503050406030204" pitchFamily="18" charset="0"/>
                      </a:rPr>
                      <m:t>𝟐</m:t>
                    </m:r>
                    <m:r>
                      <a:rPr lang="vi-VN" sz="2600" b="1" i="0">
                        <a:solidFill>
                          <a:srgbClr val="002060"/>
                        </a:solidFill>
                        <a:latin typeface="Cambria Math" panose="02040503050406030204" pitchFamily="18" charset="0"/>
                        <a:ea typeface="Cambria Math" panose="02040503050406030204" pitchFamily="18" charset="0"/>
                      </a:rPr>
                      <m:t>)=</m:t>
                    </m:r>
                    <m:r>
                      <a:rPr lang="vi-VN" sz="2600" b="1" i="0">
                        <a:solidFill>
                          <a:srgbClr val="002060"/>
                        </a:solidFill>
                        <a:latin typeface="Cambria Math" panose="02040503050406030204" pitchFamily="18" charset="0"/>
                        <a:ea typeface="Cambria Math" panose="02040503050406030204" pitchFamily="18" charset="0"/>
                      </a:rPr>
                      <m:t>𝟔</m:t>
                    </m:r>
                  </m:oMath>
                </a14:m>
                <a:r>
                  <a:rPr lang="en-US" sz="2600" b="1">
                    <a:solidFill>
                      <a:srgbClr val="002060"/>
                    </a:solidFill>
                    <a:latin typeface="Cambria Math" panose="02040503050406030204" pitchFamily="18" charset="0"/>
                    <a:ea typeface="Cambria Math" panose="02040503050406030204" pitchFamily="18" charset="0"/>
                  </a:rPr>
                  <a:t> </a:t>
                </a:r>
                <a:r>
                  <a:rPr lang="vi-VN" sz="2600" b="1">
                    <a:solidFill>
                      <a:srgbClr val="002060"/>
                    </a:solidFill>
                    <a:latin typeface="Cambria Math" panose="02040503050406030204" pitchFamily="18" charset="0"/>
                    <a:ea typeface="Cambria Math" panose="02040503050406030204" pitchFamily="18" charset="0"/>
                  </a:rPr>
                  <a:t>hay </a:t>
                </a:r>
                <a14:m>
                  <m:oMath xmlns:m="http://schemas.openxmlformats.org/officeDocument/2006/math">
                    <m:r>
                      <a:rPr lang="vi-VN" sz="2600" b="1" i="0">
                        <a:solidFill>
                          <a:srgbClr val="002060"/>
                        </a:solidFill>
                        <a:latin typeface="Cambria Math" panose="02040503050406030204" pitchFamily="18" charset="0"/>
                        <a:ea typeface="Cambria Math" panose="02040503050406030204" pitchFamily="18" charset="0"/>
                      </a:rPr>
                      <m:t>𝟎𝐱</m:t>
                    </m:r>
                    <m:r>
                      <a:rPr lang="vi-VN" sz="2600" b="1" i="0">
                        <a:solidFill>
                          <a:srgbClr val="002060"/>
                        </a:solidFill>
                        <a:latin typeface="Cambria Math" panose="02040503050406030204" pitchFamily="18" charset="0"/>
                        <a:ea typeface="Cambria Math" panose="02040503050406030204" pitchFamily="18" charset="0"/>
                      </a:rPr>
                      <m:t>=</m:t>
                    </m:r>
                    <m:r>
                      <a:rPr lang="vi-VN" sz="2600" b="1" i="0">
                        <a:solidFill>
                          <a:srgbClr val="002060"/>
                        </a:solidFill>
                        <a:latin typeface="Cambria Math" panose="02040503050406030204" pitchFamily="18" charset="0"/>
                        <a:ea typeface="Cambria Math" panose="02040503050406030204" pitchFamily="18" charset="0"/>
                      </a:rPr>
                      <m:t>𝟎</m:t>
                    </m:r>
                  </m:oMath>
                </a14:m>
                <a:r>
                  <a:rPr lang="vi-VN" sz="2600" b="1">
                    <a:solidFill>
                      <a:srgbClr val="002060"/>
                    </a:solidFill>
                    <a:latin typeface="Cambria Math" panose="02040503050406030204" pitchFamily="18" charset="0"/>
                    <a:ea typeface="Cambria Math" panose="02040503050406030204" pitchFamily="18" charset="0"/>
                  </a:rPr>
                  <a:t>. (3)</a:t>
                </a:r>
              </a:p>
              <a:p>
                <a:pPr algn="just">
                  <a:lnSpc>
                    <a:spcPct val="150000"/>
                  </a:lnSpc>
                  <a:spcBef>
                    <a:spcPts val="400"/>
                  </a:spcBef>
                  <a:spcAft>
                    <a:spcPts val="400"/>
                  </a:spcAft>
                </a:pPr>
                <a:r>
                  <a:rPr lang="vi-VN" sz="2600" b="1">
                    <a:solidFill>
                      <a:srgbClr val="002060"/>
                    </a:solidFill>
                    <a:latin typeface="Cambria Math" panose="02040503050406030204" pitchFamily="18" charset="0"/>
                    <a:ea typeface="Cambria Math" panose="02040503050406030204" pitchFamily="18" charset="0"/>
                  </a:rPr>
                  <a:t>Ta thấy mọi giá trị của </a:t>
                </a:r>
                <a14:m>
                  <m:oMath xmlns:m="http://schemas.openxmlformats.org/officeDocument/2006/math">
                    <m:r>
                      <a:rPr lang="vi-VN" sz="2600" b="1" i="0">
                        <a:solidFill>
                          <a:srgbClr val="002060"/>
                        </a:solidFill>
                        <a:latin typeface="Cambria Math" panose="02040503050406030204" pitchFamily="18" charset="0"/>
                        <a:ea typeface="Cambria Math" panose="02040503050406030204" pitchFamily="18" charset="0"/>
                      </a:rPr>
                      <m:t>𝐱</m:t>
                    </m:r>
                  </m:oMath>
                </a14:m>
                <a:r>
                  <a:rPr lang="vi-VN" sz="2600" b="1">
                    <a:solidFill>
                      <a:srgbClr val="002060"/>
                    </a:solidFill>
                    <a:latin typeface="Cambria Math" panose="02040503050406030204" pitchFamily="18" charset="0"/>
                    <a:ea typeface="Cambria Math" panose="02040503050406030204" pitchFamily="18" charset="0"/>
                  </a:rPr>
                  <a:t> đều thoả mãn hệ thức (3). </a:t>
                </a:r>
                <a:endParaRPr lang="en-US" sz="2600" b="1">
                  <a:solidFill>
                    <a:srgbClr val="002060"/>
                  </a:solidFill>
                  <a:latin typeface="Cambria Math" panose="02040503050406030204" pitchFamily="18" charset="0"/>
                  <a:ea typeface="Cambria Math" panose="02040503050406030204" pitchFamily="18" charset="0"/>
                </a:endParaRPr>
              </a:p>
              <a:p>
                <a:pPr algn="just">
                  <a:lnSpc>
                    <a:spcPct val="150000"/>
                  </a:lnSpc>
                  <a:spcBef>
                    <a:spcPts val="400"/>
                  </a:spcBef>
                  <a:spcAft>
                    <a:spcPts val="400"/>
                  </a:spcAft>
                </a:pPr>
                <a:r>
                  <a:rPr lang="vi-VN" sz="2600" b="1">
                    <a:solidFill>
                      <a:srgbClr val="002060"/>
                    </a:solidFill>
                    <a:latin typeface="Cambria Math" panose="02040503050406030204" pitchFamily="18" charset="0"/>
                    <a:ea typeface="Cambria Math" panose="02040503050406030204" pitchFamily="18" charset="0"/>
                  </a:rPr>
                  <a:t>Với giá trị tuỳ ý của </a:t>
                </a:r>
                <a14:m>
                  <m:oMath xmlns:m="http://schemas.openxmlformats.org/officeDocument/2006/math">
                    <m:r>
                      <a:rPr lang="vi-VN" sz="2600" b="1" i="0">
                        <a:solidFill>
                          <a:srgbClr val="002060"/>
                        </a:solidFill>
                        <a:latin typeface="Cambria Math" panose="02040503050406030204" pitchFamily="18" charset="0"/>
                        <a:ea typeface="Cambria Math" panose="02040503050406030204" pitchFamily="18" charset="0"/>
                      </a:rPr>
                      <m:t>𝐱</m:t>
                    </m:r>
                  </m:oMath>
                </a14:m>
                <a:r>
                  <a:rPr lang="vi-VN" sz="2600" b="1">
                    <a:solidFill>
                      <a:srgbClr val="002060"/>
                    </a:solidFill>
                    <a:latin typeface="Cambria Math" panose="02040503050406030204" pitchFamily="18" charset="0"/>
                    <a:ea typeface="Cambria Math" panose="02040503050406030204" pitchFamily="18" charset="0"/>
                  </a:rPr>
                  <a:t>, giá trị tương ứng của </a:t>
                </a:r>
                <a14:m>
                  <m:oMath xmlns:m="http://schemas.openxmlformats.org/officeDocument/2006/math">
                    <m:r>
                      <a:rPr lang="vi-VN" sz="2600" b="1" i="0">
                        <a:solidFill>
                          <a:srgbClr val="002060"/>
                        </a:solidFill>
                        <a:latin typeface="Cambria Math" panose="02040503050406030204" pitchFamily="18" charset="0"/>
                        <a:ea typeface="Cambria Math" panose="02040503050406030204" pitchFamily="18" charset="0"/>
                      </a:rPr>
                      <m:t>𝐲</m:t>
                    </m:r>
                  </m:oMath>
                </a14:m>
                <a:r>
                  <a:rPr lang="vi-VN" sz="2600" b="1">
                    <a:solidFill>
                      <a:srgbClr val="002060"/>
                    </a:solidFill>
                    <a:latin typeface="Cambria Math" panose="02040503050406030204" pitchFamily="18" charset="0"/>
                    <a:ea typeface="Cambria Math" panose="02040503050406030204" pitchFamily="18" charset="0"/>
                  </a:rPr>
                  <a:t> được tính bởi (2). </a:t>
                </a:r>
                <a:endParaRPr lang="en-US" sz="2600" b="1">
                  <a:solidFill>
                    <a:srgbClr val="002060"/>
                  </a:solidFill>
                  <a:latin typeface="Cambria Math" panose="02040503050406030204" pitchFamily="18" charset="0"/>
                  <a:ea typeface="Cambria Math" panose="02040503050406030204" pitchFamily="18" charset="0"/>
                </a:endParaRPr>
              </a:p>
              <a:p>
                <a:pPr algn="just">
                  <a:lnSpc>
                    <a:spcPct val="150000"/>
                  </a:lnSpc>
                  <a:spcBef>
                    <a:spcPts val="400"/>
                  </a:spcBef>
                  <a:spcAft>
                    <a:spcPts val="400"/>
                  </a:spcAft>
                </a:pPr>
                <a:r>
                  <a:rPr lang="vi-VN" sz="2600" b="1">
                    <a:solidFill>
                      <a:srgbClr val="002060"/>
                    </a:solidFill>
                    <a:latin typeface="Cambria Math" panose="02040503050406030204" pitchFamily="18" charset="0"/>
                    <a:ea typeface="Cambria Math" panose="02040503050406030204" pitchFamily="18" charset="0"/>
                  </a:rPr>
                  <a:t>Vậy hệ phương trình đã cho có nghiệm là </a:t>
                </a:r>
                <a14:m>
                  <m:oMath xmlns:m="http://schemas.openxmlformats.org/officeDocument/2006/math">
                    <m:r>
                      <a:rPr lang="vi-VN" sz="2600" b="1" i="0">
                        <a:solidFill>
                          <a:srgbClr val="002060"/>
                        </a:solidFill>
                        <a:latin typeface="Cambria Math" panose="02040503050406030204" pitchFamily="18" charset="0"/>
                        <a:ea typeface="Cambria Math" panose="02040503050406030204" pitchFamily="18" charset="0"/>
                      </a:rPr>
                      <m:t>(</m:t>
                    </m:r>
                    <m:r>
                      <a:rPr lang="vi-VN" sz="2600" b="1" i="0">
                        <a:solidFill>
                          <a:srgbClr val="002060"/>
                        </a:solidFill>
                        <a:latin typeface="Cambria Math" panose="02040503050406030204" pitchFamily="18" charset="0"/>
                        <a:ea typeface="Cambria Math" panose="02040503050406030204" pitchFamily="18" charset="0"/>
                      </a:rPr>
                      <m:t>𝐱</m:t>
                    </m:r>
                    <m:r>
                      <a:rPr lang="vi-VN" sz="2600" b="1" i="0">
                        <a:solidFill>
                          <a:srgbClr val="002060"/>
                        </a:solidFill>
                        <a:latin typeface="Cambria Math" panose="02040503050406030204" pitchFamily="18" charset="0"/>
                        <a:ea typeface="Cambria Math" panose="02040503050406030204" pitchFamily="18" charset="0"/>
                      </a:rPr>
                      <m:t>;</m:t>
                    </m:r>
                    <m:r>
                      <a:rPr lang="vi-VN" sz="2600" b="1" i="0">
                        <a:solidFill>
                          <a:srgbClr val="002060"/>
                        </a:solidFill>
                        <a:latin typeface="Cambria Math" panose="02040503050406030204" pitchFamily="18" charset="0"/>
                        <a:ea typeface="Cambria Math" panose="02040503050406030204" pitchFamily="18" charset="0"/>
                      </a:rPr>
                      <m:t>𝐱</m:t>
                    </m:r>
                    <m:r>
                      <a:rPr lang="vi-VN" sz="2600" b="1" i="0">
                        <a:solidFill>
                          <a:srgbClr val="002060"/>
                        </a:solidFill>
                        <a:latin typeface="Cambria Math" panose="02040503050406030204" pitchFamily="18" charset="0"/>
                        <a:ea typeface="Cambria Math" panose="02040503050406030204" pitchFamily="18" charset="0"/>
                      </a:rPr>
                      <m:t>−</m:t>
                    </m:r>
                    <m:r>
                      <a:rPr lang="vi-VN" sz="2600" b="1" i="0">
                        <a:solidFill>
                          <a:srgbClr val="002060"/>
                        </a:solidFill>
                        <a:latin typeface="Cambria Math" panose="02040503050406030204" pitchFamily="18" charset="0"/>
                        <a:ea typeface="Cambria Math" panose="02040503050406030204" pitchFamily="18" charset="0"/>
                      </a:rPr>
                      <m:t>𝟐</m:t>
                    </m:r>
                    <m:r>
                      <a:rPr lang="vi-VN" sz="2600" b="1" i="0">
                        <a:solidFill>
                          <a:srgbClr val="002060"/>
                        </a:solidFill>
                        <a:latin typeface="Cambria Math" panose="02040503050406030204" pitchFamily="18" charset="0"/>
                        <a:ea typeface="Cambria Math" panose="02040503050406030204" pitchFamily="18" charset="0"/>
                      </a:rPr>
                      <m:t>) </m:t>
                    </m:r>
                  </m:oMath>
                </a14:m>
                <a:r>
                  <a:rPr lang="vi-VN" sz="2600" b="1">
                    <a:solidFill>
                      <a:srgbClr val="002060"/>
                    </a:solidFill>
                    <a:latin typeface="Cambria Math" panose="02040503050406030204" pitchFamily="18" charset="0"/>
                    <a:ea typeface="Cambria Math" panose="02040503050406030204" pitchFamily="18" charset="0"/>
                  </a:rPr>
                  <a:t>với </a:t>
                </a:r>
                <a14:m>
                  <m:oMath xmlns:m="http://schemas.openxmlformats.org/officeDocument/2006/math">
                    <m:r>
                      <a:rPr lang="vi-VN" sz="2600" b="1" i="0">
                        <a:solidFill>
                          <a:srgbClr val="002060"/>
                        </a:solidFill>
                        <a:latin typeface="Cambria Math" panose="02040503050406030204" pitchFamily="18" charset="0"/>
                        <a:ea typeface="Cambria Math" panose="02040503050406030204" pitchFamily="18" charset="0"/>
                      </a:rPr>
                      <m:t>𝐱</m:t>
                    </m:r>
                    <m:r>
                      <a:rPr lang="en-US" sz="2600" b="1" i="0">
                        <a:solidFill>
                          <a:srgbClr val="002060"/>
                        </a:solidFill>
                        <a:latin typeface="Cambria Math" panose="02040503050406030204" pitchFamily="18" charset="0"/>
                        <a:ea typeface="Cambria Math" panose="02040503050406030204" pitchFamily="18" charset="0"/>
                      </a:rPr>
                      <m:t> </m:t>
                    </m:r>
                    <m:r>
                      <a:rPr lang="vi-VN" sz="2600" b="1" i="0">
                        <a:solidFill>
                          <a:srgbClr val="002060"/>
                        </a:solidFill>
                        <a:latin typeface="Cambria Math" panose="02040503050406030204" pitchFamily="18" charset="0"/>
                        <a:ea typeface="Cambria Math" panose="02040503050406030204" pitchFamily="18" charset="0"/>
                      </a:rPr>
                      <m:t>𝛜</m:t>
                    </m:r>
                    <m:r>
                      <a:rPr lang="en-US" sz="2600" b="1" i="0">
                        <a:solidFill>
                          <a:srgbClr val="002060"/>
                        </a:solidFill>
                        <a:latin typeface="Cambria Math" panose="02040503050406030204" pitchFamily="18" charset="0"/>
                        <a:ea typeface="Cambria Math" panose="02040503050406030204" pitchFamily="18" charset="0"/>
                      </a:rPr>
                      <m:t> </m:t>
                    </m:r>
                    <m:r>
                      <a:rPr lang="vi-VN" sz="2600" b="1" i="0">
                        <a:solidFill>
                          <a:srgbClr val="002060"/>
                        </a:solidFill>
                        <a:latin typeface="Cambria Math" panose="02040503050406030204" pitchFamily="18" charset="0"/>
                        <a:ea typeface="Cambria Math" panose="02040503050406030204" pitchFamily="18" charset="0"/>
                      </a:rPr>
                      <m:t>𝐑</m:t>
                    </m:r>
                    <m:r>
                      <a:rPr lang="vi-VN" sz="2600" b="1" i="0">
                        <a:solidFill>
                          <a:srgbClr val="002060"/>
                        </a:solidFill>
                        <a:latin typeface="Cambria Math" panose="02040503050406030204" pitchFamily="18" charset="0"/>
                        <a:ea typeface="Cambria Math" panose="02040503050406030204" pitchFamily="18" charset="0"/>
                      </a:rPr>
                      <m:t> </m:t>
                    </m:r>
                  </m:oMath>
                </a14:m>
                <a:r>
                  <a:rPr lang="vi-VN" sz="2600" b="1">
                    <a:solidFill>
                      <a:srgbClr val="002060"/>
                    </a:solidFill>
                    <a:latin typeface="Cambria Math" panose="02040503050406030204" pitchFamily="18" charset="0"/>
                    <a:ea typeface="Cambria Math" panose="02040503050406030204" pitchFamily="18" charset="0"/>
                  </a:rPr>
                  <a:t>tuỳ ý</a:t>
                </a:r>
                <a:r>
                  <a:rPr lang="en-US" sz="2600" b="1">
                    <a:solidFill>
                      <a:srgbClr val="002060"/>
                    </a:solidFill>
                    <a:latin typeface="Cambria Math" panose="02040503050406030204" pitchFamily="18" charset="0"/>
                    <a:ea typeface="Cambria Math" panose="02040503050406030204" pitchFamily="18" charset="0"/>
                  </a:rPr>
                  <a:t>.</a:t>
                </a:r>
              </a:p>
            </p:txBody>
          </p:sp>
        </mc:Choice>
        <mc:Fallback xmlns="">
          <p:sp>
            <p:nvSpPr>
              <p:cNvPr id="4" name="Rectangle 3"/>
              <p:cNvSpPr>
                <a:spLocks noRot="1" noChangeAspect="1" noMove="1" noResize="1" noEditPoints="1" noAdjustHandles="1" noChangeArrowheads="1" noChangeShapeType="1" noTextEdit="1"/>
              </p:cNvSpPr>
              <p:nvPr/>
            </p:nvSpPr>
            <p:spPr>
              <a:xfrm>
                <a:off x="986206" y="2569880"/>
                <a:ext cx="11382775" cy="3440429"/>
              </a:xfrm>
              <a:prstGeom prst="rect">
                <a:avLst/>
              </a:prstGeom>
              <a:blipFill>
                <a:blip r:embed="rId4"/>
                <a:stretch>
                  <a:fillRect l="-964" b="-3191"/>
                </a:stretch>
              </a:blipFill>
            </p:spPr>
            <p:txBody>
              <a:bodyPr/>
              <a:lstStyle/>
              <a:p>
                <a:r>
                  <a:rPr lang="vi-VN">
                    <a:noFill/>
                  </a:rPr>
                  <a:t> </a:t>
                </a:r>
              </a:p>
            </p:txBody>
          </p:sp>
        </mc:Fallback>
      </mc:AlternateContent>
      <p:sp>
        <p:nvSpPr>
          <p:cNvPr id="12" name="Rectangle 11"/>
          <p:cNvSpPr/>
          <p:nvPr/>
        </p:nvSpPr>
        <p:spPr>
          <a:xfrm>
            <a:off x="1043462" y="2072563"/>
            <a:ext cx="982962" cy="523220"/>
          </a:xfrm>
          <a:prstGeom prst="rect">
            <a:avLst/>
          </a:prstGeom>
        </p:spPr>
        <p:txBody>
          <a:bodyPr wrap="none">
            <a:spAutoFit/>
          </a:bodyPr>
          <a:lstStyle/>
          <a:p>
            <a:pPr algn="ctr" defTabSz="1219170">
              <a:buClr>
                <a:srgbClr val="000000"/>
              </a:buClr>
              <a:tabLst>
                <a:tab pos="482588" algn="l"/>
              </a:tabLst>
              <a:defRPr/>
            </a:pPr>
            <a:r>
              <a:rPr lang="en-US" sz="2800" b="1" u="sng" kern="100">
                <a:solidFill>
                  <a:srgbClr val="00B0F0"/>
                </a:solidFill>
                <a:latin typeface="Aptos Black" panose="020B0004020202020204" pitchFamily="34" charset="0"/>
                <a:ea typeface="Calibri" panose="020F0502020204030204" pitchFamily="34" charset="0"/>
                <a:cs typeface="Times New Roman" panose="02020603050405020304" pitchFamily="18" charset="0"/>
                <a:sym typeface="Arial"/>
              </a:rPr>
              <a:t>Giải:</a:t>
            </a:r>
          </a:p>
        </p:txBody>
      </p:sp>
      <p:pic>
        <p:nvPicPr>
          <p:cNvPr id="6" name="Picture 5"/>
          <p:cNvPicPr>
            <a:picLocks noChangeAspect="1"/>
          </p:cNvPicPr>
          <p:nvPr/>
        </p:nvPicPr>
        <p:blipFill>
          <a:blip r:embed="rId5"/>
          <a:stretch>
            <a:fillRect/>
          </a:stretch>
        </p:blipFill>
        <p:spPr>
          <a:xfrm rot="1608692">
            <a:off x="11157482" y="1793486"/>
            <a:ext cx="1044511" cy="1026807"/>
          </a:xfrm>
          <a:prstGeom prst="rect">
            <a:avLst/>
          </a:prstGeom>
        </p:spPr>
      </p:pic>
      <mc:AlternateContent xmlns:mc="http://schemas.openxmlformats.org/markup-compatibility/2006" xmlns:a14="http://schemas.microsoft.com/office/drawing/2010/main">
        <mc:Choice Requires="a14">
          <p:sp>
            <p:nvSpPr>
              <p:cNvPr id="5" name="Rectangle 5">
                <a:extLst>
                  <a:ext uri="{FF2B5EF4-FFF2-40B4-BE49-F238E27FC236}">
                    <a16:creationId xmlns:a16="http://schemas.microsoft.com/office/drawing/2014/main" id="{27C97ED2-95C4-02F0-B481-FF07D579B9C9}"/>
                  </a:ext>
                </a:extLst>
              </p:cNvPr>
              <p:cNvSpPr/>
              <p:nvPr/>
            </p:nvSpPr>
            <p:spPr>
              <a:xfrm>
                <a:off x="1198438" y="972461"/>
                <a:ext cx="3145220" cy="10534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vi-VN" sz="2800" b="1" i="0" smtClean="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𝐚</m:t>
                      </m:r>
                      <m:r>
                        <a:rPr lang="vi-VN" sz="2800" b="1" i="0" smtClean="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 </m:t>
                      </m:r>
                      <m:d>
                        <m:dPr>
                          <m:begChr m:val="{"/>
                          <m:endChr m:val=""/>
                          <m:ctrlPr>
                            <a:rPr lang="en-US" sz="2800" b="1" i="1">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2800" b="1" i="1">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ctrlPr>
                            </m:eqArrPr>
                            <m:e>
                              <m:r>
                                <a:rPr lang="da-DK" sz="2800" b="1" i="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𝐱</m:t>
                              </m:r>
                              <m:r>
                                <a:rPr lang="da-DK" sz="2800" b="1" i="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m:t>
                              </m:r>
                              <m:r>
                                <a:rPr lang="da-DK" sz="2800" b="1" i="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𝟑𝐲</m:t>
                              </m:r>
                              <m:r>
                                <a:rPr lang="da-DK" sz="2800" b="1" i="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m:t>
                              </m:r>
                              <m:r>
                                <a:rPr lang="da-DK" sz="2800" b="1" i="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𝟐</m:t>
                              </m:r>
                            </m:e>
                            <m:e>
                              <m:r>
                                <a:rPr lang="da-DK" sz="2800" b="1" i="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m:t>
                              </m:r>
                              <m:r>
                                <a:rPr lang="da-DK" sz="2800" b="1" i="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𝟐𝐱</m:t>
                              </m:r>
                              <m:r>
                                <a:rPr lang="da-DK" sz="2800" b="1" i="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m:t>
                              </m:r>
                              <m:r>
                                <a:rPr lang="da-DK" sz="2800" b="1" i="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𝟓𝐲</m:t>
                              </m:r>
                              <m:r>
                                <a:rPr lang="da-DK" sz="2800" b="1" i="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m:t>
                              </m:r>
                              <m:r>
                                <a:rPr lang="da-DK" sz="2800" b="1" i="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𝟏</m:t>
                              </m:r>
                            </m:e>
                          </m:eqArr>
                        </m:e>
                      </m:d>
                    </m:oMath>
                  </m:oMathPara>
                </a14:m>
                <a:endParaRPr lang="en-US" sz="2800" b="1">
                  <a:solidFill>
                    <a:srgbClr val="0000FF"/>
                  </a:solidFill>
                  <a:latin typeface="#9Slide03 Encode SeEx Black#9Slide07 SVNSalty Sans"/>
                </a:endParaRPr>
              </a:p>
            </p:txBody>
          </p:sp>
        </mc:Choice>
        <mc:Fallback xmlns="">
          <p:sp>
            <p:nvSpPr>
              <p:cNvPr id="5" name="Rectangle 5">
                <a:extLst>
                  <a:ext uri="{FF2B5EF4-FFF2-40B4-BE49-F238E27FC236}">
                    <a16:creationId xmlns:a16="http://schemas.microsoft.com/office/drawing/2014/main" id="{27C97ED2-95C4-02F0-B481-FF07D579B9C9}"/>
                  </a:ext>
                </a:extLst>
              </p:cNvPr>
              <p:cNvSpPr>
                <a:spLocks noRot="1" noChangeAspect="1" noMove="1" noResize="1" noEditPoints="1" noAdjustHandles="1" noChangeArrowheads="1" noChangeShapeType="1" noTextEdit="1"/>
              </p:cNvSpPr>
              <p:nvPr/>
            </p:nvSpPr>
            <p:spPr>
              <a:xfrm>
                <a:off x="1198438" y="972461"/>
                <a:ext cx="3145220" cy="1053494"/>
              </a:xfrm>
              <a:prstGeom prst="rect">
                <a:avLst/>
              </a:prstGeom>
              <a:blipFill>
                <a:blip r:embed="rId6"/>
                <a:stretch>
                  <a:fillRect/>
                </a:stretch>
              </a:blipFill>
            </p:spPr>
            <p:txBody>
              <a:bodyPr/>
              <a:lstStyle/>
              <a:p>
                <a:r>
                  <a:rPr lang="vi-VN">
                    <a:noFill/>
                  </a:rPr>
                  <a:t> </a:t>
                </a:r>
              </a:p>
            </p:txBody>
          </p:sp>
        </mc:Fallback>
      </mc:AlternateContent>
      <p:sp>
        <p:nvSpPr>
          <p:cNvPr id="7" name="Rectangle 13">
            <a:extLst>
              <a:ext uri="{FF2B5EF4-FFF2-40B4-BE49-F238E27FC236}">
                <a16:creationId xmlns:a16="http://schemas.microsoft.com/office/drawing/2014/main" id="{766B1763-74BF-8838-ED00-7865BA818F28}"/>
              </a:ext>
            </a:extLst>
          </p:cNvPr>
          <p:cNvSpPr/>
          <p:nvPr/>
        </p:nvSpPr>
        <p:spPr>
          <a:xfrm>
            <a:off x="1301115" y="169799"/>
            <a:ext cx="8395335" cy="671851"/>
          </a:xfrm>
          <a:prstGeom prst="rect">
            <a:avLst/>
          </a:prstGeom>
        </p:spPr>
        <p:txBody>
          <a:bodyPr wrap="square">
            <a:spAutoFit/>
          </a:bodyPr>
          <a:lstStyle/>
          <a:p>
            <a:pPr algn="just" defTabSz="1219170">
              <a:lnSpc>
                <a:spcPct val="150000"/>
              </a:lnSpc>
              <a:spcAft>
                <a:spcPts val="1333"/>
              </a:spcAft>
              <a:buClr>
                <a:srgbClr val="000000"/>
              </a:buClr>
              <a:tabLst>
                <a:tab pos="482588" algn="l"/>
              </a:tabLst>
              <a:defRPr/>
            </a:pPr>
            <a:r>
              <a:rPr lang="vi-VN" sz="2800" b="1" kern="0">
                <a:solidFill>
                  <a:srgbClr val="0000FF"/>
                </a:solidFill>
                <a:latin typeface="#9Slide03 Encode SeEx Black#9Slide07 SVNSalty Sans"/>
                <a:ea typeface="Times New Roman" panose="02020603050405020304" pitchFamily="18" charset="0"/>
                <a:cs typeface="Times New Roman" panose="02020603050405020304" pitchFamily="18" charset="0"/>
                <a:sym typeface="Arial"/>
              </a:rPr>
              <a:t>Giải </a:t>
            </a:r>
            <a:r>
              <a:rPr lang="en-US" sz="2800" b="1" kern="0">
                <a:solidFill>
                  <a:srgbClr val="0000FF"/>
                </a:solidFill>
                <a:latin typeface="#9Slide03 Encode SeEx Black#9Slide07 SVNSalty Sans"/>
                <a:ea typeface="Times New Roman" panose="02020603050405020304" pitchFamily="18" charset="0"/>
                <a:cs typeface="Times New Roman" panose="02020603050405020304" pitchFamily="18" charset="0"/>
                <a:sym typeface="Arial"/>
              </a:rPr>
              <a:t>các </a:t>
            </a:r>
            <a:r>
              <a:rPr lang="vi-VN" sz="2800" b="1" kern="0">
                <a:solidFill>
                  <a:srgbClr val="0000FF"/>
                </a:solidFill>
                <a:latin typeface="#9Slide03 Encode SeEx Black#9Slide07 SVNSalty Sans"/>
                <a:ea typeface="Times New Roman" panose="02020603050405020304" pitchFamily="18" charset="0"/>
                <a:cs typeface="Times New Roman" panose="02020603050405020304" pitchFamily="18" charset="0"/>
                <a:sym typeface="Arial"/>
              </a:rPr>
              <a:t>hệ phương trình</a:t>
            </a:r>
            <a:r>
              <a:rPr lang="en-US" sz="2800" b="1" kern="0">
                <a:solidFill>
                  <a:srgbClr val="0000FF"/>
                </a:solidFill>
                <a:latin typeface="#9Slide03 Encode SeEx Black#9Slide07 SVNSalty Sans"/>
                <a:ea typeface="Times New Roman" panose="02020603050405020304" pitchFamily="18" charset="0"/>
                <a:cs typeface="Times New Roman" panose="02020603050405020304" pitchFamily="18" charset="0"/>
                <a:sym typeface="Arial"/>
              </a:rPr>
              <a:t> sau </a:t>
            </a:r>
            <a:r>
              <a:rPr lang="vi-VN" sz="2800" b="1" kern="0">
                <a:solidFill>
                  <a:srgbClr val="0000FF"/>
                </a:solidFill>
                <a:latin typeface="#9Slide03 Encode SeEx Black#9Slide07 SVNSalty Sans"/>
                <a:ea typeface="Times New Roman" panose="02020603050405020304" pitchFamily="18" charset="0"/>
                <a:cs typeface="Times New Roman" panose="02020603050405020304" pitchFamily="18" charset="0"/>
                <a:sym typeface="Arial"/>
              </a:rPr>
              <a:t>bằng phương pháp thế.</a:t>
            </a:r>
          </a:p>
        </p:txBody>
      </p:sp>
      <p:sp>
        <p:nvSpPr>
          <p:cNvPr id="9" name="Flowchart: Terminator 6">
            <a:extLst>
              <a:ext uri="{FF2B5EF4-FFF2-40B4-BE49-F238E27FC236}">
                <a16:creationId xmlns:a16="http://schemas.microsoft.com/office/drawing/2014/main" id="{82AF6D30-23B6-A858-D30E-E283FA80BC28}"/>
              </a:ext>
            </a:extLst>
          </p:cNvPr>
          <p:cNvSpPr/>
          <p:nvPr/>
        </p:nvSpPr>
        <p:spPr>
          <a:xfrm>
            <a:off x="-731962" y="145629"/>
            <a:ext cx="1930400" cy="762000"/>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609630">
              <a:defRPr/>
            </a:pPr>
            <a:r>
              <a:rPr lang="vi-VN" sz="2533" b="1">
                <a:solidFill>
                  <a:srgbClr val="F7DE78">
                    <a:lumMod val="20000"/>
                    <a:lumOff val="80000"/>
                  </a:srgbClr>
                </a:solidFill>
                <a:latin typeface="#9Slide07 SVNSalty Sans" panose="02000000000000000000" pitchFamily="2" charset="0"/>
              </a:rPr>
              <a:t>Bài 5</a:t>
            </a:r>
            <a:r>
              <a:rPr lang="en-US" sz="2533" b="1">
                <a:solidFill>
                  <a:srgbClr val="F7DE78">
                    <a:lumMod val="20000"/>
                    <a:lumOff val="80000"/>
                  </a:srgbClr>
                </a:solidFill>
                <a:latin typeface="#9Slide07 SVNSalty Sans" panose="02000000000000000000" pitchFamily="2" charset="0"/>
              </a:rPr>
              <a:t>.</a:t>
            </a:r>
          </a:p>
        </p:txBody>
      </p:sp>
      <mc:AlternateContent xmlns:mc="http://schemas.openxmlformats.org/markup-compatibility/2006" xmlns:a14="http://schemas.microsoft.com/office/drawing/2010/main">
        <mc:Choice Requires="a14">
          <p:sp>
            <p:nvSpPr>
              <p:cNvPr id="11" name="Hộp Văn bản 10">
                <a:extLst>
                  <a:ext uri="{FF2B5EF4-FFF2-40B4-BE49-F238E27FC236}">
                    <a16:creationId xmlns:a16="http://schemas.microsoft.com/office/drawing/2014/main" id="{7971D7E9-39BF-52A9-0F03-4800C6E1DF93}"/>
                  </a:ext>
                </a:extLst>
              </p:cNvPr>
              <p:cNvSpPr txBox="1"/>
              <p:nvPr/>
            </p:nvSpPr>
            <p:spPr>
              <a:xfrm>
                <a:off x="4375356" y="985979"/>
                <a:ext cx="3195482" cy="105349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800" b="1" i="0"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𝐛</m:t>
                      </m:r>
                      <m:r>
                        <a:rPr lang="vi-VN" sz="2800" b="1" i="0"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 </m:t>
                      </m:r>
                      <m:d>
                        <m:dPr>
                          <m:begChr m:val="{"/>
                          <m:endChr m:val=""/>
                          <m:ctrlPr>
                            <a:rPr lang="en-US" sz="2800" b="1"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2800" b="1" i="1">
                                  <a:solidFill>
                                    <a:srgbClr val="0000FF"/>
                                  </a:solidFill>
                                  <a:latin typeface="Cambria Math" panose="02040503050406030204" pitchFamily="18" charset="0"/>
                                  <a:ea typeface="Calibri" panose="020F0502020204030204" pitchFamily="34" charset="0"/>
                                  <a:cs typeface="Times New Roman" panose="02020603050405020304" pitchFamily="18" charset="0"/>
                                </a:rPr>
                              </m:ctrlPr>
                            </m:eqArrPr>
                            <m:e>
                              <m:r>
                                <a:rPr lang="en-US" sz="2800" b="1" i="0">
                                  <a:solidFill>
                                    <a:srgbClr val="0000FF"/>
                                  </a:solidFill>
                                  <a:latin typeface="Cambria Math" panose="02040503050406030204" pitchFamily="18" charset="0"/>
                                  <a:ea typeface="Calibri" panose="020F0502020204030204" pitchFamily="34" charset="0"/>
                                  <a:cs typeface="Times New Roman" panose="02020603050405020304" pitchFamily="18" charset="0"/>
                                </a:rPr>
                                <m:t>−</m:t>
                              </m:r>
                              <m:r>
                                <a:rPr lang="en-US" sz="2800" b="1" i="0">
                                  <a:solidFill>
                                    <a:srgbClr val="0000FF"/>
                                  </a:solidFill>
                                  <a:latin typeface="Cambria Math" panose="02040503050406030204" pitchFamily="18" charset="0"/>
                                  <a:ea typeface="Calibri" panose="020F0502020204030204" pitchFamily="34" charset="0"/>
                                  <a:cs typeface="Times New Roman" panose="02020603050405020304" pitchFamily="18" charset="0"/>
                                </a:rPr>
                                <m:t>𝟐𝐱</m:t>
                              </m:r>
                              <m:r>
                                <a:rPr lang="en-US" sz="2800" b="1" i="0">
                                  <a:solidFill>
                                    <a:srgbClr val="0000FF"/>
                                  </a:solidFill>
                                  <a:latin typeface="Cambria Math" panose="02040503050406030204" pitchFamily="18" charset="0"/>
                                  <a:ea typeface="Calibri" panose="020F0502020204030204" pitchFamily="34" charset="0"/>
                                  <a:cs typeface="Times New Roman" panose="02020603050405020304" pitchFamily="18" charset="0"/>
                                </a:rPr>
                                <m:t>+</m:t>
                              </m:r>
                              <m:r>
                                <a:rPr lang="en-US" sz="2800" b="1" i="0">
                                  <a:solidFill>
                                    <a:srgbClr val="0000FF"/>
                                  </a:solidFill>
                                  <a:latin typeface="Cambria Math" panose="02040503050406030204" pitchFamily="18" charset="0"/>
                                  <a:ea typeface="Calibri" panose="020F0502020204030204" pitchFamily="34" charset="0"/>
                                  <a:cs typeface="Times New Roman" panose="02020603050405020304" pitchFamily="18" charset="0"/>
                                </a:rPr>
                                <m:t>𝐲</m:t>
                              </m:r>
                              <m:r>
                                <a:rPr lang="en-US" sz="2800" b="1" i="0">
                                  <a:solidFill>
                                    <a:srgbClr val="0000FF"/>
                                  </a:solidFill>
                                  <a:latin typeface="Cambria Math" panose="02040503050406030204" pitchFamily="18" charset="0"/>
                                  <a:ea typeface="Calibri" panose="020F0502020204030204" pitchFamily="34" charset="0"/>
                                  <a:cs typeface="Times New Roman" panose="02020603050405020304" pitchFamily="18" charset="0"/>
                                </a:rPr>
                                <m:t>=</m:t>
                              </m:r>
                              <m:r>
                                <a:rPr lang="en-US" sz="2800" b="1" i="0">
                                  <a:solidFill>
                                    <a:srgbClr val="0000FF"/>
                                  </a:solidFill>
                                  <a:latin typeface="Cambria Math" panose="02040503050406030204" pitchFamily="18" charset="0"/>
                                  <a:ea typeface="Calibri" panose="020F0502020204030204" pitchFamily="34" charset="0"/>
                                  <a:cs typeface="Times New Roman" panose="02020603050405020304" pitchFamily="18" charset="0"/>
                                </a:rPr>
                                <m:t>𝟑</m:t>
                              </m:r>
                            </m:e>
                            <m:e>
                              <m:r>
                                <a:rPr lang="en-US" sz="2800" b="1" i="0">
                                  <a:solidFill>
                                    <a:srgbClr val="0000FF"/>
                                  </a:solidFill>
                                  <a:latin typeface="Cambria Math" panose="02040503050406030204" pitchFamily="18" charset="0"/>
                                  <a:ea typeface="Calibri" panose="020F0502020204030204" pitchFamily="34" charset="0"/>
                                  <a:cs typeface="Times New Roman" panose="02020603050405020304" pitchFamily="18" charset="0"/>
                                </a:rPr>
                                <m:t>𝟒𝐱</m:t>
                              </m:r>
                              <m:r>
                                <a:rPr lang="en-US" sz="2800" b="1" i="0">
                                  <a:solidFill>
                                    <a:srgbClr val="0000FF"/>
                                  </a:solidFill>
                                  <a:latin typeface="Cambria Math" panose="02040503050406030204" pitchFamily="18" charset="0"/>
                                  <a:ea typeface="Calibri" panose="020F0502020204030204" pitchFamily="34" charset="0"/>
                                  <a:cs typeface="Times New Roman" panose="02020603050405020304" pitchFamily="18" charset="0"/>
                                </a:rPr>
                                <m:t>−</m:t>
                              </m:r>
                              <m:r>
                                <a:rPr lang="en-US" sz="2800" b="1" i="0">
                                  <a:solidFill>
                                    <a:srgbClr val="0000FF"/>
                                  </a:solidFill>
                                  <a:latin typeface="Cambria Math" panose="02040503050406030204" pitchFamily="18" charset="0"/>
                                  <a:ea typeface="Calibri" panose="020F0502020204030204" pitchFamily="34" charset="0"/>
                                  <a:cs typeface="Times New Roman" panose="02020603050405020304" pitchFamily="18" charset="0"/>
                                </a:rPr>
                                <m:t>𝟐𝐲</m:t>
                              </m:r>
                              <m:r>
                                <a:rPr lang="en-US" sz="2800" b="1" i="0">
                                  <a:solidFill>
                                    <a:srgbClr val="0000FF"/>
                                  </a:solidFill>
                                  <a:latin typeface="Cambria Math" panose="02040503050406030204" pitchFamily="18" charset="0"/>
                                  <a:ea typeface="Calibri" panose="020F0502020204030204" pitchFamily="34" charset="0"/>
                                  <a:cs typeface="Times New Roman" panose="02020603050405020304" pitchFamily="18" charset="0"/>
                                </a:rPr>
                                <m:t>=−</m:t>
                              </m:r>
                              <m:r>
                                <a:rPr lang="en-US" sz="2800" b="1" i="0">
                                  <a:solidFill>
                                    <a:srgbClr val="0000FF"/>
                                  </a:solidFill>
                                  <a:latin typeface="Cambria Math" panose="02040503050406030204" pitchFamily="18" charset="0"/>
                                  <a:ea typeface="Calibri" panose="020F0502020204030204" pitchFamily="34" charset="0"/>
                                  <a:cs typeface="Times New Roman" panose="02020603050405020304" pitchFamily="18" charset="0"/>
                                </a:rPr>
                                <m:t>𝟒</m:t>
                              </m:r>
                            </m:e>
                          </m:eqArr>
                        </m:e>
                      </m:d>
                    </m:oMath>
                  </m:oMathPara>
                </a14:m>
                <a:endParaRPr lang="vi-VN" sz="2800" b="1">
                  <a:solidFill>
                    <a:srgbClr val="0000FF"/>
                  </a:solidFill>
                </a:endParaRPr>
              </a:p>
            </p:txBody>
          </p:sp>
        </mc:Choice>
        <mc:Fallback xmlns="">
          <p:sp>
            <p:nvSpPr>
              <p:cNvPr id="11" name="Hộp Văn bản 10">
                <a:extLst>
                  <a:ext uri="{FF2B5EF4-FFF2-40B4-BE49-F238E27FC236}">
                    <a16:creationId xmlns:a16="http://schemas.microsoft.com/office/drawing/2014/main" id="{7971D7E9-39BF-52A9-0F03-4800C6E1DF93}"/>
                  </a:ext>
                </a:extLst>
              </p:cNvPr>
              <p:cNvSpPr txBox="1">
                <a:spLocks noRot="1" noChangeAspect="1" noMove="1" noResize="1" noEditPoints="1" noAdjustHandles="1" noChangeArrowheads="1" noChangeShapeType="1" noTextEdit="1"/>
              </p:cNvSpPr>
              <p:nvPr/>
            </p:nvSpPr>
            <p:spPr>
              <a:xfrm>
                <a:off x="4375356" y="985979"/>
                <a:ext cx="3195482" cy="1053494"/>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3" name="Hộp Văn bản 12">
                <a:extLst>
                  <a:ext uri="{FF2B5EF4-FFF2-40B4-BE49-F238E27FC236}">
                    <a16:creationId xmlns:a16="http://schemas.microsoft.com/office/drawing/2014/main" id="{459908AE-8A61-5147-B95B-7790107AE375}"/>
                  </a:ext>
                </a:extLst>
              </p:cNvPr>
              <p:cNvSpPr txBox="1"/>
              <p:nvPr/>
            </p:nvSpPr>
            <p:spPr>
              <a:xfrm>
                <a:off x="7822660" y="933723"/>
                <a:ext cx="2762864" cy="105349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800" b="1" i="0" kern="0" smtClean="0">
                          <a:solidFill>
                            <a:srgbClr val="0000FF"/>
                          </a:solidFill>
                          <a:latin typeface="Cambria Math" panose="02040503050406030204" pitchFamily="18" charset="0"/>
                          <a:cs typeface="Times New Roman" panose="02020603050405020304" pitchFamily="18" charset="0"/>
                          <a:sym typeface="Arial"/>
                        </a:rPr>
                        <m:t>𝐜</m:t>
                      </m:r>
                      <m:r>
                        <a:rPr lang="vi-VN" sz="2800" b="1" i="0" kern="0" smtClean="0">
                          <a:solidFill>
                            <a:srgbClr val="0000FF"/>
                          </a:solidFill>
                          <a:latin typeface="Cambria Math" panose="02040503050406030204" pitchFamily="18" charset="0"/>
                          <a:cs typeface="Times New Roman" panose="02020603050405020304" pitchFamily="18" charset="0"/>
                          <a:sym typeface="Arial"/>
                        </a:rPr>
                        <m:t>)</m:t>
                      </m:r>
                      <m:d>
                        <m:dPr>
                          <m:begChr m:val="{"/>
                          <m:endChr m:val=""/>
                          <m:ctrlPr>
                            <a:rPr lang="en-US" sz="2800" b="1" i="1" kern="0" smtClean="0">
                              <a:solidFill>
                                <a:srgbClr val="0000FF"/>
                              </a:solidFill>
                              <a:latin typeface="Cambria Math" panose="02040503050406030204" pitchFamily="18" charset="0"/>
                              <a:cs typeface="Times New Roman" panose="02020603050405020304" pitchFamily="18" charset="0"/>
                              <a:sym typeface="Arial"/>
                            </a:rPr>
                          </m:ctrlPr>
                        </m:dPr>
                        <m:e>
                          <m:eqArr>
                            <m:eqArrPr>
                              <m:ctrlPr>
                                <a:rPr lang="en-US" sz="2800" b="1" i="1" kern="0">
                                  <a:solidFill>
                                    <a:srgbClr val="0000FF"/>
                                  </a:solidFill>
                                  <a:latin typeface="Cambria Math" panose="02040503050406030204" pitchFamily="18" charset="0"/>
                                  <a:cs typeface="Times New Roman" panose="02020603050405020304" pitchFamily="18" charset="0"/>
                                  <a:sym typeface="Arial"/>
                                </a:rPr>
                              </m:ctrlPr>
                            </m:eqArrPr>
                            <m:e>
                              <m:r>
                                <a:rPr lang="en-US" sz="2800" b="1" i="0" kern="0">
                                  <a:solidFill>
                                    <a:srgbClr val="0000FF"/>
                                  </a:solidFill>
                                  <a:latin typeface="Cambria Math" panose="02040503050406030204" pitchFamily="18" charset="0"/>
                                  <a:cs typeface="Times New Roman" panose="02020603050405020304" pitchFamily="18" charset="0"/>
                                  <a:sym typeface="Arial"/>
                                </a:rPr>
                                <m:t>−</m:t>
                              </m:r>
                              <m:r>
                                <a:rPr lang="en-US" sz="2800" b="1" i="0" kern="0">
                                  <a:solidFill>
                                    <a:srgbClr val="0000FF"/>
                                  </a:solidFill>
                                  <a:latin typeface="Cambria Math" panose="02040503050406030204" pitchFamily="18" charset="0"/>
                                  <a:cs typeface="Times New Roman" panose="02020603050405020304" pitchFamily="18" charset="0"/>
                                  <a:sym typeface="Arial"/>
                                </a:rPr>
                                <m:t>𝐱</m:t>
                              </m:r>
                              <m:r>
                                <a:rPr lang="en-US" sz="2800" b="1" i="0" kern="0">
                                  <a:solidFill>
                                    <a:srgbClr val="0000FF"/>
                                  </a:solidFill>
                                  <a:latin typeface="Cambria Math" panose="02040503050406030204" pitchFamily="18" charset="0"/>
                                  <a:cs typeface="Times New Roman" panose="02020603050405020304" pitchFamily="18" charset="0"/>
                                  <a:sym typeface="Arial"/>
                                </a:rPr>
                                <m:t>+</m:t>
                              </m:r>
                              <m:r>
                                <a:rPr lang="en-US" sz="2800" b="1" i="0" kern="0">
                                  <a:solidFill>
                                    <a:srgbClr val="0000FF"/>
                                  </a:solidFill>
                                  <a:latin typeface="Cambria Math" panose="02040503050406030204" pitchFamily="18" charset="0"/>
                                  <a:cs typeface="Times New Roman" panose="02020603050405020304" pitchFamily="18" charset="0"/>
                                  <a:sym typeface="Arial"/>
                                </a:rPr>
                                <m:t>𝐲</m:t>
                              </m:r>
                              <m:r>
                                <a:rPr lang="en-US" sz="2800" b="1" i="0" kern="0">
                                  <a:solidFill>
                                    <a:srgbClr val="0000FF"/>
                                  </a:solidFill>
                                  <a:latin typeface="Cambria Math" panose="02040503050406030204" pitchFamily="18" charset="0"/>
                                  <a:cs typeface="Times New Roman" panose="02020603050405020304" pitchFamily="18" charset="0"/>
                                  <a:sym typeface="Arial"/>
                                </a:rPr>
                                <m:t>=−</m:t>
                              </m:r>
                              <m:r>
                                <a:rPr lang="en-US" sz="2800" b="1" i="0" kern="0">
                                  <a:solidFill>
                                    <a:srgbClr val="0000FF"/>
                                  </a:solidFill>
                                  <a:latin typeface="Cambria Math" panose="02040503050406030204" pitchFamily="18" charset="0"/>
                                  <a:cs typeface="Times New Roman" panose="02020603050405020304" pitchFamily="18" charset="0"/>
                                  <a:sym typeface="Arial"/>
                                </a:rPr>
                                <m:t>𝟐</m:t>
                              </m:r>
                            </m:e>
                            <m:e>
                              <m:r>
                                <a:rPr lang="en-US" sz="2800" b="1" i="0" kern="0">
                                  <a:solidFill>
                                    <a:srgbClr val="0000FF"/>
                                  </a:solidFill>
                                  <a:latin typeface="Cambria Math" panose="02040503050406030204" pitchFamily="18" charset="0"/>
                                  <a:cs typeface="Times New Roman" panose="02020603050405020304" pitchFamily="18" charset="0"/>
                                  <a:sym typeface="Arial"/>
                                </a:rPr>
                                <m:t>𝟑𝐱</m:t>
                              </m:r>
                              <m:r>
                                <a:rPr lang="en-US" sz="2800" b="1" i="0" kern="0">
                                  <a:solidFill>
                                    <a:srgbClr val="0000FF"/>
                                  </a:solidFill>
                                  <a:latin typeface="Cambria Math" panose="02040503050406030204" pitchFamily="18" charset="0"/>
                                  <a:cs typeface="Times New Roman" panose="02020603050405020304" pitchFamily="18" charset="0"/>
                                  <a:sym typeface="Arial"/>
                                </a:rPr>
                                <m:t>−</m:t>
                              </m:r>
                              <m:r>
                                <a:rPr lang="en-US" sz="2800" b="1" i="0" kern="0">
                                  <a:solidFill>
                                    <a:srgbClr val="0000FF"/>
                                  </a:solidFill>
                                  <a:latin typeface="Cambria Math" panose="02040503050406030204" pitchFamily="18" charset="0"/>
                                  <a:cs typeface="Times New Roman" panose="02020603050405020304" pitchFamily="18" charset="0"/>
                                  <a:sym typeface="Arial"/>
                                </a:rPr>
                                <m:t>𝟑𝐲</m:t>
                              </m:r>
                              <m:r>
                                <a:rPr lang="en-US" sz="2800" b="1" i="0" kern="0">
                                  <a:solidFill>
                                    <a:srgbClr val="0000FF"/>
                                  </a:solidFill>
                                  <a:latin typeface="Cambria Math" panose="02040503050406030204" pitchFamily="18" charset="0"/>
                                  <a:cs typeface="Times New Roman" panose="02020603050405020304" pitchFamily="18" charset="0"/>
                                  <a:sym typeface="Arial"/>
                                </a:rPr>
                                <m:t>=</m:t>
                              </m:r>
                              <m:r>
                                <a:rPr lang="en-US" sz="2800" b="1" i="0" kern="0">
                                  <a:solidFill>
                                    <a:srgbClr val="0000FF"/>
                                  </a:solidFill>
                                  <a:latin typeface="Cambria Math" panose="02040503050406030204" pitchFamily="18" charset="0"/>
                                  <a:cs typeface="Times New Roman" panose="02020603050405020304" pitchFamily="18" charset="0"/>
                                  <a:sym typeface="Arial"/>
                                </a:rPr>
                                <m:t>𝟔</m:t>
                              </m:r>
                            </m:e>
                          </m:eqArr>
                        </m:e>
                      </m:d>
                    </m:oMath>
                  </m:oMathPara>
                </a14:m>
                <a:endParaRPr lang="vi-VN" sz="2800" b="1">
                  <a:solidFill>
                    <a:srgbClr val="0000FF"/>
                  </a:solidFill>
                </a:endParaRPr>
              </a:p>
            </p:txBody>
          </p:sp>
        </mc:Choice>
        <mc:Fallback xmlns="">
          <p:sp>
            <p:nvSpPr>
              <p:cNvPr id="13" name="Hộp Văn bản 12">
                <a:extLst>
                  <a:ext uri="{FF2B5EF4-FFF2-40B4-BE49-F238E27FC236}">
                    <a16:creationId xmlns:a16="http://schemas.microsoft.com/office/drawing/2014/main" id="{459908AE-8A61-5147-B95B-7790107AE375}"/>
                  </a:ext>
                </a:extLst>
              </p:cNvPr>
              <p:cNvSpPr txBox="1">
                <a:spLocks noRot="1" noChangeAspect="1" noMove="1" noResize="1" noEditPoints="1" noAdjustHandles="1" noChangeArrowheads="1" noChangeShapeType="1" noTextEdit="1"/>
              </p:cNvSpPr>
              <p:nvPr/>
            </p:nvSpPr>
            <p:spPr>
              <a:xfrm>
                <a:off x="7822660" y="933723"/>
                <a:ext cx="2762864" cy="1053494"/>
              </a:xfrm>
              <a:prstGeom prst="rect">
                <a:avLst/>
              </a:prstGeom>
              <a:blipFill>
                <a:blip r:embed="rId8"/>
                <a:stretch>
                  <a:fillRect/>
                </a:stretch>
              </a:blipFill>
            </p:spPr>
            <p:txBody>
              <a:bodyPr/>
              <a:lstStyle/>
              <a:p>
                <a:r>
                  <a:rPr lang="vi-VN">
                    <a:noFill/>
                  </a:rPr>
                  <a:t> </a:t>
                </a:r>
              </a:p>
            </p:txBody>
          </p:sp>
        </mc:Fallback>
      </mc:AlternateContent>
    </p:spTree>
    <p:custDataLst>
      <p:tags r:id="rId1"/>
    </p:custDataLst>
    <p:extLst>
      <p:ext uri="{BB962C8B-B14F-4D97-AF65-F5344CB8AC3E}">
        <p14:creationId xmlns:p14="http://schemas.microsoft.com/office/powerpoint/2010/main" val="109078928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sp>
        <p:nvSpPr>
          <p:cNvPr id="10" name="Rounded Rectangle 9"/>
          <p:cNvSpPr/>
          <p:nvPr/>
        </p:nvSpPr>
        <p:spPr>
          <a:xfrm>
            <a:off x="872314" y="219109"/>
            <a:ext cx="10974453" cy="6042992"/>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p:sp>
        <p:nvSpPr>
          <p:cNvPr id="5" name="Rectangle 4"/>
          <p:cNvSpPr/>
          <p:nvPr/>
        </p:nvSpPr>
        <p:spPr>
          <a:xfrm>
            <a:off x="1396532" y="394523"/>
            <a:ext cx="9398935" cy="523220"/>
          </a:xfrm>
          <a:prstGeom prst="rect">
            <a:avLst/>
          </a:prstGeom>
        </p:spPr>
        <p:txBody>
          <a:bodyPr wrap="square">
            <a:spAutoFit/>
          </a:bodyPr>
          <a:lstStyle/>
          <a:p>
            <a:pPr algn="just" defTabSz="1219170">
              <a:spcAft>
                <a:spcPts val="1333"/>
              </a:spcAft>
              <a:buClr>
                <a:srgbClr val="000000"/>
              </a:buClr>
              <a:tabLst>
                <a:tab pos="482588" algn="l"/>
              </a:tabLst>
              <a:defRPr/>
            </a:pPr>
            <a:r>
              <a:rPr lang="vi-VN" sz="2800" b="1" kern="0">
                <a:solidFill>
                  <a:srgbClr val="0000FF"/>
                </a:solidFill>
                <a:latin typeface="#9Slide03 Encode SeEx Black#9Slide07 SVNSalty Sans"/>
                <a:ea typeface="Times New Roman" panose="02020603050405020304" pitchFamily="18" charset="0"/>
                <a:cs typeface="Times New Roman" panose="02020603050405020304" pitchFamily="18" charset="0"/>
                <a:sym typeface="Arial"/>
              </a:rPr>
              <a:t>Giải hệ phương trình</a:t>
            </a:r>
            <a:r>
              <a:rPr lang="en-US" sz="2800" b="1" kern="0">
                <a:solidFill>
                  <a:srgbClr val="0000FF"/>
                </a:solidFill>
                <a:latin typeface="#9Slide03 Encode SeEx Black#9Slide07 SVNSalty Sans"/>
                <a:ea typeface="Times New Roman" panose="02020603050405020304" pitchFamily="18" charset="0"/>
                <a:cs typeface="Times New Roman" panose="02020603050405020304" pitchFamily="18" charset="0"/>
                <a:sym typeface="Arial"/>
              </a:rPr>
              <a:t> </a:t>
            </a:r>
            <a:r>
              <a:rPr lang="vi-VN" sz="2800" b="1" kern="0">
                <a:solidFill>
                  <a:srgbClr val="0000FF"/>
                </a:solidFill>
                <a:latin typeface="#9Slide03 Encode SeEx Black#9Slide07 SVNSalty Sans"/>
                <a:ea typeface="Times New Roman" panose="02020603050405020304" pitchFamily="18" charset="0"/>
                <a:cs typeface="Times New Roman" panose="02020603050405020304" pitchFamily="18" charset="0"/>
                <a:sym typeface="Arial"/>
              </a:rPr>
              <a:t>bằng phương pháp </a:t>
            </a:r>
            <a:r>
              <a:rPr lang="en-US" sz="2800" b="1" kern="0">
                <a:solidFill>
                  <a:srgbClr val="0000FF"/>
                </a:solidFill>
                <a:latin typeface="#9Slide03 Encode SeEx Black#9Slide07 SVNSalty Sans"/>
                <a:ea typeface="Times New Roman" panose="02020603050405020304" pitchFamily="18" charset="0"/>
                <a:cs typeface="Times New Roman" panose="02020603050405020304" pitchFamily="18" charset="0"/>
                <a:sym typeface="Arial"/>
              </a:rPr>
              <a:t>cộng đại số</a:t>
            </a:r>
            <a:r>
              <a:rPr lang="vi-VN" sz="2800" b="1" kern="0">
                <a:solidFill>
                  <a:srgbClr val="0000FF"/>
                </a:solidFill>
                <a:latin typeface="#9Slide03 Encode SeEx Black#9Slide07 SVNSalty Sans"/>
                <a:ea typeface="Times New Roman" panose="02020603050405020304" pitchFamily="18" charset="0"/>
                <a:cs typeface="Times New Roman" panose="02020603050405020304" pitchFamily="18" charset="0"/>
                <a:sym typeface="Arial"/>
              </a:rPr>
              <a:t>.</a:t>
            </a:r>
          </a:p>
        </p:txBody>
      </p:sp>
      <p:sp>
        <p:nvSpPr>
          <p:cNvPr id="23" name="Rectangle 22"/>
          <p:cNvSpPr/>
          <p:nvPr/>
        </p:nvSpPr>
        <p:spPr>
          <a:xfrm>
            <a:off x="1220264" y="1929852"/>
            <a:ext cx="1112501" cy="523220"/>
          </a:xfrm>
          <a:prstGeom prst="rect">
            <a:avLst/>
          </a:prstGeom>
        </p:spPr>
        <p:txBody>
          <a:bodyPr wrap="square">
            <a:spAutoFit/>
          </a:bodyPr>
          <a:lstStyle/>
          <a:p>
            <a:pPr algn="ctr" defTabSz="1219170">
              <a:buClr>
                <a:srgbClr val="000000"/>
              </a:buClr>
              <a:defRPr/>
            </a:pPr>
            <a:r>
              <a:rPr lang="en-US" sz="2800" b="1" u="sng" kern="100">
                <a:solidFill>
                  <a:srgbClr val="00B0F0"/>
                </a:solidFill>
                <a:latin typeface="Aptos Black" panose="020B0004020202020204" pitchFamily="34" charset="0"/>
                <a:ea typeface="Calibri" panose="020F0502020204030204" pitchFamily="34" charset="0"/>
                <a:cs typeface="Times New Roman" panose="02020603050405020304" pitchFamily="18" charset="0"/>
                <a:sym typeface="Arial"/>
              </a:rPr>
              <a:t>Giải:</a:t>
            </a:r>
            <a:endParaRPr lang="en-US" sz="2800" u="sng" kern="0">
              <a:solidFill>
                <a:srgbClr val="00B0F0"/>
              </a:solidFill>
              <a:latin typeface="Aptos Black" panose="020B0004020202020204" pitchFamily="34" charset="0"/>
              <a:cs typeface="Arial"/>
              <a:sym typeface="Arial"/>
            </a:endParaRPr>
          </a:p>
        </p:txBody>
      </p:sp>
      <p:pic>
        <p:nvPicPr>
          <p:cNvPr id="9" name="Picture 8"/>
          <p:cNvPicPr>
            <a:picLocks noChangeAspect="1"/>
          </p:cNvPicPr>
          <p:nvPr/>
        </p:nvPicPr>
        <p:blipFill>
          <a:blip r:embed="rId8"/>
          <a:stretch>
            <a:fillRect/>
          </a:stretch>
        </p:blipFill>
        <p:spPr>
          <a:xfrm rot="9285695">
            <a:off x="10731975" y="5296165"/>
            <a:ext cx="1137011" cy="1218227"/>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396532" y="2479873"/>
                <a:ext cx="9757745" cy="2803460"/>
              </a:xfrm>
              <a:prstGeom prst="rect">
                <a:avLst/>
              </a:prstGeom>
            </p:spPr>
            <p:txBody>
              <a:bodyPr wrap="square">
                <a:spAutoFit/>
              </a:bodyPr>
              <a:lstStyle/>
              <a:p>
                <a:pPr algn="just">
                  <a:lnSpc>
                    <a:spcPct val="150000"/>
                  </a:lnSpc>
                  <a:spcBef>
                    <a:spcPts val="533"/>
                  </a:spcBef>
                  <a:spcAft>
                    <a:spcPts val="533"/>
                  </a:spcAft>
                  <a:tabLst>
                    <a:tab pos="482588" algn="l"/>
                  </a:tabLst>
                </a:pPr>
                <a:r>
                  <a:rPr lang="vi-VN"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a) Cộng từng vế hai phương trình ta được </a:t>
                </a:r>
                <a14:m>
                  <m:oMath xmlns:m="http://schemas.openxmlformats.org/officeDocument/2006/math">
                    <m:r>
                      <a:rPr lang="vi-VN"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𝟖𝐲</m:t>
                    </m:r>
                    <m:r>
                      <a:rPr lang="vi-VN"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vi-VN"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𝟏𝟔</m:t>
                    </m:r>
                  </m:oMath>
                </a14:m>
                <a:r>
                  <a:rPr lang="vi-VN"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 suy ra </a:t>
                </a:r>
                <a14:m>
                  <m:oMath xmlns:m="http://schemas.openxmlformats.org/officeDocument/2006/math">
                    <m:r>
                      <a:rPr lang="vi-VN"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𝐲</m:t>
                    </m:r>
                    <m:r>
                      <a:rPr lang="vi-VN"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vi-VN"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𝟐</m:t>
                    </m:r>
                  </m:oMath>
                </a14:m>
                <a:r>
                  <a:rPr lang="vi-VN"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a:t>
                </a:r>
              </a:p>
              <a:p>
                <a:pPr algn="just">
                  <a:lnSpc>
                    <a:spcPct val="150000"/>
                  </a:lnSpc>
                  <a:spcBef>
                    <a:spcPts val="533"/>
                  </a:spcBef>
                  <a:spcAft>
                    <a:spcPts val="533"/>
                  </a:spcAft>
                  <a:tabLst>
                    <a:tab pos="482588" algn="l"/>
                  </a:tabLst>
                </a:pPr>
                <a:r>
                  <a:rPr lang="vi-VN"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Thế </a:t>
                </a:r>
                <a14:m>
                  <m:oMath xmlns:m="http://schemas.openxmlformats.org/officeDocument/2006/math">
                    <m:r>
                      <a:rPr lang="vi-VN"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𝐲</m:t>
                    </m:r>
                    <m:r>
                      <a:rPr lang="vi-VN"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vi-VN"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𝟐</m:t>
                    </m:r>
                    <m:r>
                      <a:rPr lang="vi-VN"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vi-VN"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vào phương trình thứ hai ta được </a:t>
                </a:r>
                <a:endParaRPr lang="en-US"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endParaRPr>
              </a:p>
              <a:p>
                <a:pPr algn="ctr">
                  <a:lnSpc>
                    <a:spcPct val="150000"/>
                  </a:lnSpc>
                  <a:spcBef>
                    <a:spcPts val="533"/>
                  </a:spcBef>
                  <a:spcAft>
                    <a:spcPts val="533"/>
                  </a:spcAft>
                  <a:tabLst>
                    <a:tab pos="482588" algn="l"/>
                  </a:tabLst>
                </a:pPr>
                <a14:m>
                  <m:oMath xmlns:m="http://schemas.openxmlformats.org/officeDocument/2006/math">
                    <m:r>
                      <a:rPr lang="vi-VN"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𝟐𝐱</m:t>
                    </m:r>
                    <m:r>
                      <a:rPr lang="vi-VN"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vi-VN"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𝟑</m:t>
                    </m:r>
                    <m:r>
                      <a:rPr lang="vi-VN"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 . </m:t>
                    </m:r>
                    <m:r>
                      <a:rPr lang="vi-VN"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𝟐</m:t>
                    </m:r>
                    <m:r>
                      <a:rPr lang="vi-VN"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vi-VN"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𝟒</m:t>
                    </m:r>
                  </m:oMath>
                </a14:m>
                <a:r>
                  <a:rPr lang="vi-VN"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 hay </a:t>
                </a:r>
                <a14:m>
                  <m:oMath xmlns:m="http://schemas.openxmlformats.org/officeDocument/2006/math">
                    <m:r>
                      <a:rPr lang="vi-VN"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𝟐𝐱</m:t>
                    </m:r>
                    <m:r>
                      <a:rPr lang="vi-VN"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vi-VN"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𝟐</m:t>
                    </m:r>
                  </m:oMath>
                </a14:m>
                <a:r>
                  <a:rPr lang="vi-VN"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 suy ra </a:t>
                </a:r>
                <a14:m>
                  <m:oMath xmlns:m="http://schemas.openxmlformats.org/officeDocument/2006/math">
                    <m:r>
                      <a:rPr lang="vi-VN"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𝐱</m:t>
                    </m:r>
                    <m:r>
                      <a:rPr lang="vi-VN"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vi-VN"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𝟏</m:t>
                    </m:r>
                    <m:r>
                      <a:rPr lang="vi-VN"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 </m:t>
                    </m:r>
                  </m:oMath>
                </a14:m>
                <a:endParaRPr lang="en-US"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endParaRPr>
              </a:p>
              <a:p>
                <a:pPr algn="just">
                  <a:lnSpc>
                    <a:spcPct val="150000"/>
                  </a:lnSpc>
                  <a:spcBef>
                    <a:spcPts val="533"/>
                  </a:spcBef>
                  <a:spcAft>
                    <a:spcPts val="533"/>
                  </a:spcAft>
                  <a:tabLst>
                    <a:tab pos="482588" algn="l"/>
                  </a:tabLst>
                </a:pPr>
                <a:r>
                  <a:rPr lang="vi-VN"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Vậy hệ phương trình đã cho có nghiệm là </a:t>
                </a:r>
                <a14:m>
                  <m:oMath xmlns:m="http://schemas.openxmlformats.org/officeDocument/2006/math">
                    <m:r>
                      <a:rPr lang="vi-VN"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vi-VN"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𝟏</m:t>
                    </m:r>
                    <m:r>
                      <a:rPr lang="vi-VN"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en-US"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𝟐</m:t>
                    </m:r>
                    <m:r>
                      <a:rPr lang="vi-VN"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oMath>
                </a14:m>
                <a:endParaRPr lang="vi-VN"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396532" y="2479873"/>
                <a:ext cx="9757745" cy="2803460"/>
              </a:xfrm>
              <a:prstGeom prst="rect">
                <a:avLst/>
              </a:prstGeom>
              <a:blipFill>
                <a:blip r:embed="rId9"/>
                <a:stretch>
                  <a:fillRect l="-1124" b="-4348"/>
                </a:stretch>
              </a:blipFill>
            </p:spPr>
            <p:txBody>
              <a:bodyPr/>
              <a:lstStyle/>
              <a:p>
                <a:r>
                  <a:rPr lang="vi-VN">
                    <a:noFill/>
                  </a:rPr>
                  <a:t> </a:t>
                </a:r>
              </a:p>
            </p:txBody>
          </p:sp>
        </mc:Fallback>
      </mc:AlternateContent>
      <p:sp>
        <p:nvSpPr>
          <p:cNvPr id="4" name="Flowchart: Terminator 6">
            <a:extLst>
              <a:ext uri="{FF2B5EF4-FFF2-40B4-BE49-F238E27FC236}">
                <a16:creationId xmlns:a16="http://schemas.microsoft.com/office/drawing/2014/main" id="{4D649418-36C7-93D8-850B-B897FE34B735}"/>
              </a:ext>
            </a:extLst>
          </p:cNvPr>
          <p:cNvSpPr/>
          <p:nvPr/>
        </p:nvSpPr>
        <p:spPr>
          <a:xfrm>
            <a:off x="-710136" y="755715"/>
            <a:ext cx="1930400" cy="762000"/>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609630">
              <a:defRPr/>
            </a:pPr>
            <a:r>
              <a:rPr lang="vi-VN" sz="2533" b="1">
                <a:solidFill>
                  <a:srgbClr val="F7DE78">
                    <a:lumMod val="20000"/>
                    <a:lumOff val="80000"/>
                  </a:srgbClr>
                </a:solidFill>
                <a:latin typeface="#9Slide07 SVNSalty Sans" panose="02000000000000000000" pitchFamily="2" charset="0"/>
              </a:rPr>
              <a:t>Bài 6</a:t>
            </a:r>
            <a:r>
              <a:rPr lang="en-US" sz="2533" b="1">
                <a:solidFill>
                  <a:srgbClr val="F7DE78">
                    <a:lumMod val="20000"/>
                    <a:lumOff val="80000"/>
                  </a:srgbClr>
                </a:solidFill>
                <a:latin typeface="#9Slide07 SVNSalty Sans" panose="02000000000000000000" pitchFamily="2" charset="0"/>
              </a:rPr>
              <a:t>.</a:t>
            </a:r>
          </a:p>
        </p:txBody>
      </p:sp>
      <p:pic>
        <p:nvPicPr>
          <p:cNvPr id="2" name="bai_6_giai_he_phuong_trinh_sau_bang_phuong_phap_775f6654-aba0-4708-9bcd-6b888485a2af">
            <a:hlinkClick r:id="" action="ppaction://media"/>
            <a:extLst>
              <a:ext uri="{FF2B5EF4-FFF2-40B4-BE49-F238E27FC236}">
                <a16:creationId xmlns:a16="http://schemas.microsoft.com/office/drawing/2014/main" id="{5B08DC4E-E3D4-C3D2-63BC-5C3AFD940A32}"/>
              </a:ext>
            </a:extLst>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1378645" y="933513"/>
            <a:ext cx="406400" cy="406400"/>
          </a:xfrm>
          <a:prstGeom prst="rect">
            <a:avLst/>
          </a:prstGeom>
        </p:spPr>
      </p:pic>
      <p:pic>
        <p:nvPicPr>
          <p:cNvPr id="6" name="o_bai_tap_nay_cac_em_nhan_thay_rang_he_so_cua_an_2d6960a9-1a3b-4f8c-9625-95d59c93d0d4">
            <a:hlinkClick r:id="" action="ppaction://media"/>
            <a:extLst>
              <a:ext uri="{FF2B5EF4-FFF2-40B4-BE49-F238E27FC236}">
                <a16:creationId xmlns:a16="http://schemas.microsoft.com/office/drawing/2014/main" id="{CEEF79DB-E4AC-0551-6F06-83D5525FE83A}"/>
              </a:ext>
            </a:extLst>
          </p:cNvPr>
          <p:cNvPicPr>
            <a:picLocks noChangeAspect="1"/>
          </p:cNvPicPr>
          <p:nvPr>
            <a:audioFile r:link="rId5"/>
            <p:extLst>
              <p:ext uri="{DAA4B4D4-6D71-4841-9C94-3DE7FCFB9230}">
                <p14:media xmlns:p14="http://schemas.microsoft.com/office/powerpoint/2010/main" r:embed="rId4"/>
              </p:ext>
            </p:extLst>
          </p:nvPr>
        </p:nvPicPr>
        <p:blipFill>
          <a:blip r:embed="rId10"/>
          <a:stretch>
            <a:fillRect/>
          </a:stretch>
        </p:blipFill>
        <p:spPr>
          <a:xfrm>
            <a:off x="-1538301" y="1929852"/>
            <a:ext cx="406400" cy="406400"/>
          </a:xfrm>
          <a:prstGeom prst="rect">
            <a:avLst/>
          </a:prstGeom>
        </p:spPr>
      </p:pic>
      <mc:AlternateContent xmlns:mc="http://schemas.openxmlformats.org/markup-compatibility/2006" xmlns:a14="http://schemas.microsoft.com/office/drawing/2010/main">
        <mc:Choice Requires="a14">
          <p:sp>
            <p:nvSpPr>
              <p:cNvPr id="8" name="Hộp Văn bản 7">
                <a:extLst>
                  <a:ext uri="{FF2B5EF4-FFF2-40B4-BE49-F238E27FC236}">
                    <a16:creationId xmlns:a16="http://schemas.microsoft.com/office/drawing/2014/main" id="{4EA026AE-D66F-60F4-F2ED-1699B7991F0B}"/>
                  </a:ext>
                </a:extLst>
              </p:cNvPr>
              <p:cNvSpPr txBox="1"/>
              <p:nvPr/>
            </p:nvSpPr>
            <p:spPr>
              <a:xfrm>
                <a:off x="2354982" y="1068700"/>
                <a:ext cx="3283818" cy="1053494"/>
              </a:xfrm>
              <a:prstGeom prst="rect">
                <a:avLst/>
              </a:prstGeom>
              <a:noFill/>
            </p:spPr>
            <p:txBody>
              <a:bodyPr wrap="square">
                <a:spAutoFit/>
              </a:bodyPr>
              <a:lstStyle/>
              <a:p>
                <a:r>
                  <a:rPr lang="vi-VN" sz="2800" b="1" kern="0">
                    <a:solidFill>
                      <a:srgbClr val="0000FF"/>
                    </a:solidFill>
                    <a:cs typeface="Times New Roman" panose="02020603050405020304" pitchFamily="18" charset="0"/>
                    <a:sym typeface="Arial"/>
                  </a:rPr>
                  <a:t>a</a:t>
                </a:r>
                <a14:m>
                  <m:oMath xmlns:m="http://schemas.openxmlformats.org/officeDocument/2006/math">
                    <m:r>
                      <a:rPr lang="vi-VN" sz="2800" b="1" i="0" kern="0" smtClean="0">
                        <a:solidFill>
                          <a:srgbClr val="0000FF"/>
                        </a:solidFill>
                        <a:latin typeface="Cambria Math" panose="02040503050406030204" pitchFamily="18" charset="0"/>
                        <a:cs typeface="Times New Roman" panose="02020603050405020304" pitchFamily="18" charset="0"/>
                        <a:sym typeface="Arial"/>
                      </a:rPr>
                      <m:t>)</m:t>
                    </m:r>
                    <m:d>
                      <m:dPr>
                        <m:begChr m:val="{"/>
                        <m:endChr m:val=""/>
                        <m:ctrlPr>
                          <a:rPr lang="en-US" sz="2800" b="1" i="1" kern="0" smtClean="0">
                            <a:solidFill>
                              <a:srgbClr val="0000FF"/>
                            </a:solidFill>
                            <a:latin typeface="Cambria Math" panose="02040503050406030204" pitchFamily="18" charset="0"/>
                            <a:cs typeface="Times New Roman" panose="02020603050405020304" pitchFamily="18" charset="0"/>
                            <a:sym typeface="Arial"/>
                          </a:rPr>
                        </m:ctrlPr>
                      </m:dPr>
                      <m:e>
                        <m:eqArr>
                          <m:eqArrPr>
                            <m:ctrlPr>
                              <a:rPr lang="en-US" sz="2800" b="1" i="1" kern="0">
                                <a:solidFill>
                                  <a:srgbClr val="0000FF"/>
                                </a:solidFill>
                                <a:latin typeface="Cambria Math" panose="02040503050406030204" pitchFamily="18" charset="0"/>
                                <a:cs typeface="Times New Roman" panose="02020603050405020304" pitchFamily="18" charset="0"/>
                                <a:sym typeface="Arial"/>
                              </a:rPr>
                            </m:ctrlPr>
                          </m:eqArrPr>
                          <m:e>
                            <m:r>
                              <a:rPr lang="en-US" sz="2800" b="1" kern="0">
                                <a:solidFill>
                                  <a:srgbClr val="0000FF"/>
                                </a:solidFill>
                                <a:latin typeface="Cambria Math" panose="02040503050406030204" pitchFamily="18" charset="0"/>
                                <a:cs typeface="Times New Roman" panose="02020603050405020304" pitchFamily="18" charset="0"/>
                                <a:sym typeface="Arial"/>
                              </a:rPr>
                              <m:t>−</m:t>
                            </m:r>
                            <m:r>
                              <a:rPr lang="en-US" sz="2800" b="1" i="1" kern="0">
                                <a:solidFill>
                                  <a:srgbClr val="0000FF"/>
                                </a:solidFill>
                                <a:latin typeface="Cambria Math" panose="02040503050406030204" pitchFamily="18" charset="0"/>
                                <a:cs typeface="Times New Roman" panose="02020603050405020304" pitchFamily="18" charset="0"/>
                                <a:sym typeface="Arial"/>
                              </a:rPr>
                              <m:t>𝟐𝐱</m:t>
                            </m:r>
                            <m:r>
                              <a:rPr lang="en-US" sz="2800" b="1" kern="0">
                                <a:solidFill>
                                  <a:srgbClr val="0000FF"/>
                                </a:solidFill>
                                <a:latin typeface="Cambria Math" panose="02040503050406030204" pitchFamily="18" charset="0"/>
                                <a:cs typeface="Times New Roman" panose="02020603050405020304" pitchFamily="18" charset="0"/>
                                <a:sym typeface="Arial"/>
                              </a:rPr>
                              <m:t>+</m:t>
                            </m:r>
                            <m:r>
                              <a:rPr lang="en-US" sz="2800" b="1" i="1" kern="0">
                                <a:solidFill>
                                  <a:srgbClr val="0000FF"/>
                                </a:solidFill>
                                <a:latin typeface="Cambria Math" panose="02040503050406030204" pitchFamily="18" charset="0"/>
                                <a:cs typeface="Times New Roman" panose="02020603050405020304" pitchFamily="18" charset="0"/>
                                <a:sym typeface="Arial"/>
                              </a:rPr>
                              <m:t>𝟓𝐲</m:t>
                            </m:r>
                            <m:r>
                              <a:rPr lang="en-US" sz="2800" b="1" kern="0">
                                <a:solidFill>
                                  <a:srgbClr val="0000FF"/>
                                </a:solidFill>
                                <a:latin typeface="Cambria Math" panose="02040503050406030204" pitchFamily="18" charset="0"/>
                                <a:cs typeface="Times New Roman" panose="02020603050405020304" pitchFamily="18" charset="0"/>
                                <a:sym typeface="Arial"/>
                              </a:rPr>
                              <m:t>=</m:t>
                            </m:r>
                            <m:r>
                              <a:rPr lang="en-US" sz="2800" b="1" i="1" kern="0">
                                <a:solidFill>
                                  <a:srgbClr val="0000FF"/>
                                </a:solidFill>
                                <a:latin typeface="Cambria Math" panose="02040503050406030204" pitchFamily="18" charset="0"/>
                                <a:cs typeface="Times New Roman" panose="02020603050405020304" pitchFamily="18" charset="0"/>
                                <a:sym typeface="Arial"/>
                              </a:rPr>
                              <m:t>𝟏𝟐</m:t>
                            </m:r>
                          </m:e>
                          <m:e>
                            <m:r>
                              <a:rPr lang="en-US" sz="2800" b="1" i="1" kern="0">
                                <a:solidFill>
                                  <a:srgbClr val="0000FF"/>
                                </a:solidFill>
                                <a:latin typeface="Cambria Math" panose="02040503050406030204" pitchFamily="18" charset="0"/>
                                <a:cs typeface="Times New Roman" panose="02020603050405020304" pitchFamily="18" charset="0"/>
                                <a:sym typeface="Arial"/>
                              </a:rPr>
                              <m:t>𝟐𝐱</m:t>
                            </m:r>
                            <m:r>
                              <a:rPr lang="en-US" sz="2800" b="1" kern="0">
                                <a:solidFill>
                                  <a:srgbClr val="0000FF"/>
                                </a:solidFill>
                                <a:latin typeface="Cambria Math" panose="02040503050406030204" pitchFamily="18" charset="0"/>
                                <a:cs typeface="Times New Roman" panose="02020603050405020304" pitchFamily="18" charset="0"/>
                                <a:sym typeface="Arial"/>
                              </a:rPr>
                              <m:t>+</m:t>
                            </m:r>
                            <m:r>
                              <a:rPr lang="en-US" sz="2800" b="1" i="1" kern="0">
                                <a:solidFill>
                                  <a:srgbClr val="0000FF"/>
                                </a:solidFill>
                                <a:latin typeface="Cambria Math" panose="02040503050406030204" pitchFamily="18" charset="0"/>
                                <a:cs typeface="Times New Roman" panose="02020603050405020304" pitchFamily="18" charset="0"/>
                                <a:sym typeface="Arial"/>
                              </a:rPr>
                              <m:t>𝟑𝐲</m:t>
                            </m:r>
                            <m:r>
                              <a:rPr lang="en-US" sz="2800" b="1" kern="0">
                                <a:solidFill>
                                  <a:srgbClr val="0000FF"/>
                                </a:solidFill>
                                <a:latin typeface="Cambria Math" panose="02040503050406030204" pitchFamily="18" charset="0"/>
                                <a:cs typeface="Times New Roman" panose="02020603050405020304" pitchFamily="18" charset="0"/>
                                <a:sym typeface="Arial"/>
                              </a:rPr>
                              <m:t>=</m:t>
                            </m:r>
                            <m:r>
                              <a:rPr lang="en-US" sz="2800" b="1" i="1" kern="0">
                                <a:solidFill>
                                  <a:srgbClr val="0000FF"/>
                                </a:solidFill>
                                <a:latin typeface="Cambria Math" panose="02040503050406030204" pitchFamily="18" charset="0"/>
                                <a:cs typeface="Times New Roman" panose="02020603050405020304" pitchFamily="18" charset="0"/>
                                <a:sym typeface="Arial"/>
                              </a:rPr>
                              <m:t>𝟒</m:t>
                            </m:r>
                          </m:e>
                        </m:eqArr>
                      </m:e>
                    </m:d>
                  </m:oMath>
                </a14:m>
                <a:endParaRPr lang="vi-VN" sz="2800"/>
              </a:p>
            </p:txBody>
          </p:sp>
        </mc:Choice>
        <mc:Fallback xmlns="">
          <p:sp>
            <p:nvSpPr>
              <p:cNvPr id="8" name="Hộp Văn bản 7">
                <a:extLst>
                  <a:ext uri="{FF2B5EF4-FFF2-40B4-BE49-F238E27FC236}">
                    <a16:creationId xmlns:a16="http://schemas.microsoft.com/office/drawing/2014/main" id="{4EA026AE-D66F-60F4-F2ED-1699B7991F0B}"/>
                  </a:ext>
                </a:extLst>
              </p:cNvPr>
              <p:cNvSpPr txBox="1">
                <a:spLocks noRot="1" noChangeAspect="1" noMove="1" noResize="1" noEditPoints="1" noAdjustHandles="1" noChangeArrowheads="1" noChangeShapeType="1" noTextEdit="1"/>
              </p:cNvSpPr>
              <p:nvPr/>
            </p:nvSpPr>
            <p:spPr>
              <a:xfrm>
                <a:off x="2354982" y="1068700"/>
                <a:ext cx="3283818" cy="1053494"/>
              </a:xfrm>
              <a:prstGeom prst="rect">
                <a:avLst/>
              </a:prstGeom>
              <a:blipFill>
                <a:blip r:embed="rId11"/>
                <a:stretch>
                  <a:fillRect l="-371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1" name="Hộp Văn bản 10">
                <a:extLst>
                  <a:ext uri="{FF2B5EF4-FFF2-40B4-BE49-F238E27FC236}">
                    <a16:creationId xmlns:a16="http://schemas.microsoft.com/office/drawing/2014/main" id="{D108B5B4-9ECA-04AB-F672-2D6779096606}"/>
                  </a:ext>
                </a:extLst>
              </p:cNvPr>
              <p:cNvSpPr txBox="1"/>
              <p:nvPr/>
            </p:nvSpPr>
            <p:spPr>
              <a:xfrm>
                <a:off x="5442857" y="1005909"/>
                <a:ext cx="3517249" cy="105349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800" b="1" i="0" kern="0" smtClean="0">
                          <a:solidFill>
                            <a:srgbClr val="0000FF"/>
                          </a:solidFill>
                          <a:latin typeface="Cambria Math" panose="02040503050406030204" pitchFamily="18" charset="0"/>
                          <a:cs typeface="Times New Roman" panose="02020603050405020304" pitchFamily="18" charset="0"/>
                          <a:sym typeface="Arial"/>
                        </a:rPr>
                        <m:t>𝐛</m:t>
                      </m:r>
                      <m:r>
                        <a:rPr lang="vi-VN" sz="2800" b="1" i="0" kern="0" smtClean="0">
                          <a:solidFill>
                            <a:srgbClr val="0000FF"/>
                          </a:solidFill>
                          <a:latin typeface="Cambria Math" panose="02040503050406030204" pitchFamily="18" charset="0"/>
                          <a:cs typeface="Times New Roman" panose="02020603050405020304" pitchFamily="18" charset="0"/>
                          <a:sym typeface="Arial"/>
                        </a:rPr>
                        <m:t>)</m:t>
                      </m:r>
                      <m:d>
                        <m:dPr>
                          <m:begChr m:val="{"/>
                          <m:endChr m:val=""/>
                          <m:ctrlPr>
                            <a:rPr lang="en-US" sz="2800" b="1" i="1" kern="0" smtClean="0">
                              <a:solidFill>
                                <a:srgbClr val="0000FF"/>
                              </a:solidFill>
                              <a:latin typeface="Cambria Math" panose="02040503050406030204" pitchFamily="18" charset="0"/>
                              <a:cs typeface="Times New Roman" panose="02020603050405020304" pitchFamily="18" charset="0"/>
                              <a:sym typeface="Arial"/>
                            </a:rPr>
                          </m:ctrlPr>
                        </m:dPr>
                        <m:e>
                          <m:eqArr>
                            <m:eqArrPr>
                              <m:ctrlPr>
                                <a:rPr lang="en-US" sz="2800" b="1" i="1" kern="0">
                                  <a:solidFill>
                                    <a:srgbClr val="0000FF"/>
                                  </a:solidFill>
                                  <a:latin typeface="Cambria Math" panose="02040503050406030204" pitchFamily="18" charset="0"/>
                                  <a:cs typeface="Times New Roman" panose="02020603050405020304" pitchFamily="18" charset="0"/>
                                  <a:sym typeface="Arial"/>
                                </a:rPr>
                              </m:ctrlPr>
                            </m:eqArrPr>
                            <m:e>
                              <m:r>
                                <a:rPr lang="en-US" sz="2800" b="1" i="0" kern="0">
                                  <a:solidFill>
                                    <a:srgbClr val="0000FF"/>
                                  </a:solidFill>
                                  <a:latin typeface="Cambria Math" panose="02040503050406030204" pitchFamily="18" charset="0"/>
                                  <a:cs typeface="Times New Roman" panose="02020603050405020304" pitchFamily="18" charset="0"/>
                                  <a:sym typeface="Arial"/>
                                </a:rPr>
                                <m:t>𝟓𝐱</m:t>
                              </m:r>
                              <m:r>
                                <a:rPr lang="en-US" sz="2800" b="1" i="0" kern="0">
                                  <a:solidFill>
                                    <a:srgbClr val="0000FF"/>
                                  </a:solidFill>
                                  <a:latin typeface="Cambria Math" panose="02040503050406030204" pitchFamily="18" charset="0"/>
                                  <a:cs typeface="Times New Roman" panose="02020603050405020304" pitchFamily="18" charset="0"/>
                                  <a:sym typeface="Arial"/>
                                </a:rPr>
                                <m:t>−</m:t>
                              </m:r>
                              <m:r>
                                <a:rPr lang="en-US" sz="2800" b="1" i="0" kern="0">
                                  <a:solidFill>
                                    <a:srgbClr val="0000FF"/>
                                  </a:solidFill>
                                  <a:latin typeface="Cambria Math" panose="02040503050406030204" pitchFamily="18" charset="0"/>
                                  <a:cs typeface="Times New Roman" panose="02020603050405020304" pitchFamily="18" charset="0"/>
                                  <a:sym typeface="Arial"/>
                                </a:rPr>
                                <m:t>𝟕𝐲</m:t>
                              </m:r>
                              <m:r>
                                <a:rPr lang="en-US" sz="2800" b="1" i="0" kern="0">
                                  <a:solidFill>
                                    <a:srgbClr val="0000FF"/>
                                  </a:solidFill>
                                  <a:latin typeface="Cambria Math" panose="02040503050406030204" pitchFamily="18" charset="0"/>
                                  <a:cs typeface="Times New Roman" panose="02020603050405020304" pitchFamily="18" charset="0"/>
                                  <a:sym typeface="Arial"/>
                                </a:rPr>
                                <m:t>=</m:t>
                              </m:r>
                              <m:r>
                                <a:rPr lang="en-US" sz="2800" b="1" i="0" kern="0">
                                  <a:solidFill>
                                    <a:srgbClr val="0000FF"/>
                                  </a:solidFill>
                                  <a:latin typeface="Cambria Math" panose="02040503050406030204" pitchFamily="18" charset="0"/>
                                  <a:cs typeface="Times New Roman" panose="02020603050405020304" pitchFamily="18" charset="0"/>
                                  <a:sym typeface="Arial"/>
                                </a:rPr>
                                <m:t>𝟗</m:t>
                              </m:r>
                            </m:e>
                            <m:e>
                              <m:r>
                                <a:rPr lang="en-US" sz="2800" b="1" i="0" kern="0">
                                  <a:solidFill>
                                    <a:srgbClr val="0000FF"/>
                                  </a:solidFill>
                                  <a:latin typeface="Cambria Math" panose="02040503050406030204" pitchFamily="18" charset="0"/>
                                  <a:cs typeface="Times New Roman" panose="02020603050405020304" pitchFamily="18" charset="0"/>
                                  <a:sym typeface="Arial"/>
                                </a:rPr>
                                <m:t>𝟓𝐱</m:t>
                              </m:r>
                              <m:r>
                                <a:rPr lang="en-US" sz="2800" b="1" i="0" kern="0">
                                  <a:solidFill>
                                    <a:srgbClr val="0000FF"/>
                                  </a:solidFill>
                                  <a:latin typeface="Cambria Math" panose="02040503050406030204" pitchFamily="18" charset="0"/>
                                  <a:cs typeface="Times New Roman" panose="02020603050405020304" pitchFamily="18" charset="0"/>
                                  <a:sym typeface="Arial"/>
                                </a:rPr>
                                <m:t>−</m:t>
                              </m:r>
                              <m:r>
                                <a:rPr lang="en-US" sz="2800" b="1" i="0" kern="0">
                                  <a:solidFill>
                                    <a:srgbClr val="0000FF"/>
                                  </a:solidFill>
                                  <a:latin typeface="Cambria Math" panose="02040503050406030204" pitchFamily="18" charset="0"/>
                                  <a:cs typeface="Times New Roman" panose="02020603050405020304" pitchFamily="18" charset="0"/>
                                  <a:sym typeface="Arial"/>
                                </a:rPr>
                                <m:t>𝟑𝐲</m:t>
                              </m:r>
                              <m:r>
                                <a:rPr lang="en-US" sz="2800" b="1" i="0" kern="0">
                                  <a:solidFill>
                                    <a:srgbClr val="0000FF"/>
                                  </a:solidFill>
                                  <a:latin typeface="Cambria Math" panose="02040503050406030204" pitchFamily="18" charset="0"/>
                                  <a:cs typeface="Times New Roman" panose="02020603050405020304" pitchFamily="18" charset="0"/>
                                  <a:sym typeface="Arial"/>
                                </a:rPr>
                                <m:t>=</m:t>
                              </m:r>
                              <m:r>
                                <a:rPr lang="en-US" sz="2800" b="1" i="0" kern="0">
                                  <a:solidFill>
                                    <a:srgbClr val="0000FF"/>
                                  </a:solidFill>
                                  <a:latin typeface="Cambria Math" panose="02040503050406030204" pitchFamily="18" charset="0"/>
                                  <a:cs typeface="Times New Roman" panose="02020603050405020304" pitchFamily="18" charset="0"/>
                                  <a:sym typeface="Arial"/>
                                </a:rPr>
                                <m:t>𝟏</m:t>
                              </m:r>
                            </m:e>
                          </m:eqArr>
                        </m:e>
                      </m:d>
                    </m:oMath>
                  </m:oMathPara>
                </a14:m>
                <a:endParaRPr lang="vi-VN" sz="2800" b="1"/>
              </a:p>
            </p:txBody>
          </p:sp>
        </mc:Choice>
        <mc:Fallback xmlns="">
          <p:sp>
            <p:nvSpPr>
              <p:cNvPr id="11" name="Hộp Văn bản 10">
                <a:extLst>
                  <a:ext uri="{FF2B5EF4-FFF2-40B4-BE49-F238E27FC236}">
                    <a16:creationId xmlns:a16="http://schemas.microsoft.com/office/drawing/2014/main" id="{D108B5B4-9ECA-04AB-F672-2D6779096606}"/>
                  </a:ext>
                </a:extLst>
              </p:cNvPr>
              <p:cNvSpPr txBox="1">
                <a:spLocks noRot="1" noChangeAspect="1" noMove="1" noResize="1" noEditPoints="1" noAdjustHandles="1" noChangeArrowheads="1" noChangeShapeType="1" noTextEdit="1"/>
              </p:cNvSpPr>
              <p:nvPr/>
            </p:nvSpPr>
            <p:spPr>
              <a:xfrm>
                <a:off x="5442857" y="1005909"/>
                <a:ext cx="3517249" cy="1053494"/>
              </a:xfrm>
              <a:prstGeom prst="rect">
                <a:avLst/>
              </a:prstGeom>
              <a:blipFill>
                <a:blip r:embed="rId12"/>
                <a:stretch>
                  <a:fillRect/>
                </a:stretch>
              </a:blipFill>
            </p:spPr>
            <p:txBody>
              <a:bodyPr/>
              <a:lstStyle/>
              <a:p>
                <a:r>
                  <a:rPr lang="vi-VN">
                    <a:noFill/>
                  </a:rPr>
                  <a:t> </a:t>
                </a:r>
              </a:p>
            </p:txBody>
          </p:sp>
        </mc:Fallback>
      </mc:AlternateContent>
    </p:spTree>
    <p:custDataLst>
      <p:tags r:id="rId1"/>
    </p:custDataLst>
    <p:extLst>
      <p:ext uri="{BB962C8B-B14F-4D97-AF65-F5344CB8AC3E}">
        <p14:creationId xmlns:p14="http://schemas.microsoft.com/office/powerpoint/2010/main" val="775020269"/>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127" fill="hold"/>
                                        <p:tgtEl>
                                          <p:spTgt spid="2"/>
                                        </p:tgtEl>
                                      </p:cBhvr>
                                    </p:cmd>
                                  </p:childTnLst>
                                </p:cTn>
                              </p:par>
                              <p:par>
                                <p:cTn id="7" presetID="47"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anim calcmode="lin" valueType="num">
                                      <p:cBhvr>
                                        <p:cTn id="10" dur="500" fill="hold"/>
                                        <p:tgtEl>
                                          <p:spTgt spid="4"/>
                                        </p:tgtEl>
                                        <p:attrNameLst>
                                          <p:attrName>ppt_x</p:attrName>
                                        </p:attrNameLst>
                                      </p:cBhvr>
                                      <p:tavLst>
                                        <p:tav tm="0">
                                          <p:val>
                                            <p:strVal val="#ppt_x"/>
                                          </p:val>
                                        </p:tav>
                                        <p:tav tm="100000">
                                          <p:val>
                                            <p:strVal val="#ppt_x"/>
                                          </p:val>
                                        </p:tav>
                                      </p:tavLst>
                                    </p:anim>
                                    <p:anim calcmode="lin" valueType="num">
                                      <p:cBhvr>
                                        <p:cTn id="11" dur="500" fill="hold"/>
                                        <p:tgtEl>
                                          <p:spTgt spid="4"/>
                                        </p:tgtEl>
                                        <p:attrNameLst>
                                          <p:attrName>ppt_y</p:attrName>
                                        </p:attrNameLst>
                                      </p:cBhvr>
                                      <p:tavLst>
                                        <p:tav tm="0">
                                          <p:val>
                                            <p:strVal val="#ppt_y-.1"/>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12303" fill="hold"/>
                                        <p:tgtEl>
                                          <p:spTgt spid="6"/>
                                        </p:tgtEl>
                                      </p:cBhvr>
                                    </p:cmd>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arn(inVertical)">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fade">
                                      <p:cBhvr>
                                        <p:cTn id="30" dur="500"/>
                                        <p:tgtEl>
                                          <p:spTgt spid="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Effect transition="in" filter="fade">
                                      <p:cBhvr>
                                        <p:cTn id="35" dur="500"/>
                                        <p:tgtEl>
                                          <p:spTgt spid="3">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Effect transition="in" filter="fade">
                                      <p:cBhvr>
                                        <p:cTn id="40" dur="500"/>
                                        <p:tgtEl>
                                          <p:spTgt spid="3">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Effect transition="in" filter="fade">
                                      <p:cBhvr>
                                        <p:cTn id="4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6" fill="hold" display="0">
                  <p:stCondLst>
                    <p:cond delay="indefinite"/>
                  </p:stCondLst>
                  <p:endCondLst>
                    <p:cond evt="onStopAudio" delay="0">
                      <p:tgtEl>
                        <p:sldTgt/>
                      </p:tgtEl>
                    </p:cond>
                  </p:endCondLst>
                </p:cTn>
                <p:tgtEl>
                  <p:spTgt spid="2"/>
                </p:tgtEl>
              </p:cMediaNode>
            </p:audio>
            <p:audio>
              <p:cMediaNode vol="80000">
                <p:cTn id="47" fill="hold" display="0">
                  <p:stCondLst>
                    <p:cond delay="indefinite"/>
                  </p:stCondLst>
                  <p:endCondLst>
                    <p:cond evt="onStopAudio" delay="0">
                      <p:tgtEl>
                        <p:sldTgt/>
                      </p:tgtEl>
                    </p:cond>
                  </p:endCondLst>
                </p:cTn>
                <p:tgtEl>
                  <p:spTgt spid="6"/>
                </p:tgtEl>
              </p:cMediaNode>
            </p:audio>
          </p:childTnLst>
        </p:cTn>
      </p:par>
    </p:tnLst>
    <p:bldLst>
      <p:bldP spid="5" grpId="0"/>
      <p:bldP spid="23" grpId="0"/>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4" name="Google Shape;494;p40"/>
          <p:cNvSpPr txBox="1">
            <a:spLocks noGrp="1"/>
          </p:cNvSpPr>
          <p:nvPr>
            <p:ph type="subTitle" idx="1"/>
          </p:nvPr>
        </p:nvSpPr>
        <p:spPr>
          <a:xfrm>
            <a:off x="716288" y="580459"/>
            <a:ext cx="10759423" cy="1000980"/>
          </a:xfrm>
          <a:prstGeom prst="rect">
            <a:avLst/>
          </a:prstGeom>
          <a:noFill/>
        </p:spPr>
        <p:txBody>
          <a:bodyPr spcFirstLastPara="1" wrap="square" lIns="121900" tIns="121900" rIns="121900" bIns="121900" anchor="ctr" anchorCtr="0">
            <a:noAutofit/>
          </a:bodyPr>
          <a:lstStyle/>
          <a:p>
            <a:pPr marL="0" indent="0" algn="ctr">
              <a:lnSpc>
                <a:spcPct val="100000"/>
              </a:lnSpc>
              <a:buClrTx/>
              <a:buSzTx/>
              <a:defRPr/>
            </a:pPr>
            <a:r>
              <a:rPr lang="vi-VN" sz="3500" b="1" kern="1200">
                <a:solidFill>
                  <a:srgbClr val="0000FF"/>
                </a:solidFill>
                <a:latin typeface="#9Slide03 Iciel Rift" panose="00000500000000000000" pitchFamily="2" charset="0"/>
                <a:ea typeface="+mn-ea"/>
                <a:cs typeface="Arial" panose="020B0604020202020204" pitchFamily="34" charset="0"/>
                <a:sym typeface="Arial"/>
              </a:rPr>
              <a:t>UBND HUYỆN THANH TRÌ</a:t>
            </a:r>
          </a:p>
          <a:p>
            <a:pPr marL="0" indent="0" algn="ctr">
              <a:lnSpc>
                <a:spcPct val="100000"/>
              </a:lnSpc>
              <a:buClrTx/>
              <a:buSzTx/>
              <a:defRPr/>
            </a:pPr>
            <a:r>
              <a:rPr lang="vi-VN" sz="3500" b="1" kern="1200">
                <a:solidFill>
                  <a:srgbClr val="0000FF"/>
                </a:solidFill>
                <a:latin typeface="#9Slide03 Bebas Neue Bold" panose="020B0606020202050201" pitchFamily="34" charset="0"/>
                <a:ea typeface="+mn-ea"/>
                <a:cs typeface="Arial" panose="020B0604020202020204" pitchFamily="34" charset="0"/>
                <a:sym typeface="Arial"/>
              </a:rPr>
              <a:t>Trường thcs yên mỹ</a:t>
            </a:r>
          </a:p>
        </p:txBody>
      </p:sp>
      <p:pic>
        <p:nvPicPr>
          <p:cNvPr id="3" name="Picture 2"/>
          <p:cNvPicPr>
            <a:picLocks noChangeAspect="1"/>
          </p:cNvPicPr>
          <p:nvPr/>
        </p:nvPicPr>
        <p:blipFill>
          <a:blip r:embed="rId6"/>
          <a:stretch>
            <a:fillRect/>
          </a:stretch>
        </p:blipFill>
        <p:spPr>
          <a:xfrm rot="20103555">
            <a:off x="10382244" y="5554680"/>
            <a:ext cx="2243089" cy="1550145"/>
          </a:xfrm>
          <a:prstGeom prst="rect">
            <a:avLst/>
          </a:prstGeom>
        </p:spPr>
      </p:pic>
      <p:sp>
        <p:nvSpPr>
          <p:cNvPr id="6" name="Hộp Văn bản 5">
            <a:extLst>
              <a:ext uri="{FF2B5EF4-FFF2-40B4-BE49-F238E27FC236}">
                <a16:creationId xmlns:a16="http://schemas.microsoft.com/office/drawing/2014/main" id="{88B35545-4221-E519-ADAE-31099FF1E4BE}"/>
              </a:ext>
            </a:extLst>
          </p:cNvPr>
          <p:cNvSpPr txBox="1"/>
          <p:nvPr/>
        </p:nvSpPr>
        <p:spPr>
          <a:xfrm>
            <a:off x="934576" y="1884582"/>
            <a:ext cx="9064829" cy="861774"/>
          </a:xfrm>
          <a:prstGeom prst="rect">
            <a:avLst/>
          </a:prstGeom>
          <a:noFill/>
        </p:spPr>
        <p:txBody>
          <a:bodyPr wrap="square">
            <a:spAutoFit/>
          </a:bodyPr>
          <a:lstStyle/>
          <a:p>
            <a:r>
              <a:rPr lang="vi-VN" sz="5000" b="1">
                <a:solidFill>
                  <a:srgbClr val="C00000"/>
                </a:solidFill>
                <a:latin typeface="#9Slide07 IcielKoni" pitchFamily="2" charset="0"/>
                <a:cs typeface="#9Slide03 Cousine" panose="02070409020205020404" pitchFamily="49" charset="0"/>
                <a:sym typeface="Arial"/>
              </a:rPr>
              <a:t>CHỦ ĐỀ: HỆ PHƯƠNG TRÌNH </a:t>
            </a:r>
            <a:endParaRPr lang="vi-VN" sz="5000">
              <a:latin typeface="#9Slide07 IcielKoni" pitchFamily="2" charset="0"/>
            </a:endParaRPr>
          </a:p>
        </p:txBody>
      </p:sp>
      <p:sp>
        <p:nvSpPr>
          <p:cNvPr id="8" name="Google Shape;494;p40">
            <a:extLst>
              <a:ext uri="{FF2B5EF4-FFF2-40B4-BE49-F238E27FC236}">
                <a16:creationId xmlns:a16="http://schemas.microsoft.com/office/drawing/2014/main" id="{336ABD3D-6888-05B4-16F3-B61B320DC420}"/>
              </a:ext>
            </a:extLst>
          </p:cNvPr>
          <p:cNvSpPr txBox="1">
            <a:spLocks/>
          </p:cNvSpPr>
          <p:nvPr/>
        </p:nvSpPr>
        <p:spPr>
          <a:xfrm>
            <a:off x="934576" y="3067323"/>
            <a:ext cx="10402018" cy="1535222"/>
          </a:xfrm>
          <a:prstGeom prst="roundRect">
            <a:avLst/>
          </a:prstGeom>
          <a:solidFill>
            <a:schemeClr val="lt2"/>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DM Sans"/>
              <a:buNone/>
              <a:defRPr sz="2133" b="0" i="0" u="none" strike="noStrike" cap="none">
                <a:solidFill>
                  <a:schemeClr val="dk1"/>
                </a:solidFill>
                <a:latin typeface="DM Sans"/>
                <a:ea typeface="DM Sans"/>
                <a:cs typeface="DM Sans"/>
                <a:sym typeface="DM Sans"/>
              </a:defRPr>
            </a:lvl1pPr>
            <a:lvl2pPr marL="914400" marR="0" lvl="1" indent="-317500" algn="ctr" rtl="0">
              <a:lnSpc>
                <a:spcPct val="100000"/>
              </a:lnSpc>
              <a:spcBef>
                <a:spcPts val="0"/>
              </a:spcBef>
              <a:spcAft>
                <a:spcPts val="0"/>
              </a:spcAft>
              <a:buClr>
                <a:schemeClr val="dk1"/>
              </a:buClr>
              <a:buSzPts val="1400"/>
              <a:buFont typeface="DM Sans"/>
              <a:buNone/>
              <a:defRPr sz="1867" b="0" i="0" u="none" strike="noStrike" cap="none">
                <a:solidFill>
                  <a:schemeClr val="dk1"/>
                </a:solidFill>
                <a:latin typeface="DM Sans"/>
                <a:ea typeface="DM Sans"/>
                <a:cs typeface="DM Sans"/>
                <a:sym typeface="DM Sans"/>
              </a:defRPr>
            </a:lvl2pPr>
            <a:lvl3pPr marL="1371600" marR="0" lvl="2" indent="-317500" algn="ctr" rtl="0">
              <a:lnSpc>
                <a:spcPct val="100000"/>
              </a:lnSpc>
              <a:spcBef>
                <a:spcPts val="0"/>
              </a:spcBef>
              <a:spcAft>
                <a:spcPts val="0"/>
              </a:spcAft>
              <a:buClr>
                <a:schemeClr val="dk1"/>
              </a:buClr>
              <a:buSzPts val="1400"/>
              <a:buFont typeface="DM Sans"/>
              <a:buNone/>
              <a:defRPr sz="1867" b="0" i="0" u="none" strike="noStrike" cap="none">
                <a:solidFill>
                  <a:schemeClr val="dk1"/>
                </a:solidFill>
                <a:latin typeface="DM Sans"/>
                <a:ea typeface="DM Sans"/>
                <a:cs typeface="DM Sans"/>
                <a:sym typeface="DM Sans"/>
              </a:defRPr>
            </a:lvl3pPr>
            <a:lvl4pPr marL="1828800" marR="0" lvl="3" indent="-317500" algn="ctr" rtl="0">
              <a:lnSpc>
                <a:spcPct val="100000"/>
              </a:lnSpc>
              <a:spcBef>
                <a:spcPts val="0"/>
              </a:spcBef>
              <a:spcAft>
                <a:spcPts val="0"/>
              </a:spcAft>
              <a:buClr>
                <a:schemeClr val="dk1"/>
              </a:buClr>
              <a:buSzPts val="1400"/>
              <a:buFont typeface="DM Sans"/>
              <a:buNone/>
              <a:defRPr sz="1867" b="0" i="0" u="none" strike="noStrike" cap="none">
                <a:solidFill>
                  <a:schemeClr val="dk1"/>
                </a:solidFill>
                <a:latin typeface="DM Sans"/>
                <a:ea typeface="DM Sans"/>
                <a:cs typeface="DM Sans"/>
                <a:sym typeface="DM Sans"/>
              </a:defRPr>
            </a:lvl4pPr>
            <a:lvl5pPr marL="2286000" marR="0" lvl="4" indent="-317500" algn="ctr" rtl="0">
              <a:lnSpc>
                <a:spcPct val="100000"/>
              </a:lnSpc>
              <a:spcBef>
                <a:spcPts val="0"/>
              </a:spcBef>
              <a:spcAft>
                <a:spcPts val="0"/>
              </a:spcAft>
              <a:buClr>
                <a:schemeClr val="dk1"/>
              </a:buClr>
              <a:buSzPts val="1400"/>
              <a:buFont typeface="DM Sans"/>
              <a:buNone/>
              <a:defRPr sz="1867" b="0" i="0" u="none" strike="noStrike" cap="none">
                <a:solidFill>
                  <a:schemeClr val="dk1"/>
                </a:solidFill>
                <a:latin typeface="DM Sans"/>
                <a:ea typeface="DM Sans"/>
                <a:cs typeface="DM Sans"/>
                <a:sym typeface="DM Sans"/>
              </a:defRPr>
            </a:lvl5pPr>
            <a:lvl6pPr marL="2743200" marR="0" lvl="5" indent="-317500" algn="ctr" rtl="0">
              <a:lnSpc>
                <a:spcPct val="100000"/>
              </a:lnSpc>
              <a:spcBef>
                <a:spcPts val="0"/>
              </a:spcBef>
              <a:spcAft>
                <a:spcPts val="0"/>
              </a:spcAft>
              <a:buClr>
                <a:schemeClr val="dk1"/>
              </a:buClr>
              <a:buSzPts val="1400"/>
              <a:buFont typeface="DM Sans"/>
              <a:buNone/>
              <a:defRPr sz="1867" b="0" i="0" u="none" strike="noStrike" cap="none">
                <a:solidFill>
                  <a:schemeClr val="dk1"/>
                </a:solidFill>
                <a:latin typeface="DM Sans"/>
                <a:ea typeface="DM Sans"/>
                <a:cs typeface="DM Sans"/>
                <a:sym typeface="DM Sans"/>
              </a:defRPr>
            </a:lvl6pPr>
            <a:lvl7pPr marL="3200400" marR="0" lvl="6" indent="-317500" algn="ctr" rtl="0">
              <a:lnSpc>
                <a:spcPct val="100000"/>
              </a:lnSpc>
              <a:spcBef>
                <a:spcPts val="0"/>
              </a:spcBef>
              <a:spcAft>
                <a:spcPts val="0"/>
              </a:spcAft>
              <a:buClr>
                <a:schemeClr val="dk1"/>
              </a:buClr>
              <a:buSzPts val="1400"/>
              <a:buFont typeface="DM Sans"/>
              <a:buNone/>
              <a:defRPr sz="1867" b="0" i="0" u="none" strike="noStrike" cap="none">
                <a:solidFill>
                  <a:schemeClr val="dk1"/>
                </a:solidFill>
                <a:latin typeface="DM Sans"/>
                <a:ea typeface="DM Sans"/>
                <a:cs typeface="DM Sans"/>
                <a:sym typeface="DM Sans"/>
              </a:defRPr>
            </a:lvl7pPr>
            <a:lvl8pPr marL="3657600" marR="0" lvl="7" indent="-317500" algn="ctr" rtl="0">
              <a:lnSpc>
                <a:spcPct val="100000"/>
              </a:lnSpc>
              <a:spcBef>
                <a:spcPts val="0"/>
              </a:spcBef>
              <a:spcAft>
                <a:spcPts val="0"/>
              </a:spcAft>
              <a:buClr>
                <a:schemeClr val="dk1"/>
              </a:buClr>
              <a:buSzPts val="1400"/>
              <a:buFont typeface="DM Sans"/>
              <a:buNone/>
              <a:defRPr sz="1867" b="0" i="0" u="none" strike="noStrike" cap="none">
                <a:solidFill>
                  <a:schemeClr val="dk1"/>
                </a:solidFill>
                <a:latin typeface="DM Sans"/>
                <a:ea typeface="DM Sans"/>
                <a:cs typeface="DM Sans"/>
                <a:sym typeface="DM Sans"/>
              </a:defRPr>
            </a:lvl8pPr>
            <a:lvl9pPr marL="4114800" marR="0" lvl="8" indent="-317500" algn="ctr" rtl="0">
              <a:lnSpc>
                <a:spcPct val="100000"/>
              </a:lnSpc>
              <a:spcBef>
                <a:spcPts val="0"/>
              </a:spcBef>
              <a:spcAft>
                <a:spcPts val="0"/>
              </a:spcAft>
              <a:buClr>
                <a:schemeClr val="dk1"/>
              </a:buClr>
              <a:buSzPts val="1400"/>
              <a:buFont typeface="DM Sans"/>
              <a:buNone/>
              <a:defRPr sz="1867" b="0" i="0" u="none" strike="noStrike" cap="none">
                <a:solidFill>
                  <a:schemeClr val="dk1"/>
                </a:solidFill>
                <a:latin typeface="DM Sans"/>
                <a:ea typeface="DM Sans"/>
                <a:cs typeface="DM Sans"/>
                <a:sym typeface="DM Sans"/>
              </a:defRPr>
            </a:lvl9pPr>
          </a:lstStyle>
          <a:p>
            <a:pPr marL="0" indent="0" algn="ctr">
              <a:lnSpc>
                <a:spcPct val="100000"/>
              </a:lnSpc>
              <a:spcBef>
                <a:spcPts val="200"/>
              </a:spcBef>
              <a:spcAft>
                <a:spcPts val="200"/>
              </a:spcAft>
              <a:buClrTx/>
              <a:buSzTx/>
              <a:defRPr/>
            </a:pPr>
            <a:r>
              <a:rPr lang="vi-VN" sz="4500" b="1" kern="1200">
                <a:solidFill>
                  <a:srgbClr val="0B0876"/>
                </a:solidFill>
                <a:latin typeface="#9Slide07 IcielKoni" pitchFamily="2" charset="0"/>
                <a:ea typeface="+mn-ea"/>
                <a:cs typeface="Arial" panose="020B0604020202020204" pitchFamily="34" charset="0"/>
                <a:sym typeface="Arial"/>
              </a:rPr>
              <a:t> DẠNG 1: GIẢI HỆ PHƯƠNG TRÌNH BẬC NHẤT HAI ẨN</a:t>
            </a:r>
            <a:endParaRPr lang="en-US" sz="4500" b="1" kern="1200">
              <a:solidFill>
                <a:srgbClr val="0B0876"/>
              </a:solidFill>
              <a:latin typeface="#9Slide07 SVNNexa Rust Slab Bla" panose="020B0606040200020203" pitchFamily="34" charset="0"/>
              <a:ea typeface="+mn-ea"/>
              <a:cs typeface="Arial" panose="020B0604020202020204" pitchFamily="34" charset="0"/>
              <a:sym typeface="Arial"/>
            </a:endParaRPr>
          </a:p>
        </p:txBody>
      </p:sp>
      <p:pic>
        <p:nvPicPr>
          <p:cNvPr id="2" name="chu_de_he_phuong_trinh_dang_1_giai_he_phuong_7d6fe5ef-729f-40c8-b7ef-d8083066b2f5">
            <a:hlinkClick r:id="" action="ppaction://media"/>
            <a:extLst>
              <a:ext uri="{FF2B5EF4-FFF2-40B4-BE49-F238E27FC236}">
                <a16:creationId xmlns:a16="http://schemas.microsoft.com/office/drawing/2014/main" id="{9C12252F-35DC-5393-7355-6FFAB682D526}"/>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926011" y="1048292"/>
            <a:ext cx="406400" cy="406400"/>
          </a:xfrm>
          <a:prstGeom prst="rect">
            <a:avLst/>
          </a:prstGeom>
        </p:spPr>
      </p:pic>
    </p:spTree>
    <p:custDataLst>
      <p:tags r:id="rId1"/>
    </p:custDataLst>
    <p:extLst>
      <p:ext uri="{BB962C8B-B14F-4D97-AF65-F5344CB8AC3E}">
        <p14:creationId xmlns:p14="http://schemas.microsoft.com/office/powerpoint/2010/main" val="508238512"/>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60"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par>
                                <p:cTn id="10" presetID="10" presetClass="entr" presetSubtype="0" fill="hold" grpId="0" nodeType="withEffect">
                                  <p:stCondLst>
                                    <p:cond delay="2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bldLst>
      <p:bldP spid="6" grpId="0"/>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sp>
        <p:nvSpPr>
          <p:cNvPr id="8" name="Rectangle 7"/>
          <p:cNvSpPr/>
          <p:nvPr/>
        </p:nvSpPr>
        <p:spPr>
          <a:xfrm>
            <a:off x="487680" y="396240"/>
            <a:ext cx="11257280" cy="60756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2133" kern="0">
              <a:solidFill>
                <a:srgbClr val="FFFFFF"/>
              </a:solidFill>
              <a:latin typeface="Arial"/>
              <a:sym typeface="Arial"/>
            </a:endParaRPr>
          </a:p>
        </p:txBody>
      </p:sp>
      <p:sp>
        <p:nvSpPr>
          <p:cNvPr id="10" name="Rectangle 9"/>
          <p:cNvSpPr/>
          <p:nvPr/>
        </p:nvSpPr>
        <p:spPr>
          <a:xfrm>
            <a:off x="889183" y="91161"/>
            <a:ext cx="10962968" cy="523220"/>
          </a:xfrm>
          <a:prstGeom prst="rect">
            <a:avLst/>
          </a:prstGeom>
        </p:spPr>
        <p:txBody>
          <a:bodyPr wrap="square">
            <a:spAutoFit/>
          </a:bodyPr>
          <a:lstStyle/>
          <a:p>
            <a:pPr algn="just" defTabSz="1219170">
              <a:spcAft>
                <a:spcPts val="1333"/>
              </a:spcAft>
              <a:buClr>
                <a:srgbClr val="000000"/>
              </a:buClr>
              <a:tabLst>
                <a:tab pos="482588" algn="l"/>
              </a:tabLst>
              <a:defRPr/>
            </a:pPr>
            <a:r>
              <a:rPr lang="vi-VN" sz="2800" b="1" kern="0">
                <a:solidFill>
                  <a:srgbClr val="0000FF"/>
                </a:solidFill>
                <a:latin typeface="#9Slide03 Encode SeEx Black#9Slide07 SVNSalty Sans"/>
                <a:ea typeface="Times New Roman" panose="02020603050405020304" pitchFamily="18" charset="0"/>
                <a:cs typeface="Times New Roman" panose="02020603050405020304" pitchFamily="18" charset="0"/>
                <a:sym typeface="Arial"/>
              </a:rPr>
              <a:t>Giải hệ phương trình</a:t>
            </a:r>
            <a:r>
              <a:rPr lang="en-US" sz="2800" b="1" kern="0">
                <a:solidFill>
                  <a:srgbClr val="0000FF"/>
                </a:solidFill>
                <a:latin typeface="#9Slide03 Encode SeEx Black#9Slide07 SVNSalty Sans"/>
                <a:ea typeface="Times New Roman" panose="02020603050405020304" pitchFamily="18" charset="0"/>
                <a:cs typeface="Times New Roman" panose="02020603050405020304" pitchFamily="18" charset="0"/>
                <a:sym typeface="Arial"/>
              </a:rPr>
              <a:t> </a:t>
            </a:r>
            <a:r>
              <a:rPr lang="vi-VN" sz="2800" b="1" kern="0">
                <a:solidFill>
                  <a:srgbClr val="0000FF"/>
                </a:solidFill>
                <a:latin typeface="#9Slide03 Encode SeEx Black#9Slide07 SVNSalty Sans"/>
                <a:ea typeface="Times New Roman" panose="02020603050405020304" pitchFamily="18" charset="0"/>
                <a:cs typeface="Times New Roman" panose="02020603050405020304" pitchFamily="18" charset="0"/>
                <a:sym typeface="Arial"/>
              </a:rPr>
              <a:t>bằng phương pháp </a:t>
            </a:r>
            <a:r>
              <a:rPr lang="en-US" sz="2800" b="1" kern="0">
                <a:solidFill>
                  <a:srgbClr val="0000FF"/>
                </a:solidFill>
                <a:latin typeface="#9Slide03 Encode SeEx Black#9Slide07 SVNSalty Sans"/>
                <a:ea typeface="Times New Roman" panose="02020603050405020304" pitchFamily="18" charset="0"/>
                <a:cs typeface="Times New Roman" panose="02020603050405020304" pitchFamily="18" charset="0"/>
                <a:sym typeface="Arial"/>
              </a:rPr>
              <a:t>cộng đại số</a:t>
            </a:r>
            <a:r>
              <a:rPr lang="vi-VN" sz="2800" b="1" kern="0">
                <a:solidFill>
                  <a:srgbClr val="0000FF"/>
                </a:solidFill>
                <a:latin typeface="#9Slide03 Encode SeEx Black#9Slide07 SVNSalty Sans"/>
                <a:ea typeface="Times New Roman" panose="02020603050405020304" pitchFamily="18" charset="0"/>
                <a:cs typeface="Times New Roman" panose="02020603050405020304" pitchFamily="18" charset="0"/>
                <a:sym typeface="Arial"/>
              </a:rPr>
              <a:t>.</a:t>
            </a:r>
          </a:p>
        </p:txBody>
      </p:sp>
      <mc:AlternateContent xmlns:mc="http://schemas.openxmlformats.org/markup-compatibility/2006" xmlns:a14="http://schemas.microsoft.com/office/drawing/2010/main">
        <mc:Choice Requires="a14">
          <p:sp>
            <p:nvSpPr>
              <p:cNvPr id="4" name="Rectangle 3"/>
              <p:cNvSpPr/>
              <p:nvPr/>
            </p:nvSpPr>
            <p:spPr>
              <a:xfrm>
                <a:off x="810525" y="2114226"/>
                <a:ext cx="10432093" cy="3429272"/>
              </a:xfrm>
              <a:prstGeom prst="rect">
                <a:avLst/>
              </a:prstGeom>
            </p:spPr>
            <p:txBody>
              <a:bodyPr wrap="square">
                <a:spAutoFit/>
              </a:bodyPr>
              <a:lstStyle/>
              <a:p>
                <a:pPr algn="just">
                  <a:lnSpc>
                    <a:spcPct val="150000"/>
                  </a:lnSpc>
                  <a:spcBef>
                    <a:spcPts val="400"/>
                  </a:spcBef>
                  <a:spcAft>
                    <a:spcPts val="400"/>
                  </a:spcAft>
                </a:pPr>
                <a:r>
                  <a:rPr lang="vi-VN" sz="2600" b="1">
                    <a:solidFill>
                      <a:srgbClr val="002060"/>
                    </a:solidFill>
                    <a:latin typeface="Cambria Math" panose="02040503050406030204" pitchFamily="18" charset="0"/>
                    <a:ea typeface="Cambria Math" panose="02040503050406030204" pitchFamily="18" charset="0"/>
                  </a:rPr>
                  <a:t>b) Trừ từng vế của hai phương trình, ta được </a:t>
                </a:r>
                <a:endParaRPr lang="en-US" sz="2600" b="1">
                  <a:solidFill>
                    <a:srgbClr val="002060"/>
                  </a:solidFill>
                  <a:latin typeface="Cambria Math" panose="02040503050406030204" pitchFamily="18" charset="0"/>
                  <a:ea typeface="Cambria Math" panose="02040503050406030204" pitchFamily="18" charset="0"/>
                </a:endParaRPr>
              </a:p>
              <a:p>
                <a:pPr algn="ctr">
                  <a:lnSpc>
                    <a:spcPct val="150000"/>
                  </a:lnSpc>
                  <a:spcBef>
                    <a:spcPts val="400"/>
                  </a:spcBef>
                  <a:spcAft>
                    <a:spcPts val="400"/>
                  </a:spcAft>
                </a:pPr>
                <a14:m>
                  <m:oMath xmlns:m="http://schemas.openxmlformats.org/officeDocument/2006/math">
                    <m:d>
                      <m:dPr>
                        <m:ctrlPr>
                          <a:rPr lang="vi-VN" sz="2600" b="1" i="1">
                            <a:solidFill>
                              <a:srgbClr val="002060"/>
                            </a:solidFill>
                            <a:latin typeface="Cambria Math" panose="02040503050406030204" pitchFamily="18" charset="0"/>
                            <a:ea typeface="Cambria Math" panose="02040503050406030204" pitchFamily="18" charset="0"/>
                          </a:rPr>
                        </m:ctrlPr>
                      </m:dPr>
                      <m:e>
                        <m:r>
                          <a:rPr lang="vi-VN" sz="2600" b="1" i="0">
                            <a:solidFill>
                              <a:srgbClr val="002060"/>
                            </a:solidFill>
                            <a:latin typeface="Cambria Math" panose="02040503050406030204" pitchFamily="18" charset="0"/>
                            <a:ea typeface="Cambria Math" panose="02040503050406030204" pitchFamily="18" charset="0"/>
                          </a:rPr>
                          <m:t>𝟓𝐱</m:t>
                        </m:r>
                        <m:r>
                          <a:rPr lang="en-US" sz="2600" b="1" i="0">
                            <a:solidFill>
                              <a:srgbClr val="002060"/>
                            </a:solidFill>
                            <a:latin typeface="Cambria Math" panose="02040503050406030204" pitchFamily="18" charset="0"/>
                            <a:ea typeface="Cambria Math" panose="02040503050406030204" pitchFamily="18" charset="0"/>
                          </a:rPr>
                          <m:t>−</m:t>
                        </m:r>
                        <m:r>
                          <a:rPr lang="vi-VN" sz="2600" b="1" i="0">
                            <a:solidFill>
                              <a:srgbClr val="002060"/>
                            </a:solidFill>
                            <a:latin typeface="Cambria Math" panose="02040503050406030204" pitchFamily="18" charset="0"/>
                            <a:ea typeface="Cambria Math" panose="02040503050406030204" pitchFamily="18" charset="0"/>
                          </a:rPr>
                          <m:t>𝟓𝐱</m:t>
                        </m:r>
                      </m:e>
                    </m:d>
                    <m:r>
                      <a:rPr lang="vi-VN" sz="2600" b="1" i="0">
                        <a:solidFill>
                          <a:srgbClr val="002060"/>
                        </a:solidFill>
                        <a:latin typeface="Cambria Math" panose="02040503050406030204" pitchFamily="18" charset="0"/>
                        <a:ea typeface="Cambria Math" panose="02040503050406030204" pitchFamily="18" charset="0"/>
                      </a:rPr>
                      <m:t>+</m:t>
                    </m:r>
                    <m:d>
                      <m:dPr>
                        <m:ctrlPr>
                          <a:rPr lang="vi-VN" sz="2600" b="1" i="1">
                            <a:solidFill>
                              <a:srgbClr val="002060"/>
                            </a:solidFill>
                            <a:latin typeface="Cambria Math" panose="02040503050406030204" pitchFamily="18" charset="0"/>
                            <a:ea typeface="Cambria Math" panose="02040503050406030204" pitchFamily="18" charset="0"/>
                          </a:rPr>
                        </m:ctrlPr>
                      </m:dPr>
                      <m:e>
                        <m:r>
                          <a:rPr lang="vi-VN" sz="2600" b="1" i="0">
                            <a:solidFill>
                              <a:srgbClr val="002060"/>
                            </a:solidFill>
                            <a:latin typeface="Cambria Math" panose="02040503050406030204" pitchFamily="18" charset="0"/>
                            <a:ea typeface="Cambria Math" panose="02040503050406030204" pitchFamily="18" charset="0"/>
                          </a:rPr>
                          <m:t>−</m:t>
                        </m:r>
                        <m:r>
                          <a:rPr lang="vi-VN" sz="2600" b="1" i="0">
                            <a:solidFill>
                              <a:srgbClr val="002060"/>
                            </a:solidFill>
                            <a:latin typeface="Cambria Math" panose="02040503050406030204" pitchFamily="18" charset="0"/>
                            <a:ea typeface="Cambria Math" panose="02040503050406030204" pitchFamily="18" charset="0"/>
                          </a:rPr>
                          <m:t>𝟕𝐲</m:t>
                        </m:r>
                        <m:r>
                          <a:rPr lang="vi-VN" sz="2600" b="1" i="0">
                            <a:solidFill>
                              <a:srgbClr val="002060"/>
                            </a:solidFill>
                            <a:latin typeface="Cambria Math" panose="02040503050406030204" pitchFamily="18" charset="0"/>
                            <a:ea typeface="Cambria Math" panose="02040503050406030204" pitchFamily="18" charset="0"/>
                          </a:rPr>
                          <m:t>+</m:t>
                        </m:r>
                        <m:r>
                          <a:rPr lang="vi-VN" sz="2600" b="1" i="0">
                            <a:solidFill>
                              <a:srgbClr val="002060"/>
                            </a:solidFill>
                            <a:latin typeface="Cambria Math" panose="02040503050406030204" pitchFamily="18" charset="0"/>
                            <a:ea typeface="Cambria Math" panose="02040503050406030204" pitchFamily="18" charset="0"/>
                          </a:rPr>
                          <m:t>𝟑𝐲</m:t>
                        </m:r>
                      </m:e>
                    </m:d>
                    <m:r>
                      <a:rPr lang="vi-VN" sz="2600" b="1" i="0">
                        <a:solidFill>
                          <a:srgbClr val="002060"/>
                        </a:solidFill>
                        <a:latin typeface="Cambria Math" panose="02040503050406030204" pitchFamily="18" charset="0"/>
                        <a:ea typeface="Cambria Math" panose="02040503050406030204" pitchFamily="18" charset="0"/>
                      </a:rPr>
                      <m:t>=</m:t>
                    </m:r>
                    <m:r>
                      <a:rPr lang="vi-VN" sz="2600" b="1" i="0">
                        <a:solidFill>
                          <a:srgbClr val="002060"/>
                        </a:solidFill>
                        <a:latin typeface="Cambria Math" panose="02040503050406030204" pitchFamily="18" charset="0"/>
                        <a:ea typeface="Cambria Math" panose="02040503050406030204" pitchFamily="18" charset="0"/>
                      </a:rPr>
                      <m:t>𝟗</m:t>
                    </m:r>
                    <m:r>
                      <a:rPr lang="en-US" sz="2600" b="1" i="0">
                        <a:solidFill>
                          <a:srgbClr val="002060"/>
                        </a:solidFill>
                        <a:latin typeface="Cambria Math" panose="02040503050406030204" pitchFamily="18" charset="0"/>
                        <a:ea typeface="Cambria Math" panose="02040503050406030204" pitchFamily="18" charset="0"/>
                      </a:rPr>
                      <m:t>−</m:t>
                    </m:r>
                    <m:r>
                      <a:rPr lang="vi-VN" sz="2600" b="1" i="0">
                        <a:solidFill>
                          <a:srgbClr val="002060"/>
                        </a:solidFill>
                        <a:latin typeface="Cambria Math" panose="02040503050406030204" pitchFamily="18" charset="0"/>
                        <a:ea typeface="Cambria Math" panose="02040503050406030204" pitchFamily="18" charset="0"/>
                      </a:rPr>
                      <m:t>𝟏</m:t>
                    </m:r>
                    <m:r>
                      <a:rPr lang="vi-VN" sz="2600" b="1" i="0">
                        <a:solidFill>
                          <a:srgbClr val="002060"/>
                        </a:solidFill>
                        <a:latin typeface="Cambria Math" panose="02040503050406030204" pitchFamily="18" charset="0"/>
                        <a:ea typeface="Cambria Math" panose="02040503050406030204" pitchFamily="18" charset="0"/>
                      </a:rPr>
                      <m:t> </m:t>
                    </m:r>
                  </m:oMath>
                </a14:m>
                <a:r>
                  <a:rPr lang="vi-VN" sz="2600" b="1">
                    <a:solidFill>
                      <a:srgbClr val="002060"/>
                    </a:solidFill>
                    <a:latin typeface="Cambria Math" panose="02040503050406030204" pitchFamily="18" charset="0"/>
                    <a:ea typeface="Cambria Math" panose="02040503050406030204" pitchFamily="18" charset="0"/>
                  </a:rPr>
                  <a:t>hay </a:t>
                </a:r>
                <a14:m>
                  <m:oMath xmlns:m="http://schemas.openxmlformats.org/officeDocument/2006/math">
                    <m:r>
                      <a:rPr lang="vi-VN" sz="2600" b="1" i="0">
                        <a:solidFill>
                          <a:srgbClr val="002060"/>
                        </a:solidFill>
                        <a:latin typeface="Cambria Math" panose="02040503050406030204" pitchFamily="18" charset="0"/>
                        <a:ea typeface="Cambria Math" panose="02040503050406030204" pitchFamily="18" charset="0"/>
                      </a:rPr>
                      <m:t>–</m:t>
                    </m:r>
                    <m:r>
                      <a:rPr lang="vi-VN" sz="2600" b="1" i="0">
                        <a:solidFill>
                          <a:srgbClr val="002060"/>
                        </a:solidFill>
                        <a:latin typeface="Cambria Math" panose="02040503050406030204" pitchFamily="18" charset="0"/>
                        <a:ea typeface="Cambria Math" panose="02040503050406030204" pitchFamily="18" charset="0"/>
                      </a:rPr>
                      <m:t>𝟒𝐲</m:t>
                    </m:r>
                    <m:r>
                      <a:rPr lang="vi-VN" sz="2600" b="1" i="0">
                        <a:solidFill>
                          <a:srgbClr val="002060"/>
                        </a:solidFill>
                        <a:latin typeface="Cambria Math" panose="02040503050406030204" pitchFamily="18" charset="0"/>
                        <a:ea typeface="Cambria Math" panose="02040503050406030204" pitchFamily="18" charset="0"/>
                      </a:rPr>
                      <m:t>=</m:t>
                    </m:r>
                    <m:r>
                      <a:rPr lang="vi-VN" sz="2600" b="1" i="0">
                        <a:solidFill>
                          <a:srgbClr val="002060"/>
                        </a:solidFill>
                        <a:latin typeface="Cambria Math" panose="02040503050406030204" pitchFamily="18" charset="0"/>
                        <a:ea typeface="Cambria Math" panose="02040503050406030204" pitchFamily="18" charset="0"/>
                      </a:rPr>
                      <m:t>𝟖</m:t>
                    </m:r>
                  </m:oMath>
                </a14:m>
                <a:r>
                  <a:rPr lang="vi-VN" sz="2600" b="1">
                    <a:solidFill>
                      <a:srgbClr val="002060"/>
                    </a:solidFill>
                    <a:latin typeface="Cambria Math" panose="02040503050406030204" pitchFamily="18" charset="0"/>
                    <a:ea typeface="Cambria Math" panose="02040503050406030204" pitchFamily="18" charset="0"/>
                  </a:rPr>
                  <a:t>, suy ra </a:t>
                </a:r>
                <a14:m>
                  <m:oMath xmlns:m="http://schemas.openxmlformats.org/officeDocument/2006/math">
                    <m:r>
                      <a:rPr lang="vi-VN" sz="2600" b="1" i="0">
                        <a:solidFill>
                          <a:srgbClr val="002060"/>
                        </a:solidFill>
                        <a:latin typeface="Cambria Math" panose="02040503050406030204" pitchFamily="18" charset="0"/>
                        <a:ea typeface="Cambria Math" panose="02040503050406030204" pitchFamily="18" charset="0"/>
                      </a:rPr>
                      <m:t>𝐲</m:t>
                    </m:r>
                    <m:r>
                      <a:rPr lang="vi-VN" sz="2600" b="1" i="0">
                        <a:solidFill>
                          <a:srgbClr val="002060"/>
                        </a:solidFill>
                        <a:latin typeface="Cambria Math" panose="02040503050406030204" pitchFamily="18" charset="0"/>
                        <a:ea typeface="Cambria Math" panose="02040503050406030204" pitchFamily="18" charset="0"/>
                      </a:rPr>
                      <m:t>=−</m:t>
                    </m:r>
                    <m:r>
                      <a:rPr lang="vi-VN" sz="2600" b="1" i="0">
                        <a:solidFill>
                          <a:srgbClr val="002060"/>
                        </a:solidFill>
                        <a:latin typeface="Cambria Math" panose="02040503050406030204" pitchFamily="18" charset="0"/>
                        <a:ea typeface="Cambria Math" panose="02040503050406030204" pitchFamily="18" charset="0"/>
                      </a:rPr>
                      <m:t>𝟐</m:t>
                    </m:r>
                  </m:oMath>
                </a14:m>
                <a:endParaRPr lang="vi-VN" sz="2600" b="1">
                  <a:solidFill>
                    <a:srgbClr val="002060"/>
                  </a:solidFill>
                  <a:latin typeface="Cambria Math" panose="02040503050406030204" pitchFamily="18" charset="0"/>
                  <a:ea typeface="Cambria Math" panose="02040503050406030204" pitchFamily="18" charset="0"/>
                </a:endParaRPr>
              </a:p>
              <a:p>
                <a:pPr algn="just">
                  <a:lnSpc>
                    <a:spcPct val="150000"/>
                  </a:lnSpc>
                  <a:spcBef>
                    <a:spcPts val="400"/>
                  </a:spcBef>
                  <a:spcAft>
                    <a:spcPts val="400"/>
                  </a:spcAft>
                </a:pPr>
                <a:r>
                  <a:rPr lang="vi-VN" sz="2600" b="1">
                    <a:solidFill>
                      <a:srgbClr val="002060"/>
                    </a:solidFill>
                    <a:latin typeface="Cambria Math" panose="02040503050406030204" pitchFamily="18" charset="0"/>
                    <a:ea typeface="Cambria Math" panose="02040503050406030204" pitchFamily="18" charset="0"/>
                  </a:rPr>
                  <a:t>Thế </a:t>
                </a:r>
                <a14:m>
                  <m:oMath xmlns:m="http://schemas.openxmlformats.org/officeDocument/2006/math">
                    <m:r>
                      <a:rPr lang="vi-VN" sz="2600" b="1" i="0">
                        <a:solidFill>
                          <a:srgbClr val="002060"/>
                        </a:solidFill>
                        <a:latin typeface="Cambria Math" panose="02040503050406030204" pitchFamily="18" charset="0"/>
                        <a:ea typeface="Cambria Math" panose="02040503050406030204" pitchFamily="18" charset="0"/>
                      </a:rPr>
                      <m:t>𝐲</m:t>
                    </m:r>
                    <m:r>
                      <a:rPr lang="vi-VN" sz="2600" b="1" i="0">
                        <a:solidFill>
                          <a:srgbClr val="002060"/>
                        </a:solidFill>
                        <a:latin typeface="Cambria Math" panose="02040503050406030204" pitchFamily="18" charset="0"/>
                        <a:ea typeface="Cambria Math" panose="02040503050406030204" pitchFamily="18" charset="0"/>
                      </a:rPr>
                      <m:t>=−</m:t>
                    </m:r>
                    <m:r>
                      <a:rPr lang="vi-VN" sz="2600" b="1" i="0">
                        <a:solidFill>
                          <a:srgbClr val="002060"/>
                        </a:solidFill>
                        <a:latin typeface="Cambria Math" panose="02040503050406030204" pitchFamily="18" charset="0"/>
                        <a:ea typeface="Cambria Math" panose="02040503050406030204" pitchFamily="18" charset="0"/>
                      </a:rPr>
                      <m:t>𝟐</m:t>
                    </m:r>
                    <m:r>
                      <a:rPr lang="vi-VN" sz="2600" b="1" i="0">
                        <a:solidFill>
                          <a:srgbClr val="002060"/>
                        </a:solidFill>
                        <a:latin typeface="Cambria Math" panose="02040503050406030204" pitchFamily="18" charset="0"/>
                        <a:ea typeface="Cambria Math" panose="02040503050406030204" pitchFamily="18" charset="0"/>
                      </a:rPr>
                      <m:t> </m:t>
                    </m:r>
                  </m:oMath>
                </a14:m>
                <a:r>
                  <a:rPr lang="vi-VN" sz="2600" b="1">
                    <a:solidFill>
                      <a:srgbClr val="002060"/>
                    </a:solidFill>
                    <a:latin typeface="Cambria Math" panose="02040503050406030204" pitchFamily="18" charset="0"/>
                    <a:ea typeface="Cambria Math" panose="02040503050406030204" pitchFamily="18" charset="0"/>
                  </a:rPr>
                  <a:t>vào phương trình thứ nhất, ta được </a:t>
                </a:r>
                <a:endParaRPr lang="en-US" sz="2600" b="1">
                  <a:solidFill>
                    <a:srgbClr val="002060"/>
                  </a:solidFill>
                  <a:latin typeface="Cambria Math" panose="02040503050406030204" pitchFamily="18" charset="0"/>
                  <a:ea typeface="Cambria Math" panose="02040503050406030204" pitchFamily="18" charset="0"/>
                </a:endParaRPr>
              </a:p>
              <a:p>
                <a:pPr algn="ctr">
                  <a:lnSpc>
                    <a:spcPct val="150000"/>
                  </a:lnSpc>
                  <a:spcBef>
                    <a:spcPts val="400"/>
                  </a:spcBef>
                  <a:spcAft>
                    <a:spcPts val="400"/>
                  </a:spcAft>
                </a:pPr>
                <a14:m>
                  <m:oMath xmlns:m="http://schemas.openxmlformats.org/officeDocument/2006/math">
                    <m:r>
                      <a:rPr lang="vi-VN" sz="2600" b="1" i="0">
                        <a:solidFill>
                          <a:srgbClr val="002060"/>
                        </a:solidFill>
                        <a:latin typeface="Cambria Math" panose="02040503050406030204" pitchFamily="18" charset="0"/>
                        <a:ea typeface="Cambria Math" panose="02040503050406030204" pitchFamily="18" charset="0"/>
                      </a:rPr>
                      <m:t>𝟓𝐱</m:t>
                    </m:r>
                    <m:r>
                      <a:rPr lang="vi-VN" sz="2600" b="1" i="0">
                        <a:solidFill>
                          <a:srgbClr val="002060"/>
                        </a:solidFill>
                        <a:latin typeface="Cambria Math" panose="02040503050406030204" pitchFamily="18" charset="0"/>
                        <a:ea typeface="Cambria Math" panose="02040503050406030204" pitchFamily="18" charset="0"/>
                      </a:rPr>
                      <m:t>−</m:t>
                    </m:r>
                    <m:r>
                      <a:rPr lang="vi-VN" sz="2600" b="1" i="0">
                        <a:solidFill>
                          <a:srgbClr val="002060"/>
                        </a:solidFill>
                        <a:latin typeface="Cambria Math" panose="02040503050406030204" pitchFamily="18" charset="0"/>
                        <a:ea typeface="Cambria Math" panose="02040503050406030204" pitchFamily="18" charset="0"/>
                      </a:rPr>
                      <m:t>𝟕</m:t>
                    </m:r>
                    <m:r>
                      <a:rPr lang="vi-VN" sz="2600" b="1" i="0">
                        <a:solidFill>
                          <a:srgbClr val="002060"/>
                        </a:solidFill>
                        <a:latin typeface="Cambria Math" panose="02040503050406030204" pitchFamily="18" charset="0"/>
                        <a:ea typeface="Cambria Math" panose="02040503050406030204" pitchFamily="18" charset="0"/>
                      </a:rPr>
                      <m:t> (−</m:t>
                    </m:r>
                    <m:r>
                      <a:rPr lang="vi-VN" sz="2600" b="1" i="0">
                        <a:solidFill>
                          <a:srgbClr val="002060"/>
                        </a:solidFill>
                        <a:latin typeface="Cambria Math" panose="02040503050406030204" pitchFamily="18" charset="0"/>
                        <a:ea typeface="Cambria Math" panose="02040503050406030204" pitchFamily="18" charset="0"/>
                      </a:rPr>
                      <m:t>𝟐</m:t>
                    </m:r>
                    <m:r>
                      <a:rPr lang="vi-VN" sz="2600" b="1" i="0">
                        <a:solidFill>
                          <a:srgbClr val="002060"/>
                        </a:solidFill>
                        <a:latin typeface="Cambria Math" panose="02040503050406030204" pitchFamily="18" charset="0"/>
                        <a:ea typeface="Cambria Math" panose="02040503050406030204" pitchFamily="18" charset="0"/>
                      </a:rPr>
                      <m:t>)=</m:t>
                    </m:r>
                    <m:r>
                      <a:rPr lang="vi-VN" sz="2600" b="1" i="0">
                        <a:solidFill>
                          <a:srgbClr val="002060"/>
                        </a:solidFill>
                        <a:latin typeface="Cambria Math" panose="02040503050406030204" pitchFamily="18" charset="0"/>
                        <a:ea typeface="Cambria Math" panose="02040503050406030204" pitchFamily="18" charset="0"/>
                      </a:rPr>
                      <m:t>𝟗</m:t>
                    </m:r>
                    <m:r>
                      <a:rPr lang="vi-VN" sz="2600" b="1" i="0">
                        <a:solidFill>
                          <a:srgbClr val="002060"/>
                        </a:solidFill>
                        <a:latin typeface="Cambria Math" panose="02040503050406030204" pitchFamily="18" charset="0"/>
                        <a:ea typeface="Cambria Math" panose="02040503050406030204" pitchFamily="18" charset="0"/>
                      </a:rPr>
                      <m:t> </m:t>
                    </m:r>
                  </m:oMath>
                </a14:m>
                <a:r>
                  <a:rPr lang="vi-VN" sz="2600" b="1">
                    <a:solidFill>
                      <a:srgbClr val="002060"/>
                    </a:solidFill>
                    <a:latin typeface="Cambria Math" panose="02040503050406030204" pitchFamily="18" charset="0"/>
                    <a:ea typeface="Cambria Math" panose="02040503050406030204" pitchFamily="18" charset="0"/>
                  </a:rPr>
                  <a:t>hay </a:t>
                </a:r>
                <a14:m>
                  <m:oMath xmlns:m="http://schemas.openxmlformats.org/officeDocument/2006/math">
                    <m:r>
                      <a:rPr lang="vi-VN" sz="2600" b="1" i="0">
                        <a:solidFill>
                          <a:srgbClr val="002060"/>
                        </a:solidFill>
                        <a:latin typeface="Cambria Math" panose="02040503050406030204" pitchFamily="18" charset="0"/>
                        <a:ea typeface="Cambria Math" panose="02040503050406030204" pitchFamily="18" charset="0"/>
                      </a:rPr>
                      <m:t>𝟓𝐱</m:t>
                    </m:r>
                    <m:r>
                      <a:rPr lang="vi-VN" sz="2600" b="1" i="0">
                        <a:solidFill>
                          <a:srgbClr val="002060"/>
                        </a:solidFill>
                        <a:latin typeface="Cambria Math" panose="02040503050406030204" pitchFamily="18" charset="0"/>
                        <a:ea typeface="Cambria Math" panose="02040503050406030204" pitchFamily="18" charset="0"/>
                      </a:rPr>
                      <m:t>+</m:t>
                    </m:r>
                    <m:r>
                      <a:rPr lang="vi-VN" sz="2600" b="1" i="0">
                        <a:solidFill>
                          <a:srgbClr val="002060"/>
                        </a:solidFill>
                        <a:latin typeface="Cambria Math" panose="02040503050406030204" pitchFamily="18" charset="0"/>
                        <a:ea typeface="Cambria Math" panose="02040503050406030204" pitchFamily="18" charset="0"/>
                      </a:rPr>
                      <m:t>𝟏𝟒</m:t>
                    </m:r>
                    <m:r>
                      <a:rPr lang="vi-VN" sz="2600" b="1" i="0">
                        <a:solidFill>
                          <a:srgbClr val="002060"/>
                        </a:solidFill>
                        <a:latin typeface="Cambria Math" panose="02040503050406030204" pitchFamily="18" charset="0"/>
                        <a:ea typeface="Cambria Math" panose="02040503050406030204" pitchFamily="18" charset="0"/>
                      </a:rPr>
                      <m:t>=</m:t>
                    </m:r>
                    <m:r>
                      <a:rPr lang="vi-VN" sz="2600" b="1" i="0">
                        <a:solidFill>
                          <a:srgbClr val="002060"/>
                        </a:solidFill>
                        <a:latin typeface="Cambria Math" panose="02040503050406030204" pitchFamily="18" charset="0"/>
                        <a:ea typeface="Cambria Math" panose="02040503050406030204" pitchFamily="18" charset="0"/>
                      </a:rPr>
                      <m:t>𝟗</m:t>
                    </m:r>
                  </m:oMath>
                </a14:m>
                <a:r>
                  <a:rPr lang="vi-VN" sz="2600" b="1">
                    <a:solidFill>
                      <a:srgbClr val="002060"/>
                    </a:solidFill>
                    <a:latin typeface="Cambria Math" panose="02040503050406030204" pitchFamily="18" charset="0"/>
                    <a:ea typeface="Cambria Math" panose="02040503050406030204" pitchFamily="18" charset="0"/>
                  </a:rPr>
                  <a:t>, suy ra </a:t>
                </a:r>
                <a14:m>
                  <m:oMath xmlns:m="http://schemas.openxmlformats.org/officeDocument/2006/math">
                    <m:r>
                      <a:rPr lang="vi-VN" sz="2600" b="1" i="0">
                        <a:solidFill>
                          <a:srgbClr val="002060"/>
                        </a:solidFill>
                        <a:latin typeface="Cambria Math" panose="02040503050406030204" pitchFamily="18" charset="0"/>
                        <a:ea typeface="Cambria Math" panose="02040503050406030204" pitchFamily="18" charset="0"/>
                      </a:rPr>
                      <m:t>𝐱</m:t>
                    </m:r>
                    <m:r>
                      <a:rPr lang="vi-VN" sz="2600" b="1" i="0">
                        <a:solidFill>
                          <a:srgbClr val="002060"/>
                        </a:solidFill>
                        <a:latin typeface="Cambria Math" panose="02040503050406030204" pitchFamily="18" charset="0"/>
                        <a:ea typeface="Cambria Math" panose="02040503050406030204" pitchFamily="18" charset="0"/>
                      </a:rPr>
                      <m:t>=−</m:t>
                    </m:r>
                    <m:r>
                      <a:rPr lang="vi-VN" sz="2600" b="1" i="0">
                        <a:solidFill>
                          <a:srgbClr val="002060"/>
                        </a:solidFill>
                        <a:latin typeface="Cambria Math" panose="02040503050406030204" pitchFamily="18" charset="0"/>
                        <a:ea typeface="Cambria Math" panose="02040503050406030204" pitchFamily="18" charset="0"/>
                      </a:rPr>
                      <m:t>𝟏</m:t>
                    </m:r>
                  </m:oMath>
                </a14:m>
                <a:endParaRPr lang="en-US" sz="2600" b="1">
                  <a:solidFill>
                    <a:srgbClr val="002060"/>
                  </a:solidFill>
                  <a:latin typeface="Cambria Math" panose="02040503050406030204" pitchFamily="18" charset="0"/>
                  <a:ea typeface="Cambria Math" panose="02040503050406030204" pitchFamily="18" charset="0"/>
                </a:endParaRPr>
              </a:p>
              <a:p>
                <a:pPr algn="just">
                  <a:lnSpc>
                    <a:spcPct val="150000"/>
                  </a:lnSpc>
                  <a:spcBef>
                    <a:spcPts val="400"/>
                  </a:spcBef>
                  <a:spcAft>
                    <a:spcPts val="400"/>
                  </a:spcAft>
                </a:pPr>
                <a:r>
                  <a:rPr lang="vi-VN" sz="2600" b="1">
                    <a:solidFill>
                      <a:srgbClr val="002060"/>
                    </a:solidFill>
                    <a:latin typeface="Cambria Math" panose="02040503050406030204" pitchFamily="18" charset="0"/>
                    <a:ea typeface="Cambria Math" panose="02040503050406030204" pitchFamily="18" charset="0"/>
                  </a:rPr>
                  <a:t>Vậy hệ phương trình đã cho có nghiệm là </a:t>
                </a:r>
                <a14:m>
                  <m:oMath xmlns:m="http://schemas.openxmlformats.org/officeDocument/2006/math">
                    <m:r>
                      <a:rPr lang="vi-VN" sz="2600" b="1" i="0">
                        <a:solidFill>
                          <a:srgbClr val="002060"/>
                        </a:solidFill>
                        <a:latin typeface="Cambria Math" panose="02040503050406030204" pitchFamily="18" charset="0"/>
                        <a:ea typeface="Cambria Math" panose="02040503050406030204" pitchFamily="18" charset="0"/>
                      </a:rPr>
                      <m:t>(−</m:t>
                    </m:r>
                    <m:r>
                      <a:rPr lang="vi-VN" sz="2600" b="1" i="0">
                        <a:solidFill>
                          <a:srgbClr val="002060"/>
                        </a:solidFill>
                        <a:latin typeface="Cambria Math" panose="02040503050406030204" pitchFamily="18" charset="0"/>
                        <a:ea typeface="Cambria Math" panose="02040503050406030204" pitchFamily="18" charset="0"/>
                      </a:rPr>
                      <m:t>𝟏</m:t>
                    </m:r>
                    <m:r>
                      <a:rPr lang="vi-VN" sz="2600" b="1" i="0">
                        <a:solidFill>
                          <a:srgbClr val="002060"/>
                        </a:solidFill>
                        <a:latin typeface="Cambria Math" panose="02040503050406030204" pitchFamily="18" charset="0"/>
                        <a:ea typeface="Cambria Math" panose="02040503050406030204" pitchFamily="18" charset="0"/>
                      </a:rPr>
                      <m:t>;−</m:t>
                    </m:r>
                    <m:r>
                      <a:rPr lang="vi-VN" sz="2600" b="1" i="0">
                        <a:solidFill>
                          <a:srgbClr val="002060"/>
                        </a:solidFill>
                        <a:latin typeface="Cambria Math" panose="02040503050406030204" pitchFamily="18" charset="0"/>
                        <a:ea typeface="Cambria Math" panose="02040503050406030204" pitchFamily="18" charset="0"/>
                      </a:rPr>
                      <m:t>𝟐</m:t>
                    </m:r>
                    <m:r>
                      <a:rPr lang="vi-VN" sz="2600" b="1" i="0">
                        <a:solidFill>
                          <a:srgbClr val="002060"/>
                        </a:solidFill>
                        <a:latin typeface="Cambria Math" panose="02040503050406030204" pitchFamily="18" charset="0"/>
                        <a:ea typeface="Cambria Math" panose="02040503050406030204" pitchFamily="18" charset="0"/>
                      </a:rPr>
                      <m:t>).</m:t>
                    </m:r>
                  </m:oMath>
                </a14:m>
                <a:endParaRPr lang="vi-VN" sz="2600" b="1">
                  <a:solidFill>
                    <a:srgbClr val="002060"/>
                  </a:solidFill>
                  <a:latin typeface="Cambria Math" panose="02040503050406030204" pitchFamily="18" charset="0"/>
                  <a:ea typeface="Cambria Math" panose="020405030504060302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810525" y="2114226"/>
                <a:ext cx="10432093" cy="3429272"/>
              </a:xfrm>
              <a:prstGeom prst="rect">
                <a:avLst/>
              </a:prstGeom>
              <a:blipFill>
                <a:blip r:embed="rId6"/>
                <a:stretch>
                  <a:fillRect l="-1052" b="-3559"/>
                </a:stretch>
              </a:blipFill>
            </p:spPr>
            <p:txBody>
              <a:bodyPr/>
              <a:lstStyle/>
              <a:p>
                <a:r>
                  <a:rPr lang="vi-VN">
                    <a:noFill/>
                  </a:rPr>
                  <a:t> </a:t>
                </a:r>
              </a:p>
            </p:txBody>
          </p:sp>
        </mc:Fallback>
      </mc:AlternateContent>
      <p:sp>
        <p:nvSpPr>
          <p:cNvPr id="12" name="Rectangle 11"/>
          <p:cNvSpPr/>
          <p:nvPr/>
        </p:nvSpPr>
        <p:spPr>
          <a:xfrm>
            <a:off x="968853" y="1587249"/>
            <a:ext cx="966932" cy="523220"/>
          </a:xfrm>
          <a:prstGeom prst="rect">
            <a:avLst/>
          </a:prstGeom>
        </p:spPr>
        <p:txBody>
          <a:bodyPr wrap="none">
            <a:spAutoFit/>
          </a:bodyPr>
          <a:lstStyle/>
          <a:p>
            <a:pPr algn="ctr" defTabSz="1219170">
              <a:buClr>
                <a:srgbClr val="000000"/>
              </a:buClr>
              <a:tabLst>
                <a:tab pos="482588" algn="l"/>
              </a:tabLst>
              <a:defRPr/>
            </a:pPr>
            <a:r>
              <a:rPr lang="en-US" sz="2800" b="1" u="sng" kern="100">
                <a:solidFill>
                  <a:srgbClr val="00B0F0"/>
                </a:solidFill>
                <a:latin typeface="Aptos Black" panose="020B0004020202020204" pitchFamily="34" charset="0"/>
                <a:ea typeface="Calibri" panose="020F0502020204030204" pitchFamily="34" charset="0"/>
                <a:cs typeface="Times New Roman" panose="02020603050405020304" pitchFamily="18" charset="0"/>
                <a:sym typeface="Arial"/>
              </a:rPr>
              <a:t>Giải:</a:t>
            </a:r>
          </a:p>
        </p:txBody>
      </p:sp>
      <p:pic>
        <p:nvPicPr>
          <p:cNvPr id="6" name="Picture 5"/>
          <p:cNvPicPr>
            <a:picLocks noChangeAspect="1"/>
          </p:cNvPicPr>
          <p:nvPr/>
        </p:nvPicPr>
        <p:blipFill>
          <a:blip r:embed="rId7"/>
          <a:stretch>
            <a:fillRect/>
          </a:stretch>
        </p:blipFill>
        <p:spPr>
          <a:xfrm rot="1608692">
            <a:off x="11040901" y="5504093"/>
            <a:ext cx="1044511" cy="1026807"/>
          </a:xfrm>
          <a:prstGeom prst="rect">
            <a:avLst/>
          </a:prstGeom>
        </p:spPr>
      </p:pic>
      <p:sp>
        <p:nvSpPr>
          <p:cNvPr id="3" name="Flowchart: Terminator 6">
            <a:extLst>
              <a:ext uri="{FF2B5EF4-FFF2-40B4-BE49-F238E27FC236}">
                <a16:creationId xmlns:a16="http://schemas.microsoft.com/office/drawing/2014/main" id="{68AA15F6-B13E-C690-F454-E11209C31923}"/>
              </a:ext>
            </a:extLst>
          </p:cNvPr>
          <p:cNvSpPr/>
          <p:nvPr/>
        </p:nvSpPr>
        <p:spPr>
          <a:xfrm>
            <a:off x="-1041217" y="228396"/>
            <a:ext cx="1930400" cy="762000"/>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609630">
              <a:defRPr/>
            </a:pPr>
            <a:r>
              <a:rPr lang="vi-VN" sz="2533" b="1">
                <a:solidFill>
                  <a:srgbClr val="F7DE78">
                    <a:lumMod val="20000"/>
                    <a:lumOff val="80000"/>
                  </a:srgbClr>
                </a:solidFill>
                <a:latin typeface="#9Slide07 SVNSalty Sans" panose="02000000000000000000" pitchFamily="2" charset="0"/>
              </a:rPr>
              <a:t>Bài 6</a:t>
            </a:r>
            <a:r>
              <a:rPr lang="en-US" sz="2533" b="1">
                <a:solidFill>
                  <a:srgbClr val="F7DE78">
                    <a:lumMod val="20000"/>
                    <a:lumOff val="80000"/>
                  </a:srgbClr>
                </a:solidFill>
                <a:latin typeface="#9Slide07 SVNSalty Sans" panose="02000000000000000000" pitchFamily="2" charset="0"/>
              </a:rPr>
              <a:t>.</a:t>
            </a:r>
          </a:p>
        </p:txBody>
      </p:sp>
      <mc:AlternateContent xmlns:mc="http://schemas.openxmlformats.org/markup-compatibility/2006" xmlns:a14="http://schemas.microsoft.com/office/drawing/2010/main">
        <mc:Choice Requires="a14">
          <p:sp>
            <p:nvSpPr>
              <p:cNvPr id="5" name="Hộp Văn bản 4">
                <a:extLst>
                  <a:ext uri="{FF2B5EF4-FFF2-40B4-BE49-F238E27FC236}">
                    <a16:creationId xmlns:a16="http://schemas.microsoft.com/office/drawing/2014/main" id="{3784B043-5E8B-D151-7EE5-A17806A693AA}"/>
                  </a:ext>
                </a:extLst>
              </p:cNvPr>
              <p:cNvSpPr txBox="1"/>
              <p:nvPr/>
            </p:nvSpPr>
            <p:spPr>
              <a:xfrm>
                <a:off x="5638800" y="715974"/>
                <a:ext cx="3517249" cy="105349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800" b="1" i="0" kern="0" smtClean="0">
                          <a:solidFill>
                            <a:srgbClr val="0000FF"/>
                          </a:solidFill>
                          <a:latin typeface="Cambria Math" panose="02040503050406030204" pitchFamily="18" charset="0"/>
                          <a:cs typeface="Times New Roman" panose="02020603050405020304" pitchFamily="18" charset="0"/>
                          <a:sym typeface="Arial"/>
                        </a:rPr>
                        <m:t>𝐛</m:t>
                      </m:r>
                      <m:r>
                        <a:rPr lang="vi-VN" sz="2800" b="1" i="0" kern="0" smtClean="0">
                          <a:solidFill>
                            <a:srgbClr val="0000FF"/>
                          </a:solidFill>
                          <a:latin typeface="Cambria Math" panose="02040503050406030204" pitchFamily="18" charset="0"/>
                          <a:cs typeface="Times New Roman" panose="02020603050405020304" pitchFamily="18" charset="0"/>
                          <a:sym typeface="Arial"/>
                        </a:rPr>
                        <m:t>)</m:t>
                      </m:r>
                      <m:d>
                        <m:dPr>
                          <m:begChr m:val="{"/>
                          <m:endChr m:val=""/>
                          <m:ctrlPr>
                            <a:rPr lang="en-US" sz="2800" b="1" i="1" kern="0" smtClean="0">
                              <a:solidFill>
                                <a:srgbClr val="0000FF"/>
                              </a:solidFill>
                              <a:latin typeface="Cambria Math" panose="02040503050406030204" pitchFamily="18" charset="0"/>
                              <a:cs typeface="Times New Roman" panose="02020603050405020304" pitchFamily="18" charset="0"/>
                              <a:sym typeface="Arial"/>
                            </a:rPr>
                          </m:ctrlPr>
                        </m:dPr>
                        <m:e>
                          <m:eqArr>
                            <m:eqArrPr>
                              <m:ctrlPr>
                                <a:rPr lang="en-US" sz="2800" b="1" i="1" kern="0">
                                  <a:solidFill>
                                    <a:srgbClr val="0000FF"/>
                                  </a:solidFill>
                                  <a:latin typeface="Cambria Math" panose="02040503050406030204" pitchFamily="18" charset="0"/>
                                  <a:cs typeface="Times New Roman" panose="02020603050405020304" pitchFamily="18" charset="0"/>
                                  <a:sym typeface="Arial"/>
                                </a:rPr>
                              </m:ctrlPr>
                            </m:eqArrPr>
                            <m:e>
                              <m:r>
                                <a:rPr lang="en-US" sz="2800" b="1" i="0" kern="0">
                                  <a:solidFill>
                                    <a:srgbClr val="0000FF"/>
                                  </a:solidFill>
                                  <a:latin typeface="Cambria Math" panose="02040503050406030204" pitchFamily="18" charset="0"/>
                                  <a:cs typeface="Times New Roman" panose="02020603050405020304" pitchFamily="18" charset="0"/>
                                  <a:sym typeface="Arial"/>
                                </a:rPr>
                                <m:t>𝟓𝐱</m:t>
                              </m:r>
                              <m:r>
                                <a:rPr lang="en-US" sz="2800" b="1" i="0" kern="0">
                                  <a:solidFill>
                                    <a:srgbClr val="0000FF"/>
                                  </a:solidFill>
                                  <a:latin typeface="Cambria Math" panose="02040503050406030204" pitchFamily="18" charset="0"/>
                                  <a:cs typeface="Times New Roman" panose="02020603050405020304" pitchFamily="18" charset="0"/>
                                  <a:sym typeface="Arial"/>
                                </a:rPr>
                                <m:t>−</m:t>
                              </m:r>
                              <m:r>
                                <a:rPr lang="en-US" sz="2800" b="1" i="0" kern="0">
                                  <a:solidFill>
                                    <a:srgbClr val="0000FF"/>
                                  </a:solidFill>
                                  <a:latin typeface="Cambria Math" panose="02040503050406030204" pitchFamily="18" charset="0"/>
                                  <a:cs typeface="Times New Roman" panose="02020603050405020304" pitchFamily="18" charset="0"/>
                                  <a:sym typeface="Arial"/>
                                </a:rPr>
                                <m:t>𝟕𝐲</m:t>
                              </m:r>
                              <m:r>
                                <a:rPr lang="en-US" sz="2800" b="1" i="0" kern="0">
                                  <a:solidFill>
                                    <a:srgbClr val="0000FF"/>
                                  </a:solidFill>
                                  <a:latin typeface="Cambria Math" panose="02040503050406030204" pitchFamily="18" charset="0"/>
                                  <a:cs typeface="Times New Roman" panose="02020603050405020304" pitchFamily="18" charset="0"/>
                                  <a:sym typeface="Arial"/>
                                </a:rPr>
                                <m:t>=</m:t>
                              </m:r>
                              <m:r>
                                <a:rPr lang="en-US" sz="2800" b="1" i="0" kern="0">
                                  <a:solidFill>
                                    <a:srgbClr val="0000FF"/>
                                  </a:solidFill>
                                  <a:latin typeface="Cambria Math" panose="02040503050406030204" pitchFamily="18" charset="0"/>
                                  <a:cs typeface="Times New Roman" panose="02020603050405020304" pitchFamily="18" charset="0"/>
                                  <a:sym typeface="Arial"/>
                                </a:rPr>
                                <m:t>𝟗</m:t>
                              </m:r>
                            </m:e>
                            <m:e>
                              <m:r>
                                <a:rPr lang="en-US" sz="2800" b="1" i="0" kern="0">
                                  <a:solidFill>
                                    <a:srgbClr val="0000FF"/>
                                  </a:solidFill>
                                  <a:latin typeface="Cambria Math" panose="02040503050406030204" pitchFamily="18" charset="0"/>
                                  <a:cs typeface="Times New Roman" panose="02020603050405020304" pitchFamily="18" charset="0"/>
                                  <a:sym typeface="Arial"/>
                                </a:rPr>
                                <m:t>𝟓𝐱</m:t>
                              </m:r>
                              <m:r>
                                <a:rPr lang="en-US" sz="2800" b="1" i="0" kern="0">
                                  <a:solidFill>
                                    <a:srgbClr val="0000FF"/>
                                  </a:solidFill>
                                  <a:latin typeface="Cambria Math" panose="02040503050406030204" pitchFamily="18" charset="0"/>
                                  <a:cs typeface="Times New Roman" panose="02020603050405020304" pitchFamily="18" charset="0"/>
                                  <a:sym typeface="Arial"/>
                                </a:rPr>
                                <m:t>−</m:t>
                              </m:r>
                              <m:r>
                                <a:rPr lang="en-US" sz="2800" b="1" i="0" kern="0">
                                  <a:solidFill>
                                    <a:srgbClr val="0000FF"/>
                                  </a:solidFill>
                                  <a:latin typeface="Cambria Math" panose="02040503050406030204" pitchFamily="18" charset="0"/>
                                  <a:cs typeface="Times New Roman" panose="02020603050405020304" pitchFamily="18" charset="0"/>
                                  <a:sym typeface="Arial"/>
                                </a:rPr>
                                <m:t>𝟑𝐲</m:t>
                              </m:r>
                              <m:r>
                                <a:rPr lang="en-US" sz="2800" b="1" i="0" kern="0">
                                  <a:solidFill>
                                    <a:srgbClr val="0000FF"/>
                                  </a:solidFill>
                                  <a:latin typeface="Cambria Math" panose="02040503050406030204" pitchFamily="18" charset="0"/>
                                  <a:cs typeface="Times New Roman" panose="02020603050405020304" pitchFamily="18" charset="0"/>
                                  <a:sym typeface="Arial"/>
                                </a:rPr>
                                <m:t>=</m:t>
                              </m:r>
                              <m:r>
                                <a:rPr lang="en-US" sz="2800" b="1" i="0" kern="0">
                                  <a:solidFill>
                                    <a:srgbClr val="0000FF"/>
                                  </a:solidFill>
                                  <a:latin typeface="Cambria Math" panose="02040503050406030204" pitchFamily="18" charset="0"/>
                                  <a:cs typeface="Times New Roman" panose="02020603050405020304" pitchFamily="18" charset="0"/>
                                  <a:sym typeface="Arial"/>
                                </a:rPr>
                                <m:t>𝟏</m:t>
                              </m:r>
                            </m:e>
                          </m:eqArr>
                        </m:e>
                      </m:d>
                    </m:oMath>
                  </m:oMathPara>
                </a14:m>
                <a:endParaRPr lang="vi-VN" sz="2800" b="1"/>
              </a:p>
            </p:txBody>
          </p:sp>
        </mc:Choice>
        <mc:Fallback xmlns="">
          <p:sp>
            <p:nvSpPr>
              <p:cNvPr id="5" name="Hộp Văn bản 4">
                <a:extLst>
                  <a:ext uri="{FF2B5EF4-FFF2-40B4-BE49-F238E27FC236}">
                    <a16:creationId xmlns:a16="http://schemas.microsoft.com/office/drawing/2014/main" id="{3784B043-5E8B-D151-7EE5-A17806A693AA}"/>
                  </a:ext>
                </a:extLst>
              </p:cNvPr>
              <p:cNvSpPr txBox="1">
                <a:spLocks noRot="1" noChangeAspect="1" noMove="1" noResize="1" noEditPoints="1" noAdjustHandles="1" noChangeArrowheads="1" noChangeShapeType="1" noTextEdit="1"/>
              </p:cNvSpPr>
              <p:nvPr/>
            </p:nvSpPr>
            <p:spPr>
              <a:xfrm>
                <a:off x="5638800" y="715974"/>
                <a:ext cx="3517249" cy="1053494"/>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 name="Hộp Văn bản 8">
                <a:extLst>
                  <a:ext uri="{FF2B5EF4-FFF2-40B4-BE49-F238E27FC236}">
                    <a16:creationId xmlns:a16="http://schemas.microsoft.com/office/drawing/2014/main" id="{419EA501-551F-1771-C988-69F1FC068304}"/>
                  </a:ext>
                </a:extLst>
              </p:cNvPr>
              <p:cNvSpPr txBox="1"/>
              <p:nvPr/>
            </p:nvSpPr>
            <p:spPr>
              <a:xfrm>
                <a:off x="2354982" y="682256"/>
                <a:ext cx="3283818" cy="1053494"/>
              </a:xfrm>
              <a:prstGeom prst="rect">
                <a:avLst/>
              </a:prstGeom>
              <a:noFill/>
            </p:spPr>
            <p:txBody>
              <a:bodyPr wrap="square">
                <a:spAutoFit/>
              </a:bodyPr>
              <a:lstStyle/>
              <a:p>
                <a:r>
                  <a:rPr lang="vi-VN" sz="2800" b="1" kern="0">
                    <a:solidFill>
                      <a:srgbClr val="0000FF"/>
                    </a:solidFill>
                    <a:cs typeface="Times New Roman" panose="02020603050405020304" pitchFamily="18" charset="0"/>
                    <a:sym typeface="Arial"/>
                  </a:rPr>
                  <a:t>a</a:t>
                </a:r>
                <a14:m>
                  <m:oMath xmlns:m="http://schemas.openxmlformats.org/officeDocument/2006/math">
                    <m:r>
                      <a:rPr lang="vi-VN" sz="2800" b="1" i="0" kern="0" smtClean="0">
                        <a:solidFill>
                          <a:srgbClr val="0000FF"/>
                        </a:solidFill>
                        <a:latin typeface="Cambria Math" panose="02040503050406030204" pitchFamily="18" charset="0"/>
                        <a:cs typeface="Times New Roman" panose="02020603050405020304" pitchFamily="18" charset="0"/>
                        <a:sym typeface="Arial"/>
                      </a:rPr>
                      <m:t>)</m:t>
                    </m:r>
                    <m:d>
                      <m:dPr>
                        <m:begChr m:val="{"/>
                        <m:endChr m:val=""/>
                        <m:ctrlPr>
                          <a:rPr lang="en-US" sz="2800" b="1" i="1" kern="0" smtClean="0">
                            <a:solidFill>
                              <a:srgbClr val="0000FF"/>
                            </a:solidFill>
                            <a:latin typeface="Cambria Math" panose="02040503050406030204" pitchFamily="18" charset="0"/>
                            <a:cs typeface="Times New Roman" panose="02020603050405020304" pitchFamily="18" charset="0"/>
                            <a:sym typeface="Arial"/>
                          </a:rPr>
                        </m:ctrlPr>
                      </m:dPr>
                      <m:e>
                        <m:eqArr>
                          <m:eqArrPr>
                            <m:ctrlPr>
                              <a:rPr lang="en-US" sz="2800" b="1" i="1" kern="0">
                                <a:solidFill>
                                  <a:srgbClr val="0000FF"/>
                                </a:solidFill>
                                <a:latin typeface="Cambria Math" panose="02040503050406030204" pitchFamily="18" charset="0"/>
                                <a:cs typeface="Times New Roman" panose="02020603050405020304" pitchFamily="18" charset="0"/>
                                <a:sym typeface="Arial"/>
                              </a:rPr>
                            </m:ctrlPr>
                          </m:eqArrPr>
                          <m:e>
                            <m:r>
                              <a:rPr lang="en-US" sz="2800" b="1" kern="0">
                                <a:solidFill>
                                  <a:srgbClr val="0000FF"/>
                                </a:solidFill>
                                <a:latin typeface="Cambria Math" panose="02040503050406030204" pitchFamily="18" charset="0"/>
                                <a:cs typeface="Times New Roman" panose="02020603050405020304" pitchFamily="18" charset="0"/>
                                <a:sym typeface="Arial"/>
                              </a:rPr>
                              <m:t>−</m:t>
                            </m:r>
                            <m:r>
                              <a:rPr lang="en-US" sz="2800" b="1" i="1" kern="0">
                                <a:solidFill>
                                  <a:srgbClr val="0000FF"/>
                                </a:solidFill>
                                <a:latin typeface="Cambria Math" panose="02040503050406030204" pitchFamily="18" charset="0"/>
                                <a:cs typeface="Times New Roman" panose="02020603050405020304" pitchFamily="18" charset="0"/>
                                <a:sym typeface="Arial"/>
                              </a:rPr>
                              <m:t>𝟐𝐱</m:t>
                            </m:r>
                            <m:r>
                              <a:rPr lang="en-US" sz="2800" b="1" kern="0">
                                <a:solidFill>
                                  <a:srgbClr val="0000FF"/>
                                </a:solidFill>
                                <a:latin typeface="Cambria Math" panose="02040503050406030204" pitchFamily="18" charset="0"/>
                                <a:cs typeface="Times New Roman" panose="02020603050405020304" pitchFamily="18" charset="0"/>
                                <a:sym typeface="Arial"/>
                              </a:rPr>
                              <m:t>+</m:t>
                            </m:r>
                            <m:r>
                              <a:rPr lang="en-US" sz="2800" b="1" i="1" kern="0">
                                <a:solidFill>
                                  <a:srgbClr val="0000FF"/>
                                </a:solidFill>
                                <a:latin typeface="Cambria Math" panose="02040503050406030204" pitchFamily="18" charset="0"/>
                                <a:cs typeface="Times New Roman" panose="02020603050405020304" pitchFamily="18" charset="0"/>
                                <a:sym typeface="Arial"/>
                              </a:rPr>
                              <m:t>𝟓𝐲</m:t>
                            </m:r>
                            <m:r>
                              <a:rPr lang="en-US" sz="2800" b="1" kern="0">
                                <a:solidFill>
                                  <a:srgbClr val="0000FF"/>
                                </a:solidFill>
                                <a:latin typeface="Cambria Math" panose="02040503050406030204" pitchFamily="18" charset="0"/>
                                <a:cs typeface="Times New Roman" panose="02020603050405020304" pitchFamily="18" charset="0"/>
                                <a:sym typeface="Arial"/>
                              </a:rPr>
                              <m:t>=</m:t>
                            </m:r>
                            <m:r>
                              <a:rPr lang="en-US" sz="2800" b="1" i="1" kern="0">
                                <a:solidFill>
                                  <a:srgbClr val="0000FF"/>
                                </a:solidFill>
                                <a:latin typeface="Cambria Math" panose="02040503050406030204" pitchFamily="18" charset="0"/>
                                <a:cs typeface="Times New Roman" panose="02020603050405020304" pitchFamily="18" charset="0"/>
                                <a:sym typeface="Arial"/>
                              </a:rPr>
                              <m:t>𝟏𝟐</m:t>
                            </m:r>
                          </m:e>
                          <m:e>
                            <m:r>
                              <a:rPr lang="en-US" sz="2800" b="1" i="1" kern="0">
                                <a:solidFill>
                                  <a:srgbClr val="0000FF"/>
                                </a:solidFill>
                                <a:latin typeface="Cambria Math" panose="02040503050406030204" pitchFamily="18" charset="0"/>
                                <a:cs typeface="Times New Roman" panose="02020603050405020304" pitchFamily="18" charset="0"/>
                                <a:sym typeface="Arial"/>
                              </a:rPr>
                              <m:t>𝟐𝐱</m:t>
                            </m:r>
                            <m:r>
                              <a:rPr lang="en-US" sz="2800" b="1" kern="0">
                                <a:solidFill>
                                  <a:srgbClr val="0000FF"/>
                                </a:solidFill>
                                <a:latin typeface="Cambria Math" panose="02040503050406030204" pitchFamily="18" charset="0"/>
                                <a:cs typeface="Times New Roman" panose="02020603050405020304" pitchFamily="18" charset="0"/>
                                <a:sym typeface="Arial"/>
                              </a:rPr>
                              <m:t>+</m:t>
                            </m:r>
                            <m:r>
                              <a:rPr lang="en-US" sz="2800" b="1" i="1" kern="0">
                                <a:solidFill>
                                  <a:srgbClr val="0000FF"/>
                                </a:solidFill>
                                <a:latin typeface="Cambria Math" panose="02040503050406030204" pitchFamily="18" charset="0"/>
                                <a:cs typeface="Times New Roman" panose="02020603050405020304" pitchFamily="18" charset="0"/>
                                <a:sym typeface="Arial"/>
                              </a:rPr>
                              <m:t>𝟑𝐲</m:t>
                            </m:r>
                            <m:r>
                              <a:rPr lang="en-US" sz="2800" b="1" kern="0">
                                <a:solidFill>
                                  <a:srgbClr val="0000FF"/>
                                </a:solidFill>
                                <a:latin typeface="Cambria Math" panose="02040503050406030204" pitchFamily="18" charset="0"/>
                                <a:cs typeface="Times New Roman" panose="02020603050405020304" pitchFamily="18" charset="0"/>
                                <a:sym typeface="Arial"/>
                              </a:rPr>
                              <m:t>=</m:t>
                            </m:r>
                            <m:r>
                              <a:rPr lang="en-US" sz="2800" b="1" i="1" kern="0">
                                <a:solidFill>
                                  <a:srgbClr val="0000FF"/>
                                </a:solidFill>
                                <a:latin typeface="Cambria Math" panose="02040503050406030204" pitchFamily="18" charset="0"/>
                                <a:cs typeface="Times New Roman" panose="02020603050405020304" pitchFamily="18" charset="0"/>
                                <a:sym typeface="Arial"/>
                              </a:rPr>
                              <m:t>𝟒</m:t>
                            </m:r>
                          </m:e>
                        </m:eqArr>
                      </m:e>
                    </m:d>
                  </m:oMath>
                </a14:m>
                <a:endParaRPr lang="vi-VN" sz="2800"/>
              </a:p>
            </p:txBody>
          </p:sp>
        </mc:Choice>
        <mc:Fallback xmlns="">
          <p:sp>
            <p:nvSpPr>
              <p:cNvPr id="9" name="Hộp Văn bản 8">
                <a:extLst>
                  <a:ext uri="{FF2B5EF4-FFF2-40B4-BE49-F238E27FC236}">
                    <a16:creationId xmlns:a16="http://schemas.microsoft.com/office/drawing/2014/main" id="{419EA501-551F-1771-C988-69F1FC068304}"/>
                  </a:ext>
                </a:extLst>
              </p:cNvPr>
              <p:cNvSpPr txBox="1">
                <a:spLocks noRot="1" noChangeAspect="1" noMove="1" noResize="1" noEditPoints="1" noAdjustHandles="1" noChangeArrowheads="1" noChangeShapeType="1" noTextEdit="1"/>
              </p:cNvSpPr>
              <p:nvPr/>
            </p:nvSpPr>
            <p:spPr>
              <a:xfrm>
                <a:off x="2354982" y="682256"/>
                <a:ext cx="3283818" cy="1053494"/>
              </a:xfrm>
              <a:prstGeom prst="rect">
                <a:avLst/>
              </a:prstGeom>
              <a:blipFill>
                <a:blip r:embed="rId9"/>
                <a:stretch>
                  <a:fillRect l="-3711"/>
                </a:stretch>
              </a:blipFill>
            </p:spPr>
            <p:txBody>
              <a:bodyPr/>
              <a:lstStyle/>
              <a:p>
                <a:r>
                  <a:rPr lang="vi-VN">
                    <a:noFill/>
                  </a:rPr>
                  <a:t> </a:t>
                </a:r>
              </a:p>
            </p:txBody>
          </p:sp>
        </mc:Fallback>
      </mc:AlternateContent>
      <p:pic>
        <p:nvPicPr>
          <p:cNvPr id="11" name="voi_cau_be_he_so_cua_an_x_o_phuong_trinh_mot_va_f996d8e5-48a1-4e2c-b708-996235a62032">
            <a:hlinkClick r:id="" action="ppaction://media"/>
            <a:extLst>
              <a:ext uri="{FF2B5EF4-FFF2-40B4-BE49-F238E27FC236}">
                <a16:creationId xmlns:a16="http://schemas.microsoft.com/office/drawing/2014/main" id="{ED52E5B9-6319-726A-9690-8B12DE0C62E7}"/>
              </a:ext>
            </a:extLst>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1056217" y="2278743"/>
            <a:ext cx="406400" cy="406400"/>
          </a:xfrm>
          <a:prstGeom prst="rect">
            <a:avLst/>
          </a:prstGeom>
        </p:spPr>
      </p:pic>
    </p:spTree>
    <p:custDataLst>
      <p:tags r:id="rId1"/>
    </p:custDataLst>
    <p:extLst>
      <p:ext uri="{BB962C8B-B14F-4D97-AF65-F5344CB8AC3E}">
        <p14:creationId xmlns:p14="http://schemas.microsoft.com/office/powerpoint/2010/main" val="3024448827"/>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631"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500"/>
                                        <p:tgtEl>
                                          <p:spTgt spid="4">
                                            <p:txEl>
                                              <p:pRg st="0" end="0"/>
                                            </p:txEl>
                                          </p:spTgt>
                                        </p:tgtEl>
                                      </p:cBhvr>
                                    </p:animEffect>
                                    <p:anim calcmode="lin" valueType="num">
                                      <p:cBhvr>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500"/>
                                        <p:tgtEl>
                                          <p:spTgt spid="4">
                                            <p:txEl>
                                              <p:pRg st="1" end="1"/>
                                            </p:txEl>
                                          </p:spTgt>
                                        </p:tgtEl>
                                      </p:cBhvr>
                                    </p:animEffect>
                                    <p:anim calcmode="lin" valueType="num">
                                      <p:cBhvr>
                                        <p:cTn id="2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5"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fade">
                                      <p:cBhvr>
                                        <p:cTn id="30" dur="500"/>
                                        <p:tgtEl>
                                          <p:spTgt spid="4">
                                            <p:txEl>
                                              <p:pRg st="2" end="2"/>
                                            </p:txEl>
                                          </p:spTgt>
                                        </p:tgtEl>
                                      </p:cBhvr>
                                    </p:animEffect>
                                    <p:anim calcmode="lin" valueType="num">
                                      <p:cBhvr>
                                        <p:cTn id="3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2" dur="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fade">
                                      <p:cBhvr>
                                        <p:cTn id="37" dur="500"/>
                                        <p:tgtEl>
                                          <p:spTgt spid="4">
                                            <p:txEl>
                                              <p:pRg st="3" end="3"/>
                                            </p:txEl>
                                          </p:spTgt>
                                        </p:tgtEl>
                                      </p:cBhvr>
                                    </p:animEffect>
                                    <p:anim calcmode="lin" valueType="num">
                                      <p:cBhvr>
                                        <p:cTn id="38"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9" dur="5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Effect transition="in" filter="fade">
                                      <p:cBhvr>
                                        <p:cTn id="44" dur="500"/>
                                        <p:tgtEl>
                                          <p:spTgt spid="4">
                                            <p:txEl>
                                              <p:pRg st="4" end="4"/>
                                            </p:txEl>
                                          </p:spTgt>
                                        </p:tgtEl>
                                      </p:cBhvr>
                                    </p:animEffect>
                                    <p:anim calcmode="lin" valueType="num">
                                      <p:cBhvr>
                                        <p:cTn id="4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6" dur="5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47" fill="hold" display="0">
                  <p:stCondLst>
                    <p:cond delay="indefinite"/>
                  </p:stCondLst>
                  <p:endCondLst>
                    <p:cond evt="onStopAudio" delay="0">
                      <p:tgtEl>
                        <p:sldTgt/>
                      </p:tgtEl>
                    </p:cond>
                  </p:endCondLst>
                </p:cTn>
                <p:tgtEl>
                  <p:spTgt spid="11"/>
                </p:tgtEl>
              </p:cMediaNode>
            </p:audio>
          </p:childTnLst>
        </p:cTn>
      </p:par>
    </p:tnLst>
    <p:bldLst>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pic>
        <p:nvPicPr>
          <p:cNvPr id="2" name="Picture 1"/>
          <p:cNvPicPr>
            <a:picLocks noChangeAspect="1"/>
          </p:cNvPicPr>
          <p:nvPr/>
        </p:nvPicPr>
        <p:blipFill>
          <a:blip r:embed="rId6"/>
          <a:stretch>
            <a:fillRect/>
          </a:stretch>
        </p:blipFill>
        <p:spPr>
          <a:xfrm rot="16811703">
            <a:off x="11312529" y="2479414"/>
            <a:ext cx="1292464" cy="528365"/>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1510469" y="2669774"/>
                <a:ext cx="8703003" cy="3346750"/>
              </a:xfrm>
              <a:prstGeom prst="rect">
                <a:avLst/>
              </a:prstGeom>
            </p:spPr>
            <p:txBody>
              <a:bodyPr wrap="square">
                <a:spAutoFit/>
              </a:bodyPr>
              <a:lstStyle/>
              <a:p>
                <a:pPr algn="just">
                  <a:lnSpc>
                    <a:spcPct val="150000"/>
                  </a:lnSpc>
                  <a:spcBef>
                    <a:spcPts val="133"/>
                  </a:spcBef>
                  <a:spcAft>
                    <a:spcPts val="133"/>
                  </a:spcAft>
                </a:pPr>
                <a:r>
                  <a:rPr lang="vi-VN" sz="28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a)</a:t>
                </a:r>
                <a:r>
                  <a:rPr lang="vi-VN" sz="2800" b="1">
                    <a:solidFill>
                      <a:srgbClr val="FF0000"/>
                    </a:solidFill>
                    <a:latin typeface="Cambria Math" panose="02040503050406030204" pitchFamily="18" charset="0"/>
                    <a:ea typeface="Cambria Math" panose="02040503050406030204" pitchFamily="18" charset="0"/>
                    <a:cs typeface="Times New Roman" panose="02020603050405020304" pitchFamily="18" charset="0"/>
                  </a:rPr>
                  <a:t> </a:t>
                </a:r>
                <a:r>
                  <a:rPr lang="da-DK" sz="2800" b="1">
                    <a:solidFill>
                      <a:srgbClr val="FF0000"/>
                    </a:solidFill>
                    <a:latin typeface="Cambria Math" panose="02040503050406030204" pitchFamily="18" charset="0"/>
                    <a:ea typeface="Cambria Math" panose="02040503050406030204" pitchFamily="18" charset="0"/>
                    <a:cs typeface="Times New Roman" panose="02020603050405020304" pitchFamily="18" charset="0"/>
                  </a:rPr>
                  <a:t>Cộng </a:t>
                </a:r>
                <a:r>
                  <a:rPr lang="da-DK" sz="28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từng vế của hai phương trình, ta được: </a:t>
                </a:r>
                <a:endParaRPr lang="en-US" sz="2800" b="1">
                  <a:solidFill>
                    <a:srgbClr val="002060"/>
                  </a:solidFill>
                  <a:latin typeface="Cambria Math" panose="02040503050406030204" pitchFamily="18" charset="0"/>
                  <a:ea typeface="Cambria Math" panose="02040503050406030204" pitchFamily="18" charset="0"/>
                  <a:cs typeface="Times New Roman" panose="02020603050405020304" pitchFamily="18" charset="0"/>
                </a:endParaRPr>
              </a:p>
              <a:p>
                <a:pPr algn="ctr">
                  <a:lnSpc>
                    <a:spcPct val="150000"/>
                  </a:lnSpc>
                  <a:spcBef>
                    <a:spcPts val="133"/>
                  </a:spcBef>
                  <a:spcAft>
                    <a:spcPts val="133"/>
                  </a:spcAft>
                </a:pPr>
                <a14:m>
                  <m:oMath xmlns:m="http://schemas.openxmlformats.org/officeDocument/2006/math">
                    <m:r>
                      <a:rPr lang="da-DK" sz="28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da-DK" sz="28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𝟐𝐱</m:t>
                    </m:r>
                    <m:r>
                      <a:rPr lang="da-DK" sz="28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da-DK" sz="28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𝟖</m:t>
                    </m:r>
                  </m:oMath>
                </a14:m>
                <a:r>
                  <a:rPr lang="da-DK" sz="28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 suy ra </a:t>
                </a:r>
                <a:r>
                  <a:rPr lang="vi-VN" sz="28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x</a:t>
                </a:r>
                <a14:m>
                  <m:oMath xmlns:m="http://schemas.openxmlformats.org/officeDocument/2006/math">
                    <m:r>
                      <a:rPr lang="vi-VN" sz="2800" b="1" i="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 </m:t>
                    </m:r>
                    <m:r>
                      <a:rPr lang="da-DK" sz="28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da-DK" sz="28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𝟒</m:t>
                    </m:r>
                  </m:oMath>
                </a14:m>
                <a:r>
                  <a:rPr lang="da-DK" sz="28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a:t>
                </a:r>
                <a:endParaRPr lang="en-US" sz="2800" b="1">
                  <a:solidFill>
                    <a:srgbClr val="002060"/>
                  </a:solidFill>
                  <a:latin typeface="Cambria Math" panose="02040503050406030204" pitchFamily="18" charset="0"/>
                  <a:ea typeface="Cambria Math" panose="02040503050406030204" pitchFamily="18" charset="0"/>
                  <a:cs typeface="Times New Roman" panose="02020603050405020304" pitchFamily="18" charset="0"/>
                </a:endParaRPr>
              </a:p>
              <a:p>
                <a:pPr algn="just">
                  <a:lnSpc>
                    <a:spcPct val="150000"/>
                  </a:lnSpc>
                  <a:spcBef>
                    <a:spcPts val="133"/>
                  </a:spcBef>
                  <a:spcAft>
                    <a:spcPts val="133"/>
                  </a:spcAft>
                </a:pPr>
                <a:r>
                  <a:rPr lang="da-DK" sz="28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Thay </a:t>
                </a:r>
                <a14:m>
                  <m:oMath xmlns:m="http://schemas.openxmlformats.org/officeDocument/2006/math">
                    <m:r>
                      <a:rPr lang="vi-VN" sz="28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𝐱</m:t>
                    </m:r>
                    <m:r>
                      <a:rPr lang="da-DK" sz="28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da-DK" sz="2800" b="1" i="1">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𝟒</m:t>
                    </m:r>
                  </m:oMath>
                </a14:m>
                <a:r>
                  <a:rPr lang="da-DK" sz="28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 vào phương trình thứ nhất, ta được:</a:t>
                </a:r>
                <a:endParaRPr lang="en-US" sz="2800" b="1">
                  <a:solidFill>
                    <a:srgbClr val="002060"/>
                  </a:solidFill>
                  <a:latin typeface="Cambria Math" panose="02040503050406030204" pitchFamily="18" charset="0"/>
                  <a:ea typeface="Cambria Math" panose="02040503050406030204" pitchFamily="18" charset="0"/>
                  <a:cs typeface="Times New Roman" panose="02020603050405020304" pitchFamily="18" charset="0"/>
                </a:endParaRPr>
              </a:p>
              <a:p>
                <a:pPr algn="ctr">
                  <a:lnSpc>
                    <a:spcPct val="150000"/>
                  </a:lnSpc>
                  <a:spcBef>
                    <a:spcPts val="133"/>
                  </a:spcBef>
                  <a:spcAft>
                    <a:spcPts val="133"/>
                  </a:spcAft>
                </a:pPr>
                <a14:m>
                  <m:oMath xmlns:m="http://schemas.openxmlformats.org/officeDocument/2006/math">
                    <m:r>
                      <a:rPr lang="vi-VN" sz="28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𝟑</m:t>
                    </m:r>
                    <m:r>
                      <a:rPr lang="vi-VN" sz="2800" b="1" i="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vi-VN" sz="28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𝟒</m:t>
                    </m:r>
                    <m:r>
                      <a:rPr lang="vi-VN" sz="2800" b="1" i="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da-DK" sz="28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𝟒</m:t>
                    </m:r>
                    <m:r>
                      <a:rPr lang="vi-VN" sz="2800" b="1" i="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vi-VN" sz="28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𝐲</m:t>
                    </m:r>
                    <m:r>
                      <a:rPr lang="da-DK" sz="28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da-DK" sz="28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𝟎</m:t>
                    </m:r>
                  </m:oMath>
                </a14:m>
                <a:r>
                  <a:rPr lang="da-DK" sz="28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 suy ra </a:t>
                </a:r>
                <a:r>
                  <a:rPr lang="vi-VN" sz="28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y</a:t>
                </a:r>
                <a14:m>
                  <m:oMath xmlns:m="http://schemas.openxmlformats.org/officeDocument/2006/math">
                    <m:r>
                      <a:rPr lang="vi-VN" sz="2800" b="1" i="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 </m:t>
                    </m:r>
                    <m:r>
                      <a:rPr lang="da-DK" sz="28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da-DK" sz="28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𝟑</m:t>
                    </m:r>
                  </m:oMath>
                </a14:m>
                <a:endParaRPr lang="en-US" sz="2800" b="1">
                  <a:solidFill>
                    <a:srgbClr val="002060"/>
                  </a:solidFill>
                  <a:latin typeface="Cambria Math" panose="02040503050406030204" pitchFamily="18" charset="0"/>
                  <a:ea typeface="Cambria Math" panose="02040503050406030204" pitchFamily="18" charset="0"/>
                  <a:cs typeface="Times New Roman" panose="02020603050405020304" pitchFamily="18" charset="0"/>
                </a:endParaRPr>
              </a:p>
              <a:p>
                <a:pPr algn="just">
                  <a:lnSpc>
                    <a:spcPct val="150000"/>
                  </a:lnSpc>
                  <a:spcBef>
                    <a:spcPts val="133"/>
                  </a:spcBef>
                  <a:spcAft>
                    <a:spcPts val="133"/>
                  </a:spcAft>
                </a:pPr>
                <a:r>
                  <a:rPr lang="da-DK" sz="28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Vậy hệ phương trình đã cho có nghiệm là </a:t>
                </a:r>
                <a14:m>
                  <m:oMath xmlns:m="http://schemas.openxmlformats.org/officeDocument/2006/math">
                    <m:r>
                      <a:rPr lang="da-DK" sz="28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vi-VN" sz="2800" b="1" i="1">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𝟒</m:t>
                    </m:r>
                    <m:r>
                      <a:rPr lang="da-DK" sz="28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vi-VN" sz="2800" b="1" i="1">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𝟑</m:t>
                    </m:r>
                    <m:r>
                      <a:rPr lang="da-DK" sz="28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da-DK" sz="28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a:t>
                </a:r>
                <a:endParaRPr lang="en-US" sz="2800" b="1">
                  <a:solidFill>
                    <a:srgbClr val="002060"/>
                  </a:solidFill>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510469" y="2669774"/>
                <a:ext cx="8703003" cy="3346750"/>
              </a:xfrm>
              <a:prstGeom prst="rect">
                <a:avLst/>
              </a:prstGeom>
              <a:blipFill>
                <a:blip r:embed="rId7"/>
                <a:stretch>
                  <a:fillRect l="-1472" b="-4007"/>
                </a:stretch>
              </a:blipFill>
            </p:spPr>
            <p:txBody>
              <a:bodyPr/>
              <a:lstStyle/>
              <a:p>
                <a:r>
                  <a:rPr lang="vi-VN">
                    <a:noFill/>
                  </a:rPr>
                  <a:t> </a:t>
                </a:r>
              </a:p>
            </p:txBody>
          </p:sp>
        </mc:Fallback>
      </mc:AlternateContent>
      <p:sp>
        <p:nvSpPr>
          <p:cNvPr id="12" name="Rectangle 11"/>
          <p:cNvSpPr/>
          <p:nvPr/>
        </p:nvSpPr>
        <p:spPr>
          <a:xfrm>
            <a:off x="987536" y="2143939"/>
            <a:ext cx="1399349" cy="523220"/>
          </a:xfrm>
          <a:prstGeom prst="rect">
            <a:avLst/>
          </a:prstGeom>
        </p:spPr>
        <p:txBody>
          <a:bodyPr wrap="square">
            <a:spAutoFit/>
          </a:bodyPr>
          <a:lstStyle/>
          <a:p>
            <a:pPr defTabSz="1219170">
              <a:buClr>
                <a:srgbClr val="000000"/>
              </a:buClr>
              <a:tabLst>
                <a:tab pos="482588" algn="l"/>
              </a:tabLst>
              <a:defRPr/>
            </a:pPr>
            <a:r>
              <a:rPr lang="en-US" sz="2800" b="1" u="sng" kern="100">
                <a:solidFill>
                  <a:srgbClr val="00B0F0"/>
                </a:solidFill>
                <a:latin typeface="Aptos Black" panose="020B0004020202020204" pitchFamily="34" charset="0"/>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14" name="Rectangle 13"/>
              <p:cNvSpPr/>
              <p:nvPr/>
            </p:nvSpPr>
            <p:spPr>
              <a:xfrm>
                <a:off x="1934624" y="1061241"/>
                <a:ext cx="3347987" cy="1053494"/>
              </a:xfrm>
              <a:prstGeom prst="rect">
                <a:avLst/>
              </a:prstGeom>
            </p:spPr>
            <p:txBody>
              <a:bodyPr wrap="square">
                <a:spAutoFit/>
              </a:bodyPr>
              <a:lstStyle/>
              <a:p>
                <a:pPr lvl="0">
                  <a:defRPr/>
                </a:pPr>
                <a:r>
                  <a:rPr lang="en-US" sz="2800" b="1" kern="0">
                    <a:solidFill>
                      <a:srgbClr val="0000FF"/>
                    </a:solidFill>
                    <a:ea typeface="Times New Roman" panose="02020603050405020304" pitchFamily="18" charset="0"/>
                    <a:cs typeface="Times New Roman" panose="02020603050405020304" pitchFamily="18" charset="0"/>
                    <a:sym typeface="Arial"/>
                  </a:rPr>
                  <a:t> </a:t>
                </a:r>
                <a:r>
                  <a:rPr lang="da-DK" sz="2800" b="1">
                    <a:solidFill>
                      <a:srgbClr val="0000FF"/>
                    </a:solidFill>
                    <a:ea typeface="Malgun Gothic" panose="020B0503020000020004" pitchFamily="34" charset="-127"/>
                    <a:cs typeface="Times New Roman" panose="02020603050405020304" pitchFamily="18" charset="0"/>
                  </a:rPr>
                  <a:t>a) </a:t>
                </a:r>
                <a14:m>
                  <m:oMath xmlns:m="http://schemas.openxmlformats.org/officeDocument/2006/math">
                    <m:d>
                      <m:dPr>
                        <m:begChr m:val="{"/>
                        <m:endChr m:val=""/>
                        <m:ctrlPr>
                          <a:rPr lang="en-US" sz="2800" b="1" i="1">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2800" b="1" i="1">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ctrlPr>
                          </m:eqArrPr>
                          <m:e>
                            <m:r>
                              <a:rPr lang="vi-VN" sz="2800" b="1" i="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𝟑</m:t>
                            </m:r>
                            <m:r>
                              <a:rPr lang="da-DK" sz="2800" b="1" i="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𝐱</m:t>
                            </m:r>
                            <m:r>
                              <a:rPr lang="vi-VN" sz="2800" b="1" i="0" smtClean="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m:t>
                            </m:r>
                            <m:r>
                              <a:rPr lang="vi-VN" sz="2800" b="1" i="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𝟒</m:t>
                            </m:r>
                            <m:r>
                              <a:rPr lang="da-DK" sz="2800" b="1" i="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𝐲</m:t>
                            </m:r>
                            <m:r>
                              <a:rPr lang="da-DK" sz="2800" b="1" i="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m:t>
                            </m:r>
                            <m:r>
                              <a:rPr lang="da-DK" sz="2800" b="1" i="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𝟎</m:t>
                            </m:r>
                          </m:e>
                          <m:e>
                            <m:r>
                              <a:rPr lang="vi-VN" sz="2800" b="1" i="0" smtClean="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m:t>
                            </m:r>
                            <m:r>
                              <a:rPr lang="vi-VN" sz="2800" b="1" i="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𝟓</m:t>
                            </m:r>
                            <m:r>
                              <a:rPr lang="da-DK" sz="2800" b="1" i="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𝐱</m:t>
                            </m:r>
                            <m:r>
                              <a:rPr lang="vi-VN" sz="2800" b="1" i="0" smtClean="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m:t>
                            </m:r>
                            <m:r>
                              <a:rPr lang="vi-VN" sz="2800" b="1" i="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𝟒</m:t>
                            </m:r>
                            <m:r>
                              <a:rPr lang="da-DK" sz="2800" b="1" i="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𝐲</m:t>
                            </m:r>
                            <m:r>
                              <a:rPr lang="da-DK" sz="2800" b="1" i="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m:t>
                            </m:r>
                            <m:r>
                              <a:rPr lang="da-DK" sz="2800" b="1" i="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𝟖</m:t>
                            </m:r>
                          </m:e>
                        </m:eqArr>
                      </m:e>
                    </m:d>
                  </m:oMath>
                </a14:m>
                <a:endParaRPr lang="en-US" sz="2800" b="1">
                  <a:solidFill>
                    <a:srgbClr val="0000FF"/>
                  </a:solidFill>
                </a:endParaRPr>
              </a:p>
            </p:txBody>
          </p:sp>
        </mc:Choice>
        <mc:Fallback xmlns="">
          <p:sp>
            <p:nvSpPr>
              <p:cNvPr id="14" name="Rectangle 13"/>
              <p:cNvSpPr>
                <a:spLocks noRot="1" noChangeAspect="1" noMove="1" noResize="1" noEditPoints="1" noAdjustHandles="1" noChangeArrowheads="1" noChangeShapeType="1" noTextEdit="1"/>
              </p:cNvSpPr>
              <p:nvPr/>
            </p:nvSpPr>
            <p:spPr>
              <a:xfrm>
                <a:off x="1934624" y="1061241"/>
                <a:ext cx="3347987" cy="1053494"/>
              </a:xfrm>
              <a:prstGeom prst="rect">
                <a:avLst/>
              </a:prstGeom>
              <a:blipFill>
                <a:blip r:embed="rId8"/>
                <a:stretch>
                  <a:fillRect l="-727"/>
                </a:stretch>
              </a:blipFill>
            </p:spPr>
            <p:txBody>
              <a:bodyPr/>
              <a:lstStyle/>
              <a:p>
                <a:r>
                  <a:rPr lang="vi-VN">
                    <a:noFill/>
                  </a:rPr>
                  <a:t> </a:t>
                </a:r>
              </a:p>
            </p:txBody>
          </p:sp>
        </mc:Fallback>
      </mc:AlternateContent>
      <p:sp>
        <p:nvSpPr>
          <p:cNvPr id="4" name="Rectangle 3"/>
          <p:cNvSpPr/>
          <p:nvPr/>
        </p:nvSpPr>
        <p:spPr>
          <a:xfrm>
            <a:off x="1300480" y="491597"/>
            <a:ext cx="9901586" cy="523220"/>
          </a:xfrm>
          <a:prstGeom prst="rect">
            <a:avLst/>
          </a:prstGeom>
        </p:spPr>
        <p:txBody>
          <a:bodyPr wrap="square">
            <a:spAutoFit/>
          </a:bodyPr>
          <a:lstStyle/>
          <a:p>
            <a:pPr algn="just"/>
            <a:r>
              <a:rPr lang="vi-VN" sz="2800" b="1">
                <a:solidFill>
                  <a:srgbClr val="0000FF"/>
                </a:solidFill>
                <a:latin typeface="#9Slide03 Encode SeEx Black#9Slide07 SVNSalty Sans"/>
                <a:ea typeface="Times New Roman" panose="02020603050405020304" pitchFamily="18" charset="0"/>
                <a:cs typeface="Times New Roman" panose="02020603050405020304" pitchFamily="18" charset="0"/>
              </a:rPr>
              <a:t>Giải </a:t>
            </a:r>
            <a:r>
              <a:rPr lang="en-US" sz="2800" b="1">
                <a:solidFill>
                  <a:srgbClr val="0000FF"/>
                </a:solidFill>
                <a:latin typeface="#9Slide03 Encode SeEx Black#9Slide07 SVNSalty Sans"/>
                <a:ea typeface="Times New Roman" panose="02020603050405020304" pitchFamily="18" charset="0"/>
                <a:cs typeface="Times New Roman" panose="02020603050405020304" pitchFamily="18" charset="0"/>
              </a:rPr>
              <a:t>các </a:t>
            </a:r>
            <a:r>
              <a:rPr lang="vi-VN" sz="2800" b="1">
                <a:solidFill>
                  <a:srgbClr val="0000FF"/>
                </a:solidFill>
                <a:latin typeface="#9Slide03 Encode SeEx Black#9Slide07 SVNSalty Sans"/>
                <a:ea typeface="Times New Roman" panose="02020603050405020304" pitchFamily="18" charset="0"/>
                <a:cs typeface="Times New Roman" panose="02020603050405020304" pitchFamily="18" charset="0"/>
              </a:rPr>
              <a:t>hệ phương trình</a:t>
            </a:r>
            <a:r>
              <a:rPr lang="en-US" sz="2800" b="1">
                <a:solidFill>
                  <a:srgbClr val="0000FF"/>
                </a:solidFill>
                <a:latin typeface="#9Slide03 Encode SeEx Black#9Slide07 SVNSalty Sans"/>
                <a:ea typeface="Times New Roman" panose="02020603050405020304" pitchFamily="18" charset="0"/>
                <a:cs typeface="Times New Roman" panose="02020603050405020304" pitchFamily="18" charset="0"/>
              </a:rPr>
              <a:t> sau </a:t>
            </a:r>
            <a:r>
              <a:rPr lang="vi-VN" sz="2800" b="1">
                <a:solidFill>
                  <a:srgbClr val="0000FF"/>
                </a:solidFill>
                <a:latin typeface="#9Slide03 Encode SeEx Black#9Slide07 SVNSalty Sans"/>
                <a:ea typeface="Times New Roman" panose="02020603050405020304" pitchFamily="18" charset="0"/>
                <a:cs typeface="Times New Roman" panose="02020603050405020304" pitchFamily="18" charset="0"/>
              </a:rPr>
              <a:t>bằng phương pháp </a:t>
            </a:r>
            <a:r>
              <a:rPr lang="en-US" sz="2800" b="1">
                <a:solidFill>
                  <a:srgbClr val="0000FF"/>
                </a:solidFill>
                <a:latin typeface="#9Slide03 Encode SeEx Black#9Slide07 SVNSalty Sans"/>
                <a:ea typeface="Times New Roman" panose="02020603050405020304" pitchFamily="18" charset="0"/>
                <a:cs typeface="Times New Roman" panose="02020603050405020304" pitchFamily="18" charset="0"/>
              </a:rPr>
              <a:t>cộng đại số: </a:t>
            </a:r>
            <a:endParaRPr lang="en-US" sz="2800" b="1">
              <a:solidFill>
                <a:srgbClr val="0000FF"/>
              </a:solidFill>
              <a:latin typeface="#9Slide03 Encode SeEx Black#9Slide07 SVNSalty Sans"/>
            </a:endParaRPr>
          </a:p>
        </p:txBody>
      </p:sp>
      <mc:AlternateContent xmlns:mc="http://schemas.openxmlformats.org/markup-compatibility/2006" xmlns:a14="http://schemas.microsoft.com/office/drawing/2010/main">
        <mc:Choice Requires="a14">
          <p:sp>
            <p:nvSpPr>
              <p:cNvPr id="3" name="Rectangle 13">
                <a:extLst>
                  <a:ext uri="{FF2B5EF4-FFF2-40B4-BE49-F238E27FC236}">
                    <a16:creationId xmlns:a16="http://schemas.microsoft.com/office/drawing/2014/main" id="{DF61739E-0026-2E84-4EF2-279DF01D675F}"/>
                  </a:ext>
                </a:extLst>
              </p:cNvPr>
              <p:cNvSpPr/>
              <p:nvPr/>
            </p:nvSpPr>
            <p:spPr>
              <a:xfrm>
                <a:off x="6110264" y="1071658"/>
                <a:ext cx="3347987" cy="1053494"/>
              </a:xfrm>
              <a:prstGeom prst="rect">
                <a:avLst/>
              </a:prstGeom>
            </p:spPr>
            <p:txBody>
              <a:bodyPr wrap="square">
                <a:spAutoFit/>
              </a:bodyPr>
              <a:lstStyle/>
              <a:p>
                <a:pPr defTabSz="1219170">
                  <a:buClr>
                    <a:srgbClr val="000000"/>
                  </a:buClr>
                  <a:defRPr/>
                </a:pPr>
                <a:r>
                  <a:rPr lang="da-DK" sz="2800" b="1" kern="0">
                    <a:solidFill>
                      <a:srgbClr val="0000FF"/>
                    </a:solidFill>
                    <a:ea typeface="Malgun Gothic" panose="020B0503020000020004" pitchFamily="34" charset="-127"/>
                    <a:cs typeface="Times New Roman" panose="02020603050405020304" pitchFamily="18" charset="0"/>
                    <a:sym typeface="Arial"/>
                  </a:rPr>
                  <a:t>b) </a:t>
                </a:r>
                <a14:m>
                  <m:oMath xmlns:m="http://schemas.openxmlformats.org/officeDocument/2006/math">
                    <m:d>
                      <m:dPr>
                        <m:begChr m:val="{"/>
                        <m:endChr m:val=""/>
                        <m:ctrlPr>
                          <a:rPr lang="en-US" sz="2800" b="1" i="1" kern="0">
                            <a:solidFill>
                              <a:srgbClr val="0000FF"/>
                            </a:solidFill>
                            <a:latin typeface="Cambria Math" panose="02040503050406030204" pitchFamily="18" charset="0"/>
                            <a:ea typeface="Malgun Gothic" panose="020B0503020000020004" pitchFamily="34" charset="-127"/>
                            <a:cs typeface="Times New Roman" panose="02020603050405020304" pitchFamily="18" charset="0"/>
                            <a:sym typeface="Arial"/>
                          </a:rPr>
                        </m:ctrlPr>
                      </m:dPr>
                      <m:e>
                        <m:eqArr>
                          <m:eqArrPr>
                            <m:ctrlPr>
                              <a:rPr lang="en-US" sz="2800" b="1" i="1" kern="0">
                                <a:solidFill>
                                  <a:srgbClr val="0000FF"/>
                                </a:solidFill>
                                <a:latin typeface="Cambria Math" panose="02040503050406030204" pitchFamily="18" charset="0"/>
                                <a:ea typeface="Malgun Gothic" panose="020B0503020000020004" pitchFamily="34" charset="-127"/>
                                <a:cs typeface="Times New Roman" panose="02020603050405020304" pitchFamily="18" charset="0"/>
                                <a:sym typeface="Arial"/>
                              </a:rPr>
                            </m:ctrlPr>
                          </m:eqArrPr>
                          <m:e>
                            <m:r>
                              <a:rPr lang="en-US" sz="2800" b="1" i="1" kern="0">
                                <a:solidFill>
                                  <a:srgbClr val="0000FF"/>
                                </a:solidFill>
                                <a:latin typeface="Cambria Math" panose="02040503050406030204" pitchFamily="18" charset="0"/>
                                <a:ea typeface="Malgun Gothic" panose="020B0503020000020004" pitchFamily="34" charset="-127"/>
                                <a:cs typeface="Times New Roman" panose="02020603050405020304" pitchFamily="18" charset="0"/>
                                <a:sym typeface="Arial"/>
                              </a:rPr>
                              <m:t>𝟒</m:t>
                            </m:r>
                            <m:r>
                              <a:rPr lang="da-DK" sz="2800" b="1" i="1" kern="0">
                                <a:solidFill>
                                  <a:srgbClr val="0000FF"/>
                                </a:solidFill>
                                <a:latin typeface="Cambria Math" panose="02040503050406030204" pitchFamily="18" charset="0"/>
                                <a:ea typeface="Malgun Gothic" panose="020B0503020000020004" pitchFamily="34" charset="-127"/>
                                <a:cs typeface="Times New Roman" panose="02020603050405020304" pitchFamily="18" charset="0"/>
                                <a:sym typeface="Arial"/>
                              </a:rPr>
                              <m:t>𝐱</m:t>
                            </m:r>
                            <m:r>
                              <a:rPr lang="en-US" sz="2800" b="1" kern="0">
                                <a:solidFill>
                                  <a:srgbClr val="0000FF"/>
                                </a:solidFill>
                                <a:latin typeface="Cambria Math" panose="02040503050406030204" pitchFamily="18" charset="0"/>
                                <a:ea typeface="Malgun Gothic" panose="020B0503020000020004" pitchFamily="34" charset="-127"/>
                                <a:cs typeface="Times New Roman" panose="02020603050405020304" pitchFamily="18" charset="0"/>
                                <a:sym typeface="Arial"/>
                              </a:rPr>
                              <m:t>+</m:t>
                            </m:r>
                            <m:r>
                              <a:rPr lang="da-DK" sz="2800" b="1" i="1" kern="0">
                                <a:solidFill>
                                  <a:srgbClr val="0000FF"/>
                                </a:solidFill>
                                <a:latin typeface="Cambria Math" panose="02040503050406030204" pitchFamily="18" charset="0"/>
                                <a:ea typeface="Malgun Gothic" panose="020B0503020000020004" pitchFamily="34" charset="-127"/>
                                <a:cs typeface="Times New Roman" panose="02020603050405020304" pitchFamily="18" charset="0"/>
                                <a:sym typeface="Arial"/>
                              </a:rPr>
                              <m:t>𝟑𝐲</m:t>
                            </m:r>
                            <m:r>
                              <a:rPr lang="da-DK" sz="2800" b="1" kern="0">
                                <a:solidFill>
                                  <a:srgbClr val="0000FF"/>
                                </a:solidFill>
                                <a:latin typeface="Cambria Math" panose="02040503050406030204" pitchFamily="18" charset="0"/>
                                <a:ea typeface="Malgun Gothic" panose="020B0503020000020004" pitchFamily="34" charset="-127"/>
                                <a:cs typeface="Times New Roman" panose="02020603050405020304" pitchFamily="18" charset="0"/>
                                <a:sym typeface="Arial"/>
                              </a:rPr>
                              <m:t>=</m:t>
                            </m:r>
                            <m:r>
                              <a:rPr lang="da-DK" sz="2800" b="1" i="1" kern="0">
                                <a:solidFill>
                                  <a:srgbClr val="0000FF"/>
                                </a:solidFill>
                                <a:latin typeface="Cambria Math" panose="02040503050406030204" pitchFamily="18" charset="0"/>
                                <a:ea typeface="Malgun Gothic" panose="020B0503020000020004" pitchFamily="34" charset="-127"/>
                                <a:cs typeface="Times New Roman" panose="02020603050405020304" pitchFamily="18" charset="0"/>
                                <a:sym typeface="Arial"/>
                              </a:rPr>
                              <m:t>𝟎</m:t>
                            </m:r>
                          </m:e>
                          <m:e>
                            <m:r>
                              <a:rPr lang="da-DK" sz="2800" b="1" i="1" kern="0">
                                <a:solidFill>
                                  <a:srgbClr val="0000FF"/>
                                </a:solidFill>
                                <a:latin typeface="Cambria Math" panose="02040503050406030204" pitchFamily="18" charset="0"/>
                                <a:ea typeface="Malgun Gothic" panose="020B0503020000020004" pitchFamily="34" charset="-127"/>
                                <a:cs typeface="Times New Roman" panose="02020603050405020304" pitchFamily="18" charset="0"/>
                                <a:sym typeface="Arial"/>
                              </a:rPr>
                              <m:t>𝐱</m:t>
                            </m:r>
                            <m:r>
                              <a:rPr lang="en-US" sz="2800" b="1" kern="0">
                                <a:solidFill>
                                  <a:srgbClr val="0000FF"/>
                                </a:solidFill>
                                <a:latin typeface="Cambria Math" panose="02040503050406030204" pitchFamily="18" charset="0"/>
                                <a:ea typeface="Malgun Gothic" panose="020B0503020000020004" pitchFamily="34" charset="-127"/>
                                <a:cs typeface="Times New Roman" panose="02020603050405020304" pitchFamily="18" charset="0"/>
                                <a:sym typeface="Arial"/>
                              </a:rPr>
                              <m:t>+</m:t>
                            </m:r>
                            <m:r>
                              <a:rPr lang="en-US" sz="2800" b="1" i="1" kern="0">
                                <a:solidFill>
                                  <a:srgbClr val="0000FF"/>
                                </a:solidFill>
                                <a:latin typeface="Cambria Math" panose="02040503050406030204" pitchFamily="18" charset="0"/>
                                <a:ea typeface="Malgun Gothic" panose="020B0503020000020004" pitchFamily="34" charset="-127"/>
                                <a:cs typeface="Times New Roman" panose="02020603050405020304" pitchFamily="18" charset="0"/>
                                <a:sym typeface="Arial"/>
                              </a:rPr>
                              <m:t>𝟑</m:t>
                            </m:r>
                            <m:r>
                              <a:rPr lang="da-DK" sz="2800" b="1" i="1" kern="0">
                                <a:solidFill>
                                  <a:srgbClr val="0000FF"/>
                                </a:solidFill>
                                <a:latin typeface="Cambria Math" panose="02040503050406030204" pitchFamily="18" charset="0"/>
                                <a:ea typeface="Malgun Gothic" panose="020B0503020000020004" pitchFamily="34" charset="-127"/>
                                <a:cs typeface="Times New Roman" panose="02020603050405020304" pitchFamily="18" charset="0"/>
                                <a:sym typeface="Arial"/>
                              </a:rPr>
                              <m:t>𝐲</m:t>
                            </m:r>
                            <m:r>
                              <a:rPr lang="da-DK" sz="2800" b="1" kern="0">
                                <a:solidFill>
                                  <a:srgbClr val="0000FF"/>
                                </a:solidFill>
                                <a:latin typeface="Cambria Math" panose="02040503050406030204" pitchFamily="18" charset="0"/>
                                <a:ea typeface="Malgun Gothic" panose="020B0503020000020004" pitchFamily="34" charset="-127"/>
                                <a:cs typeface="Times New Roman" panose="02020603050405020304" pitchFamily="18" charset="0"/>
                                <a:sym typeface="Arial"/>
                              </a:rPr>
                              <m:t>=</m:t>
                            </m:r>
                            <m:r>
                              <a:rPr lang="da-DK" sz="2800" b="1" i="1" kern="0">
                                <a:solidFill>
                                  <a:srgbClr val="0000FF"/>
                                </a:solidFill>
                                <a:latin typeface="Cambria Math" panose="02040503050406030204" pitchFamily="18" charset="0"/>
                                <a:ea typeface="Malgun Gothic" panose="020B0503020000020004" pitchFamily="34" charset="-127"/>
                                <a:cs typeface="Times New Roman" panose="02020603050405020304" pitchFamily="18" charset="0"/>
                                <a:sym typeface="Arial"/>
                              </a:rPr>
                              <m:t>𝟗</m:t>
                            </m:r>
                          </m:e>
                        </m:eqArr>
                      </m:e>
                    </m:d>
                  </m:oMath>
                </a14:m>
                <a:endParaRPr lang="en-US" sz="2800" b="1" kern="0">
                  <a:solidFill>
                    <a:srgbClr val="0000FF"/>
                  </a:solidFill>
                  <a:sym typeface="Arial"/>
                </a:endParaRPr>
              </a:p>
            </p:txBody>
          </p:sp>
        </mc:Choice>
        <mc:Fallback xmlns="">
          <p:sp>
            <p:nvSpPr>
              <p:cNvPr id="3" name="Rectangle 13">
                <a:extLst>
                  <a:ext uri="{FF2B5EF4-FFF2-40B4-BE49-F238E27FC236}">
                    <a16:creationId xmlns:a16="http://schemas.microsoft.com/office/drawing/2014/main" id="{DF61739E-0026-2E84-4EF2-279DF01D675F}"/>
                  </a:ext>
                </a:extLst>
              </p:cNvPr>
              <p:cNvSpPr>
                <a:spLocks noRot="1" noChangeAspect="1" noMove="1" noResize="1" noEditPoints="1" noAdjustHandles="1" noChangeArrowheads="1" noChangeShapeType="1" noTextEdit="1"/>
              </p:cNvSpPr>
              <p:nvPr/>
            </p:nvSpPr>
            <p:spPr>
              <a:xfrm>
                <a:off x="6110264" y="1071658"/>
                <a:ext cx="3347987" cy="1053494"/>
              </a:xfrm>
              <a:prstGeom prst="rect">
                <a:avLst/>
              </a:prstGeom>
              <a:blipFill>
                <a:blip r:embed="rId9"/>
                <a:stretch>
                  <a:fillRect l="-3636"/>
                </a:stretch>
              </a:blipFill>
            </p:spPr>
            <p:txBody>
              <a:bodyPr/>
              <a:lstStyle/>
              <a:p>
                <a:r>
                  <a:rPr lang="vi-VN">
                    <a:noFill/>
                  </a:rPr>
                  <a:t> </a:t>
                </a:r>
              </a:p>
            </p:txBody>
          </p:sp>
        </mc:Fallback>
      </mc:AlternateContent>
      <p:sp>
        <p:nvSpPr>
          <p:cNvPr id="6" name="Flowchart: Terminator 6">
            <a:extLst>
              <a:ext uri="{FF2B5EF4-FFF2-40B4-BE49-F238E27FC236}">
                <a16:creationId xmlns:a16="http://schemas.microsoft.com/office/drawing/2014/main" id="{BE8A259C-4451-47FB-9807-D816B827C287}"/>
              </a:ext>
            </a:extLst>
          </p:cNvPr>
          <p:cNvSpPr/>
          <p:nvPr/>
        </p:nvSpPr>
        <p:spPr>
          <a:xfrm>
            <a:off x="-728242" y="608182"/>
            <a:ext cx="1930400" cy="762000"/>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609630">
              <a:defRPr/>
            </a:pPr>
            <a:r>
              <a:rPr lang="vi-VN" sz="2533" b="1">
                <a:solidFill>
                  <a:srgbClr val="F7DE78">
                    <a:lumMod val="20000"/>
                    <a:lumOff val="80000"/>
                  </a:srgbClr>
                </a:solidFill>
                <a:latin typeface="#9Slide07 SVNSalty Sans" panose="02000000000000000000" pitchFamily="2" charset="0"/>
              </a:rPr>
              <a:t>Bài 7</a:t>
            </a:r>
            <a:r>
              <a:rPr lang="en-US" sz="2533" b="1">
                <a:solidFill>
                  <a:srgbClr val="F7DE78">
                    <a:lumMod val="20000"/>
                    <a:lumOff val="80000"/>
                  </a:srgbClr>
                </a:solidFill>
                <a:latin typeface="#9Slide07 SVNSalty Sans" panose="02000000000000000000" pitchFamily="2" charset="0"/>
              </a:rPr>
              <a:t>.</a:t>
            </a:r>
          </a:p>
        </p:txBody>
      </p:sp>
      <p:pic>
        <p:nvPicPr>
          <p:cNvPr id="7" name="tuong_tu_bai_tren_cac_em_hay_lam_bai_tap_sau_va_06e29e83-efb1-433b-b6fd-b9b3b8f26dad">
            <a:hlinkClick r:id="" action="ppaction://media"/>
            <a:extLst>
              <a:ext uri="{FF2B5EF4-FFF2-40B4-BE49-F238E27FC236}">
                <a16:creationId xmlns:a16="http://schemas.microsoft.com/office/drawing/2014/main" id="{D6B61BA9-6DA8-8F68-FFC6-94E8C83D8A86}"/>
              </a:ext>
            </a:extLst>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1324458" y="427846"/>
            <a:ext cx="406400" cy="406400"/>
          </a:xfrm>
          <a:prstGeom prst="rect">
            <a:avLst/>
          </a:prstGeom>
        </p:spPr>
      </p:pic>
    </p:spTree>
    <p:custDataLst>
      <p:tags r:id="rId1"/>
    </p:custDataLst>
    <p:extLst>
      <p:ext uri="{BB962C8B-B14F-4D97-AF65-F5344CB8AC3E}">
        <p14:creationId xmlns:p14="http://schemas.microsoft.com/office/powerpoint/2010/main" val="1250466475"/>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1"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childTnLst>
                                </p:cTn>
                              </p:par>
                              <p:par>
                                <p:cTn id="12" presetID="42" presetClass="entr" presetSubtype="0"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anim calcmode="lin" valueType="num">
                                      <p:cBhvr>
                                        <p:cTn id="15" dur="500" fill="hold"/>
                                        <p:tgtEl>
                                          <p:spTgt spid="14"/>
                                        </p:tgtEl>
                                        <p:attrNameLst>
                                          <p:attrName>ppt_x</p:attrName>
                                        </p:attrNameLst>
                                      </p:cBhvr>
                                      <p:tavLst>
                                        <p:tav tm="0">
                                          <p:val>
                                            <p:strVal val="#ppt_x"/>
                                          </p:val>
                                        </p:tav>
                                        <p:tav tm="100000">
                                          <p:val>
                                            <p:strVal val="#ppt_x"/>
                                          </p:val>
                                        </p:tav>
                                      </p:tavLst>
                                    </p:anim>
                                    <p:anim calcmode="lin" valueType="num">
                                      <p:cBhvr>
                                        <p:cTn id="16" dur="500" fill="hold"/>
                                        <p:tgtEl>
                                          <p:spTgt spid="14"/>
                                        </p:tgtEl>
                                        <p:attrNameLst>
                                          <p:attrName>ppt_y</p:attrName>
                                        </p:attrNameLst>
                                      </p:cBhvr>
                                      <p:tavLst>
                                        <p:tav tm="0">
                                          <p:val>
                                            <p:strVal val="#ppt_y+.1"/>
                                          </p:val>
                                        </p:tav>
                                        <p:tav tm="100000">
                                          <p:val>
                                            <p:strVal val="#ppt_y"/>
                                          </p:val>
                                        </p:tav>
                                      </p:tavLst>
                                    </p:anim>
                                  </p:childTnLst>
                                </p:cTn>
                              </p:par>
                              <p:par>
                                <p:cTn id="17" presetID="1" presetClass="mediacall" presetSubtype="0" fill="hold" nodeType="withEffect">
                                  <p:stCondLst>
                                    <p:cond delay="0"/>
                                  </p:stCondLst>
                                  <p:childTnLst>
                                    <p:cmd type="call" cmd="playFrom(0.0)">
                                      <p:cBhvr>
                                        <p:cTn id="18" dur="4597" fill="hold"/>
                                        <p:tgtEl>
                                          <p:spTgt spid="7"/>
                                        </p:tgtEl>
                                      </p:cBhvr>
                                    </p:cmd>
                                  </p:childTnLst>
                                </p:cTn>
                              </p:par>
                              <p:par>
                                <p:cTn id="19" presetID="47"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anim calcmode="lin" valueType="num">
                                      <p:cBhvr>
                                        <p:cTn id="22" dur="500" fill="hold"/>
                                        <p:tgtEl>
                                          <p:spTgt spid="6"/>
                                        </p:tgtEl>
                                        <p:attrNameLst>
                                          <p:attrName>ppt_x</p:attrName>
                                        </p:attrNameLst>
                                      </p:cBhvr>
                                      <p:tavLst>
                                        <p:tav tm="0">
                                          <p:val>
                                            <p:strVal val="#ppt_x"/>
                                          </p:val>
                                        </p:tav>
                                        <p:tav tm="100000">
                                          <p:val>
                                            <p:strVal val="#ppt_x"/>
                                          </p:val>
                                        </p:tav>
                                      </p:tavLst>
                                    </p:anim>
                                    <p:anim calcmode="lin" valueType="num">
                                      <p:cBhvr>
                                        <p:cTn id="23"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Effect transition="in" filter="fade">
                                      <p:cBhvr>
                                        <p:cTn id="33" dur="500"/>
                                        <p:tgtEl>
                                          <p:spTgt spid="5">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
                                            <p:txEl>
                                              <p:pRg st="1" end="1"/>
                                            </p:txEl>
                                          </p:spTgt>
                                        </p:tgtEl>
                                        <p:attrNameLst>
                                          <p:attrName>style.visibility</p:attrName>
                                        </p:attrNameLst>
                                      </p:cBhvr>
                                      <p:to>
                                        <p:strVal val="visible"/>
                                      </p:to>
                                    </p:set>
                                    <p:animEffect transition="in" filter="fade">
                                      <p:cBhvr>
                                        <p:cTn id="38" dur="500"/>
                                        <p:tgtEl>
                                          <p:spTgt spid="5">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animEffect transition="in" filter="fade">
                                      <p:cBhvr>
                                        <p:cTn id="43" dur="500"/>
                                        <p:tgtEl>
                                          <p:spTgt spid="5">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5">
                                            <p:txEl>
                                              <p:pRg st="3" end="3"/>
                                            </p:txEl>
                                          </p:spTgt>
                                        </p:tgtEl>
                                        <p:attrNameLst>
                                          <p:attrName>style.visibility</p:attrName>
                                        </p:attrNameLst>
                                      </p:cBhvr>
                                      <p:to>
                                        <p:strVal val="visible"/>
                                      </p:to>
                                    </p:set>
                                    <p:animEffect transition="in" filter="fade">
                                      <p:cBhvr>
                                        <p:cTn id="48" dur="500"/>
                                        <p:tgtEl>
                                          <p:spTgt spid="5">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5">
                                            <p:txEl>
                                              <p:pRg st="4" end="4"/>
                                            </p:txEl>
                                          </p:spTgt>
                                        </p:tgtEl>
                                        <p:attrNameLst>
                                          <p:attrName>style.visibility</p:attrName>
                                        </p:attrNameLst>
                                      </p:cBhvr>
                                      <p:to>
                                        <p:strVal val="visible"/>
                                      </p:to>
                                    </p:set>
                                    <p:animEffect transition="in" filter="fade">
                                      <p:cBhvr>
                                        <p:cTn id="5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4" fill="hold" display="0">
                  <p:stCondLst>
                    <p:cond delay="indefinite"/>
                  </p:stCondLst>
                  <p:endCondLst>
                    <p:cond evt="onStopAudio" delay="0">
                      <p:tgtEl>
                        <p:sldTgt/>
                      </p:tgtEl>
                    </p:cond>
                  </p:endCondLst>
                </p:cTn>
                <p:tgtEl>
                  <p:spTgt spid="7"/>
                </p:tgtEl>
              </p:cMediaNode>
            </p:audio>
          </p:childTnLst>
        </p:cTn>
      </p:par>
    </p:tnLst>
    <p:bldLst>
      <p:bldP spid="12" grpId="0"/>
      <p:bldP spid="14" grpId="0"/>
      <p:bldP spid="4" grpId="0"/>
      <p:bldP spid="3" grpId="0"/>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rot="14810784">
            <a:off x="11246147" y="385708"/>
            <a:ext cx="1022661" cy="418069"/>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983226" y="2523211"/>
                <a:ext cx="9822425" cy="2495683"/>
              </a:xfrm>
              <a:prstGeom prst="rect">
                <a:avLst/>
              </a:prstGeom>
            </p:spPr>
            <p:txBody>
              <a:bodyPr wrap="square">
                <a:spAutoFit/>
              </a:bodyPr>
              <a:lstStyle/>
              <a:p>
                <a:pPr algn="just">
                  <a:lnSpc>
                    <a:spcPct val="150000"/>
                  </a:lnSpc>
                  <a:spcBef>
                    <a:spcPts val="133"/>
                  </a:spcBef>
                  <a:spcAft>
                    <a:spcPts val="133"/>
                  </a:spcAft>
                </a:pPr>
                <a:r>
                  <a:rPr lang="vi-VN"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b) </a:t>
                </a:r>
                <a:r>
                  <a:rPr lang="da-DK" sz="2600" b="1">
                    <a:solidFill>
                      <a:srgbClr val="FF0000"/>
                    </a:solidFill>
                    <a:latin typeface="Cambria Math" panose="02040503050406030204" pitchFamily="18" charset="0"/>
                    <a:ea typeface="Cambria Math" panose="02040503050406030204" pitchFamily="18" charset="0"/>
                    <a:cs typeface="Times New Roman" panose="02020603050405020304" pitchFamily="18" charset="0"/>
                  </a:rPr>
                  <a:t>Trừ</a:t>
                </a:r>
                <a:r>
                  <a:rPr lang="da-DK"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 từng vế của hai phương trình, ta được:</a:t>
                </a:r>
                <a:r>
                  <a:rPr lang="en-US"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 </a:t>
                </a:r>
                <a14:m>
                  <m:oMath xmlns:m="http://schemas.openxmlformats.org/officeDocument/2006/math">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𝟑𝐱</m:t>
                    </m:r>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𝟗</m:t>
                    </m:r>
                  </m:oMath>
                </a14:m>
                <a:r>
                  <a:rPr lang="da-DK"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 suy ra </a:t>
                </a:r>
                <a14:m>
                  <m:oMath xmlns:m="http://schemas.openxmlformats.org/officeDocument/2006/math">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𝐱</m:t>
                    </m:r>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𝟑</m:t>
                    </m:r>
                  </m:oMath>
                </a14:m>
                <a:endParaRPr lang="en-US"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endParaRPr>
              </a:p>
              <a:p>
                <a:pPr algn="just">
                  <a:lnSpc>
                    <a:spcPct val="150000"/>
                  </a:lnSpc>
                  <a:spcBef>
                    <a:spcPts val="133"/>
                  </a:spcBef>
                  <a:spcAft>
                    <a:spcPts val="133"/>
                  </a:spcAft>
                </a:pPr>
                <a:r>
                  <a:rPr lang="da-DK"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Thay </a:t>
                </a:r>
                <a14:m>
                  <m:oMath xmlns:m="http://schemas.openxmlformats.org/officeDocument/2006/math">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𝐱</m:t>
                    </m:r>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𝟑</m:t>
                    </m:r>
                  </m:oMath>
                </a14:m>
                <a:r>
                  <a:rPr lang="da-DK"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 vào phương trình thứ hai ta được:</a:t>
                </a:r>
                <a:r>
                  <a:rPr lang="en-US"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 </a:t>
                </a:r>
                <a:endParaRPr lang="vi-VN"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endParaRPr>
              </a:p>
              <a:p>
                <a:pPr algn="ctr">
                  <a:lnSpc>
                    <a:spcPct val="150000"/>
                  </a:lnSpc>
                  <a:spcBef>
                    <a:spcPts val="133"/>
                  </a:spcBef>
                  <a:spcAft>
                    <a:spcPts val="133"/>
                  </a:spcAft>
                </a:pPr>
                <a14:m>
                  <m:oMath xmlns:m="http://schemas.openxmlformats.org/officeDocument/2006/math">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𝟑</m:t>
                    </m:r>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𝟑𝐲</m:t>
                    </m:r>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𝟗</m:t>
                    </m:r>
                  </m:oMath>
                </a14:m>
                <a:r>
                  <a:rPr lang="da-DK"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 suy ra </a:t>
                </a:r>
                <a14:m>
                  <m:oMath xmlns:m="http://schemas.openxmlformats.org/officeDocument/2006/math">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𝐲</m:t>
                    </m:r>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𝟒</m:t>
                    </m:r>
                  </m:oMath>
                </a14:m>
                <a:endParaRPr lang="en-US"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endParaRPr>
              </a:p>
              <a:p>
                <a:pPr algn="just">
                  <a:lnSpc>
                    <a:spcPct val="150000"/>
                  </a:lnSpc>
                  <a:spcBef>
                    <a:spcPts val="133"/>
                  </a:spcBef>
                  <a:spcAft>
                    <a:spcPts val="133"/>
                  </a:spcAft>
                </a:pPr>
                <a:r>
                  <a:rPr lang="da-DK"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Vậy hệ phương trình đã cho có nghiệm là </a:t>
                </a:r>
                <a14:m>
                  <m:oMath xmlns:m="http://schemas.openxmlformats.org/officeDocument/2006/math">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𝟑</m:t>
                    </m:r>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𝟒</m:t>
                    </m:r>
                    <m:r>
                      <a:rPr lang="da-DK"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da-DK"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a:t>
                </a:r>
                <a:endParaRPr lang="en-US"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983226" y="2523211"/>
                <a:ext cx="9822425" cy="2495683"/>
              </a:xfrm>
              <a:prstGeom prst="rect">
                <a:avLst/>
              </a:prstGeom>
              <a:blipFill>
                <a:blip r:embed="rId5"/>
                <a:stretch>
                  <a:fillRect l="-1117" b="-5134"/>
                </a:stretch>
              </a:blipFill>
            </p:spPr>
            <p:txBody>
              <a:bodyPr/>
              <a:lstStyle/>
              <a:p>
                <a:r>
                  <a:rPr lang="vi-VN">
                    <a:noFill/>
                  </a:rPr>
                  <a:t> </a:t>
                </a:r>
              </a:p>
            </p:txBody>
          </p:sp>
        </mc:Fallback>
      </mc:AlternateContent>
      <p:sp>
        <p:nvSpPr>
          <p:cNvPr id="3" name="Rectangle 11">
            <a:extLst>
              <a:ext uri="{FF2B5EF4-FFF2-40B4-BE49-F238E27FC236}">
                <a16:creationId xmlns:a16="http://schemas.microsoft.com/office/drawing/2014/main" id="{9C52976E-68A5-4C87-4EC8-D073A29705B9}"/>
              </a:ext>
            </a:extLst>
          </p:cNvPr>
          <p:cNvSpPr/>
          <p:nvPr/>
        </p:nvSpPr>
        <p:spPr>
          <a:xfrm>
            <a:off x="899647" y="1999991"/>
            <a:ext cx="966932" cy="523220"/>
          </a:xfrm>
          <a:prstGeom prst="rect">
            <a:avLst/>
          </a:prstGeom>
        </p:spPr>
        <p:txBody>
          <a:bodyPr wrap="none">
            <a:spAutoFit/>
          </a:bodyPr>
          <a:lstStyle/>
          <a:p>
            <a:pPr algn="ctr" defTabSz="1219170">
              <a:buClr>
                <a:srgbClr val="000000"/>
              </a:buClr>
              <a:tabLst>
                <a:tab pos="482588" algn="l"/>
              </a:tabLst>
              <a:defRPr/>
            </a:pPr>
            <a:r>
              <a:rPr lang="en-US" sz="2800" b="1" u="sng" kern="100">
                <a:solidFill>
                  <a:srgbClr val="00B0F0"/>
                </a:solidFill>
                <a:latin typeface="Aptos Black" panose="020B0004020202020204" pitchFamily="34" charset="0"/>
                <a:ea typeface="Calibri" panose="020F0502020204030204" pitchFamily="34" charset="0"/>
                <a:cs typeface="Times New Roman" panose="02020603050405020304" pitchFamily="18" charset="0"/>
                <a:sym typeface="Arial"/>
              </a:rPr>
              <a:t>Giải:</a:t>
            </a:r>
          </a:p>
        </p:txBody>
      </p:sp>
      <p:sp>
        <p:nvSpPr>
          <p:cNvPr id="6" name="Rectangle 3">
            <a:extLst>
              <a:ext uri="{FF2B5EF4-FFF2-40B4-BE49-F238E27FC236}">
                <a16:creationId xmlns:a16="http://schemas.microsoft.com/office/drawing/2014/main" id="{41E2E309-BCC4-53A5-0416-FA4E2B8579D0}"/>
              </a:ext>
            </a:extLst>
          </p:cNvPr>
          <p:cNvSpPr/>
          <p:nvPr/>
        </p:nvSpPr>
        <p:spPr>
          <a:xfrm>
            <a:off x="1300480" y="491597"/>
            <a:ext cx="9901586" cy="523220"/>
          </a:xfrm>
          <a:prstGeom prst="rect">
            <a:avLst/>
          </a:prstGeom>
        </p:spPr>
        <p:txBody>
          <a:bodyPr wrap="square">
            <a:spAutoFit/>
          </a:bodyPr>
          <a:lstStyle/>
          <a:p>
            <a:pPr algn="just"/>
            <a:r>
              <a:rPr lang="vi-VN" sz="2800" b="1">
                <a:solidFill>
                  <a:srgbClr val="0000FF"/>
                </a:solidFill>
                <a:latin typeface="#9Slide03 Encode SeEx Black#9Slide07 SVNSalty Sans"/>
                <a:ea typeface="Times New Roman" panose="02020603050405020304" pitchFamily="18" charset="0"/>
                <a:cs typeface="Times New Roman" panose="02020603050405020304" pitchFamily="18" charset="0"/>
              </a:rPr>
              <a:t>Giải </a:t>
            </a:r>
            <a:r>
              <a:rPr lang="en-US" sz="2800" b="1">
                <a:solidFill>
                  <a:srgbClr val="0000FF"/>
                </a:solidFill>
                <a:latin typeface="#9Slide03 Encode SeEx Black#9Slide07 SVNSalty Sans"/>
                <a:ea typeface="Times New Roman" panose="02020603050405020304" pitchFamily="18" charset="0"/>
                <a:cs typeface="Times New Roman" panose="02020603050405020304" pitchFamily="18" charset="0"/>
              </a:rPr>
              <a:t>các </a:t>
            </a:r>
            <a:r>
              <a:rPr lang="vi-VN" sz="2800" b="1">
                <a:solidFill>
                  <a:srgbClr val="0000FF"/>
                </a:solidFill>
                <a:latin typeface="#9Slide03 Encode SeEx Black#9Slide07 SVNSalty Sans"/>
                <a:ea typeface="Times New Roman" panose="02020603050405020304" pitchFamily="18" charset="0"/>
                <a:cs typeface="Times New Roman" panose="02020603050405020304" pitchFamily="18" charset="0"/>
              </a:rPr>
              <a:t>hệ phương trình</a:t>
            </a:r>
            <a:r>
              <a:rPr lang="en-US" sz="2800" b="1">
                <a:solidFill>
                  <a:srgbClr val="0000FF"/>
                </a:solidFill>
                <a:latin typeface="#9Slide03 Encode SeEx Black#9Slide07 SVNSalty Sans"/>
                <a:ea typeface="Times New Roman" panose="02020603050405020304" pitchFamily="18" charset="0"/>
                <a:cs typeface="Times New Roman" panose="02020603050405020304" pitchFamily="18" charset="0"/>
              </a:rPr>
              <a:t> sau </a:t>
            </a:r>
            <a:r>
              <a:rPr lang="vi-VN" sz="2800" b="1">
                <a:solidFill>
                  <a:srgbClr val="0000FF"/>
                </a:solidFill>
                <a:latin typeface="#9Slide03 Encode SeEx Black#9Slide07 SVNSalty Sans"/>
                <a:ea typeface="Times New Roman" panose="02020603050405020304" pitchFamily="18" charset="0"/>
                <a:cs typeface="Times New Roman" panose="02020603050405020304" pitchFamily="18" charset="0"/>
              </a:rPr>
              <a:t>bằng phương pháp </a:t>
            </a:r>
            <a:r>
              <a:rPr lang="en-US" sz="2800" b="1">
                <a:solidFill>
                  <a:srgbClr val="0000FF"/>
                </a:solidFill>
                <a:latin typeface="#9Slide03 Encode SeEx Black#9Slide07 SVNSalty Sans"/>
                <a:ea typeface="Times New Roman" panose="02020603050405020304" pitchFamily="18" charset="0"/>
                <a:cs typeface="Times New Roman" panose="02020603050405020304" pitchFamily="18" charset="0"/>
              </a:rPr>
              <a:t>cộng đại số: </a:t>
            </a:r>
            <a:endParaRPr lang="en-US" sz="2800" b="1">
              <a:solidFill>
                <a:srgbClr val="0000FF"/>
              </a:solidFill>
              <a:latin typeface="#9Slide03 Encode SeEx Black#9Slide07 SVNSalty Sans"/>
            </a:endParaRPr>
          </a:p>
        </p:txBody>
      </p:sp>
      <mc:AlternateContent xmlns:mc="http://schemas.openxmlformats.org/markup-compatibility/2006" xmlns:a14="http://schemas.microsoft.com/office/drawing/2010/main">
        <mc:Choice Requires="a14">
          <p:sp>
            <p:nvSpPr>
              <p:cNvPr id="7" name="Rectangle 13">
                <a:extLst>
                  <a:ext uri="{FF2B5EF4-FFF2-40B4-BE49-F238E27FC236}">
                    <a16:creationId xmlns:a16="http://schemas.microsoft.com/office/drawing/2014/main" id="{7D72ECCC-3F48-7107-4496-BD3F1AB737A2}"/>
                  </a:ext>
                </a:extLst>
              </p:cNvPr>
              <p:cNvSpPr/>
              <p:nvPr/>
            </p:nvSpPr>
            <p:spPr>
              <a:xfrm>
                <a:off x="6110264" y="1071658"/>
                <a:ext cx="3347987" cy="1053494"/>
              </a:xfrm>
              <a:prstGeom prst="rect">
                <a:avLst/>
              </a:prstGeom>
            </p:spPr>
            <p:txBody>
              <a:bodyPr wrap="square">
                <a:spAutoFit/>
              </a:bodyPr>
              <a:lstStyle/>
              <a:p>
                <a:pPr defTabSz="1219170">
                  <a:buClr>
                    <a:srgbClr val="000000"/>
                  </a:buClr>
                  <a:defRPr/>
                </a:pPr>
                <a:r>
                  <a:rPr lang="da-DK" sz="2800" b="1" kern="0">
                    <a:solidFill>
                      <a:srgbClr val="0000FF"/>
                    </a:solidFill>
                    <a:ea typeface="Malgun Gothic" panose="020B0503020000020004" pitchFamily="34" charset="-127"/>
                    <a:cs typeface="Times New Roman" panose="02020603050405020304" pitchFamily="18" charset="0"/>
                    <a:sym typeface="Arial"/>
                  </a:rPr>
                  <a:t>b) </a:t>
                </a:r>
                <a14:m>
                  <m:oMath xmlns:m="http://schemas.openxmlformats.org/officeDocument/2006/math">
                    <m:d>
                      <m:dPr>
                        <m:begChr m:val="{"/>
                        <m:endChr m:val=""/>
                        <m:ctrlPr>
                          <a:rPr lang="en-US" sz="2800" b="1" i="1" kern="0">
                            <a:solidFill>
                              <a:srgbClr val="0000FF"/>
                            </a:solidFill>
                            <a:latin typeface="Cambria Math" panose="02040503050406030204" pitchFamily="18" charset="0"/>
                            <a:ea typeface="Malgun Gothic" panose="020B0503020000020004" pitchFamily="34" charset="-127"/>
                            <a:cs typeface="Times New Roman" panose="02020603050405020304" pitchFamily="18" charset="0"/>
                            <a:sym typeface="Arial"/>
                          </a:rPr>
                        </m:ctrlPr>
                      </m:dPr>
                      <m:e>
                        <m:eqArr>
                          <m:eqArrPr>
                            <m:ctrlPr>
                              <a:rPr lang="en-US" sz="2800" b="1" i="1" kern="0">
                                <a:solidFill>
                                  <a:srgbClr val="0000FF"/>
                                </a:solidFill>
                                <a:latin typeface="Cambria Math" panose="02040503050406030204" pitchFamily="18" charset="0"/>
                                <a:ea typeface="Malgun Gothic" panose="020B0503020000020004" pitchFamily="34" charset="-127"/>
                                <a:cs typeface="Times New Roman" panose="02020603050405020304" pitchFamily="18" charset="0"/>
                                <a:sym typeface="Arial"/>
                              </a:rPr>
                            </m:ctrlPr>
                          </m:eqArrPr>
                          <m:e>
                            <m:r>
                              <a:rPr lang="en-US" sz="2800" b="1" i="1" kern="0">
                                <a:solidFill>
                                  <a:srgbClr val="0000FF"/>
                                </a:solidFill>
                                <a:latin typeface="Cambria Math" panose="02040503050406030204" pitchFamily="18" charset="0"/>
                                <a:ea typeface="Malgun Gothic" panose="020B0503020000020004" pitchFamily="34" charset="-127"/>
                                <a:cs typeface="Times New Roman" panose="02020603050405020304" pitchFamily="18" charset="0"/>
                                <a:sym typeface="Arial"/>
                              </a:rPr>
                              <m:t>𝟒</m:t>
                            </m:r>
                            <m:r>
                              <a:rPr lang="da-DK" sz="2800" b="1" i="1" kern="0">
                                <a:solidFill>
                                  <a:srgbClr val="0000FF"/>
                                </a:solidFill>
                                <a:latin typeface="Cambria Math" panose="02040503050406030204" pitchFamily="18" charset="0"/>
                                <a:ea typeface="Malgun Gothic" panose="020B0503020000020004" pitchFamily="34" charset="-127"/>
                                <a:cs typeface="Times New Roman" panose="02020603050405020304" pitchFamily="18" charset="0"/>
                                <a:sym typeface="Arial"/>
                              </a:rPr>
                              <m:t>𝐱</m:t>
                            </m:r>
                            <m:r>
                              <a:rPr lang="en-US" sz="2800" b="1" kern="0">
                                <a:solidFill>
                                  <a:srgbClr val="0000FF"/>
                                </a:solidFill>
                                <a:latin typeface="Cambria Math" panose="02040503050406030204" pitchFamily="18" charset="0"/>
                                <a:ea typeface="Malgun Gothic" panose="020B0503020000020004" pitchFamily="34" charset="-127"/>
                                <a:cs typeface="Times New Roman" panose="02020603050405020304" pitchFamily="18" charset="0"/>
                                <a:sym typeface="Arial"/>
                              </a:rPr>
                              <m:t>+</m:t>
                            </m:r>
                            <m:r>
                              <a:rPr lang="da-DK" sz="2800" b="1" i="1" kern="0">
                                <a:solidFill>
                                  <a:srgbClr val="0000FF"/>
                                </a:solidFill>
                                <a:latin typeface="Cambria Math" panose="02040503050406030204" pitchFamily="18" charset="0"/>
                                <a:ea typeface="Malgun Gothic" panose="020B0503020000020004" pitchFamily="34" charset="-127"/>
                                <a:cs typeface="Times New Roman" panose="02020603050405020304" pitchFamily="18" charset="0"/>
                                <a:sym typeface="Arial"/>
                              </a:rPr>
                              <m:t>𝟑𝐲</m:t>
                            </m:r>
                            <m:r>
                              <a:rPr lang="da-DK" sz="2800" b="1" kern="0">
                                <a:solidFill>
                                  <a:srgbClr val="0000FF"/>
                                </a:solidFill>
                                <a:latin typeface="Cambria Math" panose="02040503050406030204" pitchFamily="18" charset="0"/>
                                <a:ea typeface="Malgun Gothic" panose="020B0503020000020004" pitchFamily="34" charset="-127"/>
                                <a:cs typeface="Times New Roman" panose="02020603050405020304" pitchFamily="18" charset="0"/>
                                <a:sym typeface="Arial"/>
                              </a:rPr>
                              <m:t>=</m:t>
                            </m:r>
                            <m:r>
                              <a:rPr lang="da-DK" sz="2800" b="1" i="1" kern="0">
                                <a:solidFill>
                                  <a:srgbClr val="0000FF"/>
                                </a:solidFill>
                                <a:latin typeface="Cambria Math" panose="02040503050406030204" pitchFamily="18" charset="0"/>
                                <a:ea typeface="Malgun Gothic" panose="020B0503020000020004" pitchFamily="34" charset="-127"/>
                                <a:cs typeface="Times New Roman" panose="02020603050405020304" pitchFamily="18" charset="0"/>
                                <a:sym typeface="Arial"/>
                              </a:rPr>
                              <m:t>𝟎</m:t>
                            </m:r>
                          </m:e>
                          <m:e>
                            <m:r>
                              <a:rPr lang="da-DK" sz="2800" b="1" i="1" kern="0">
                                <a:solidFill>
                                  <a:srgbClr val="0000FF"/>
                                </a:solidFill>
                                <a:latin typeface="Cambria Math" panose="02040503050406030204" pitchFamily="18" charset="0"/>
                                <a:ea typeface="Malgun Gothic" panose="020B0503020000020004" pitchFamily="34" charset="-127"/>
                                <a:cs typeface="Times New Roman" panose="02020603050405020304" pitchFamily="18" charset="0"/>
                                <a:sym typeface="Arial"/>
                              </a:rPr>
                              <m:t>𝐱</m:t>
                            </m:r>
                            <m:r>
                              <a:rPr lang="en-US" sz="2800" b="1" kern="0">
                                <a:solidFill>
                                  <a:srgbClr val="0000FF"/>
                                </a:solidFill>
                                <a:latin typeface="Cambria Math" panose="02040503050406030204" pitchFamily="18" charset="0"/>
                                <a:ea typeface="Malgun Gothic" panose="020B0503020000020004" pitchFamily="34" charset="-127"/>
                                <a:cs typeface="Times New Roman" panose="02020603050405020304" pitchFamily="18" charset="0"/>
                                <a:sym typeface="Arial"/>
                              </a:rPr>
                              <m:t>+</m:t>
                            </m:r>
                            <m:r>
                              <a:rPr lang="en-US" sz="2800" b="1" i="1" kern="0">
                                <a:solidFill>
                                  <a:srgbClr val="0000FF"/>
                                </a:solidFill>
                                <a:latin typeface="Cambria Math" panose="02040503050406030204" pitchFamily="18" charset="0"/>
                                <a:ea typeface="Malgun Gothic" panose="020B0503020000020004" pitchFamily="34" charset="-127"/>
                                <a:cs typeface="Times New Roman" panose="02020603050405020304" pitchFamily="18" charset="0"/>
                                <a:sym typeface="Arial"/>
                              </a:rPr>
                              <m:t>𝟑</m:t>
                            </m:r>
                            <m:r>
                              <a:rPr lang="da-DK" sz="2800" b="1" i="1" kern="0">
                                <a:solidFill>
                                  <a:srgbClr val="0000FF"/>
                                </a:solidFill>
                                <a:latin typeface="Cambria Math" panose="02040503050406030204" pitchFamily="18" charset="0"/>
                                <a:ea typeface="Malgun Gothic" panose="020B0503020000020004" pitchFamily="34" charset="-127"/>
                                <a:cs typeface="Times New Roman" panose="02020603050405020304" pitchFamily="18" charset="0"/>
                                <a:sym typeface="Arial"/>
                              </a:rPr>
                              <m:t>𝐲</m:t>
                            </m:r>
                            <m:r>
                              <a:rPr lang="da-DK" sz="2800" b="1" kern="0">
                                <a:solidFill>
                                  <a:srgbClr val="0000FF"/>
                                </a:solidFill>
                                <a:latin typeface="Cambria Math" panose="02040503050406030204" pitchFamily="18" charset="0"/>
                                <a:ea typeface="Malgun Gothic" panose="020B0503020000020004" pitchFamily="34" charset="-127"/>
                                <a:cs typeface="Times New Roman" panose="02020603050405020304" pitchFamily="18" charset="0"/>
                                <a:sym typeface="Arial"/>
                              </a:rPr>
                              <m:t>=</m:t>
                            </m:r>
                            <m:r>
                              <a:rPr lang="da-DK" sz="2800" b="1" i="1" kern="0">
                                <a:solidFill>
                                  <a:srgbClr val="0000FF"/>
                                </a:solidFill>
                                <a:latin typeface="Cambria Math" panose="02040503050406030204" pitchFamily="18" charset="0"/>
                                <a:ea typeface="Malgun Gothic" panose="020B0503020000020004" pitchFamily="34" charset="-127"/>
                                <a:cs typeface="Times New Roman" panose="02020603050405020304" pitchFamily="18" charset="0"/>
                                <a:sym typeface="Arial"/>
                              </a:rPr>
                              <m:t>𝟗</m:t>
                            </m:r>
                          </m:e>
                        </m:eqArr>
                      </m:e>
                    </m:d>
                  </m:oMath>
                </a14:m>
                <a:endParaRPr lang="en-US" sz="2800" b="1" kern="0">
                  <a:solidFill>
                    <a:srgbClr val="0000FF"/>
                  </a:solidFill>
                  <a:sym typeface="Arial"/>
                </a:endParaRPr>
              </a:p>
            </p:txBody>
          </p:sp>
        </mc:Choice>
        <mc:Fallback xmlns="">
          <p:sp>
            <p:nvSpPr>
              <p:cNvPr id="7" name="Rectangle 13">
                <a:extLst>
                  <a:ext uri="{FF2B5EF4-FFF2-40B4-BE49-F238E27FC236}">
                    <a16:creationId xmlns:a16="http://schemas.microsoft.com/office/drawing/2014/main" id="{7D72ECCC-3F48-7107-4496-BD3F1AB737A2}"/>
                  </a:ext>
                </a:extLst>
              </p:cNvPr>
              <p:cNvSpPr>
                <a:spLocks noRot="1" noChangeAspect="1" noMove="1" noResize="1" noEditPoints="1" noAdjustHandles="1" noChangeArrowheads="1" noChangeShapeType="1" noTextEdit="1"/>
              </p:cNvSpPr>
              <p:nvPr/>
            </p:nvSpPr>
            <p:spPr>
              <a:xfrm>
                <a:off x="6110264" y="1071658"/>
                <a:ext cx="3347987" cy="1053494"/>
              </a:xfrm>
              <a:prstGeom prst="rect">
                <a:avLst/>
              </a:prstGeom>
              <a:blipFill>
                <a:blip r:embed="rId6"/>
                <a:stretch>
                  <a:fillRect l="-3636"/>
                </a:stretch>
              </a:blipFill>
            </p:spPr>
            <p:txBody>
              <a:bodyPr/>
              <a:lstStyle/>
              <a:p>
                <a:r>
                  <a:rPr lang="vi-VN">
                    <a:noFill/>
                  </a:rPr>
                  <a:t> </a:t>
                </a:r>
              </a:p>
            </p:txBody>
          </p:sp>
        </mc:Fallback>
      </mc:AlternateContent>
      <p:sp>
        <p:nvSpPr>
          <p:cNvPr id="8" name="Flowchart: Terminator 6">
            <a:extLst>
              <a:ext uri="{FF2B5EF4-FFF2-40B4-BE49-F238E27FC236}">
                <a16:creationId xmlns:a16="http://schemas.microsoft.com/office/drawing/2014/main" id="{6423E96A-85D5-7434-A75A-96BF44A0A2F3}"/>
              </a:ext>
            </a:extLst>
          </p:cNvPr>
          <p:cNvSpPr/>
          <p:nvPr/>
        </p:nvSpPr>
        <p:spPr>
          <a:xfrm>
            <a:off x="-728242" y="608182"/>
            <a:ext cx="1930400" cy="762000"/>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609630">
              <a:defRPr/>
            </a:pPr>
            <a:r>
              <a:rPr lang="vi-VN" sz="2533" b="1">
                <a:solidFill>
                  <a:srgbClr val="F7DE78">
                    <a:lumMod val="20000"/>
                    <a:lumOff val="80000"/>
                  </a:srgbClr>
                </a:solidFill>
                <a:latin typeface="#9Slide07 SVNSalty Sans" panose="02000000000000000000" pitchFamily="2" charset="0"/>
              </a:rPr>
              <a:t>Bài 7</a:t>
            </a:r>
            <a:r>
              <a:rPr lang="en-US" sz="2533" b="1">
                <a:solidFill>
                  <a:srgbClr val="F7DE78">
                    <a:lumMod val="20000"/>
                    <a:lumOff val="80000"/>
                  </a:srgbClr>
                </a:solidFill>
                <a:latin typeface="#9Slide07 SVNSalty Sans" panose="02000000000000000000" pitchFamily="2" charset="0"/>
              </a:rPr>
              <a:t>.</a:t>
            </a:r>
          </a:p>
        </p:txBody>
      </p:sp>
      <mc:AlternateContent xmlns:mc="http://schemas.openxmlformats.org/markup-compatibility/2006" xmlns:a14="http://schemas.microsoft.com/office/drawing/2010/main">
        <mc:Choice Requires="a14">
          <p:sp>
            <p:nvSpPr>
              <p:cNvPr id="9" name="Rectangle 13">
                <a:extLst>
                  <a:ext uri="{FF2B5EF4-FFF2-40B4-BE49-F238E27FC236}">
                    <a16:creationId xmlns:a16="http://schemas.microsoft.com/office/drawing/2014/main" id="{059DEC8A-9355-2E4B-51B6-39BA93D09FF7}"/>
                  </a:ext>
                </a:extLst>
              </p:cNvPr>
              <p:cNvSpPr/>
              <p:nvPr/>
            </p:nvSpPr>
            <p:spPr>
              <a:xfrm>
                <a:off x="2314428" y="1071658"/>
                <a:ext cx="3347987" cy="1053494"/>
              </a:xfrm>
              <a:prstGeom prst="rect">
                <a:avLst/>
              </a:prstGeom>
            </p:spPr>
            <p:txBody>
              <a:bodyPr wrap="square">
                <a:spAutoFit/>
              </a:bodyPr>
              <a:lstStyle/>
              <a:p>
                <a:pPr lvl="0">
                  <a:defRPr/>
                </a:pPr>
                <a:r>
                  <a:rPr lang="en-US" sz="2800" b="1" kern="0">
                    <a:solidFill>
                      <a:srgbClr val="0000FF"/>
                    </a:solidFill>
                    <a:ea typeface="Times New Roman" panose="02020603050405020304" pitchFamily="18" charset="0"/>
                    <a:cs typeface="Times New Roman" panose="02020603050405020304" pitchFamily="18" charset="0"/>
                    <a:sym typeface="Arial"/>
                  </a:rPr>
                  <a:t> </a:t>
                </a:r>
                <a:r>
                  <a:rPr lang="da-DK" sz="2800" b="1">
                    <a:solidFill>
                      <a:srgbClr val="0000FF"/>
                    </a:solidFill>
                    <a:ea typeface="Malgun Gothic" panose="020B0503020000020004" pitchFamily="34" charset="-127"/>
                    <a:cs typeface="Times New Roman" panose="02020603050405020304" pitchFamily="18" charset="0"/>
                  </a:rPr>
                  <a:t>a) </a:t>
                </a:r>
                <a14:m>
                  <m:oMath xmlns:m="http://schemas.openxmlformats.org/officeDocument/2006/math">
                    <m:d>
                      <m:dPr>
                        <m:begChr m:val="{"/>
                        <m:endChr m:val=""/>
                        <m:ctrlPr>
                          <a:rPr lang="en-US" sz="2800" b="1" i="1">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2800" b="1" i="1">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ctrlPr>
                          </m:eqArrPr>
                          <m:e>
                            <m:r>
                              <a:rPr lang="vi-VN" sz="2800" b="1" i="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𝟑</m:t>
                            </m:r>
                            <m:r>
                              <a:rPr lang="da-DK" sz="2800" b="1" i="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𝐱</m:t>
                            </m:r>
                            <m:r>
                              <a:rPr lang="vi-VN" sz="2800" b="1" i="0" smtClean="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m:t>
                            </m:r>
                            <m:r>
                              <a:rPr lang="vi-VN" sz="2800" b="1" i="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𝟒</m:t>
                            </m:r>
                            <m:r>
                              <a:rPr lang="da-DK" sz="2800" b="1" i="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𝐲</m:t>
                            </m:r>
                            <m:r>
                              <a:rPr lang="da-DK" sz="2800" b="1" i="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m:t>
                            </m:r>
                            <m:r>
                              <a:rPr lang="da-DK" sz="2800" b="1" i="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𝟎</m:t>
                            </m:r>
                          </m:e>
                          <m:e>
                            <m:r>
                              <a:rPr lang="vi-VN" sz="2800" b="1" i="0" smtClean="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m:t>
                            </m:r>
                            <m:r>
                              <a:rPr lang="vi-VN" sz="2800" b="1" i="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𝟓</m:t>
                            </m:r>
                            <m:r>
                              <a:rPr lang="da-DK" sz="2800" b="1" i="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𝐱</m:t>
                            </m:r>
                            <m:r>
                              <a:rPr lang="vi-VN" sz="2800" b="1" i="0" smtClean="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m:t>
                            </m:r>
                            <m:r>
                              <a:rPr lang="vi-VN" sz="2800" b="1" i="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𝟒</m:t>
                            </m:r>
                            <m:r>
                              <a:rPr lang="da-DK" sz="2800" b="1" i="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𝐲</m:t>
                            </m:r>
                            <m:r>
                              <a:rPr lang="da-DK" sz="2800" b="1" i="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m:t>
                            </m:r>
                            <m:r>
                              <a:rPr lang="da-DK" sz="2800" b="1" i="0">
                                <a:solidFill>
                                  <a:srgbClr val="0000FF"/>
                                </a:solidFill>
                                <a:latin typeface="Cambria Math" panose="02040503050406030204" pitchFamily="18" charset="0"/>
                                <a:ea typeface="Malgun Gothic" panose="020B0503020000020004" pitchFamily="34" charset="-127"/>
                                <a:cs typeface="Times New Roman" panose="02020603050405020304" pitchFamily="18" charset="0"/>
                              </a:rPr>
                              <m:t>𝟖</m:t>
                            </m:r>
                          </m:e>
                        </m:eqArr>
                      </m:e>
                    </m:d>
                  </m:oMath>
                </a14:m>
                <a:endParaRPr lang="en-US" sz="2800" b="1">
                  <a:solidFill>
                    <a:srgbClr val="0000FF"/>
                  </a:solidFill>
                </a:endParaRPr>
              </a:p>
            </p:txBody>
          </p:sp>
        </mc:Choice>
        <mc:Fallback xmlns="">
          <p:sp>
            <p:nvSpPr>
              <p:cNvPr id="9" name="Rectangle 13">
                <a:extLst>
                  <a:ext uri="{FF2B5EF4-FFF2-40B4-BE49-F238E27FC236}">
                    <a16:creationId xmlns:a16="http://schemas.microsoft.com/office/drawing/2014/main" id="{059DEC8A-9355-2E4B-51B6-39BA93D09FF7}"/>
                  </a:ext>
                </a:extLst>
              </p:cNvPr>
              <p:cNvSpPr>
                <a:spLocks noRot="1" noChangeAspect="1" noMove="1" noResize="1" noEditPoints="1" noAdjustHandles="1" noChangeArrowheads="1" noChangeShapeType="1" noTextEdit="1"/>
              </p:cNvSpPr>
              <p:nvPr/>
            </p:nvSpPr>
            <p:spPr>
              <a:xfrm>
                <a:off x="2314428" y="1071658"/>
                <a:ext cx="3347987" cy="1053494"/>
              </a:xfrm>
              <a:prstGeom prst="rect">
                <a:avLst/>
              </a:prstGeom>
              <a:blipFill>
                <a:blip r:embed="rId7"/>
                <a:stretch>
                  <a:fillRect l="-3825"/>
                </a:stretch>
              </a:blipFill>
            </p:spPr>
            <p:txBody>
              <a:bodyPr/>
              <a:lstStyle/>
              <a:p>
                <a:r>
                  <a:rPr lang="vi-VN">
                    <a:noFill/>
                  </a:rPr>
                  <a:t> </a:t>
                </a:r>
              </a:p>
            </p:txBody>
          </p:sp>
        </mc:Fallback>
      </mc:AlternateContent>
    </p:spTree>
    <p:custDataLst>
      <p:tags r:id="rId1"/>
    </p:custDataLst>
    <p:extLst>
      <p:ext uri="{BB962C8B-B14F-4D97-AF65-F5344CB8AC3E}">
        <p14:creationId xmlns:p14="http://schemas.microsoft.com/office/powerpoint/2010/main" val="269905586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left)">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left)">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sp>
        <p:nvSpPr>
          <p:cNvPr id="10" name="Rounded Rectangle 9"/>
          <p:cNvSpPr/>
          <p:nvPr/>
        </p:nvSpPr>
        <p:spPr>
          <a:xfrm>
            <a:off x="392261" y="320705"/>
            <a:ext cx="11407472" cy="6216716"/>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2267" kern="0">
              <a:solidFill>
                <a:srgbClr val="FFFFFF"/>
              </a:solidFill>
              <a:latin typeface="Arial"/>
              <a:sym typeface="Arial"/>
            </a:endParaRPr>
          </a:p>
        </p:txBody>
      </p:sp>
      <p:sp>
        <p:nvSpPr>
          <p:cNvPr id="5" name="Rectangle 4"/>
          <p:cNvSpPr/>
          <p:nvPr/>
        </p:nvSpPr>
        <p:spPr>
          <a:xfrm>
            <a:off x="997144" y="435230"/>
            <a:ext cx="10682460" cy="523220"/>
          </a:xfrm>
          <a:prstGeom prst="rect">
            <a:avLst/>
          </a:prstGeom>
        </p:spPr>
        <p:txBody>
          <a:bodyPr wrap="square">
            <a:spAutoFit/>
          </a:bodyPr>
          <a:lstStyle/>
          <a:p>
            <a:pPr algn="just" defTabSz="1219170">
              <a:spcAft>
                <a:spcPts val="1333"/>
              </a:spcAft>
              <a:buClr>
                <a:srgbClr val="000000"/>
              </a:buClr>
              <a:tabLst>
                <a:tab pos="482588" algn="l"/>
              </a:tabLst>
              <a:defRPr/>
            </a:pPr>
            <a:r>
              <a:rPr lang="vi-VN" sz="2800" b="1" kern="0">
                <a:solidFill>
                  <a:srgbClr val="0000FF"/>
                </a:solidFill>
                <a:latin typeface="#9Slide03 Encode SeEx Black#9Slide07 SVNSalty Sans"/>
                <a:ea typeface="Times New Roman" panose="02020603050405020304" pitchFamily="18" charset="0"/>
                <a:cs typeface="Times New Roman" panose="02020603050405020304" pitchFamily="18" charset="0"/>
                <a:sym typeface="Arial"/>
              </a:rPr>
              <a:t>Giải hệ phương trình sau</a:t>
            </a:r>
            <a:r>
              <a:rPr lang="en-US" sz="2800" b="1" kern="0">
                <a:solidFill>
                  <a:srgbClr val="0000FF"/>
                </a:solidFill>
                <a:latin typeface="#9Slide03 Encode SeEx Black#9Slide07 SVNSalty Sans"/>
                <a:ea typeface="Times New Roman" panose="02020603050405020304" pitchFamily="18" charset="0"/>
                <a:cs typeface="Times New Roman" panose="02020603050405020304" pitchFamily="18" charset="0"/>
                <a:sym typeface="Arial"/>
              </a:rPr>
              <a:t> </a:t>
            </a:r>
            <a:r>
              <a:rPr lang="vi-VN" sz="2800" b="1" kern="0">
                <a:solidFill>
                  <a:srgbClr val="0000FF"/>
                </a:solidFill>
                <a:latin typeface="#9Slide03 Encode SeEx Black#9Slide07 SVNSalty Sans"/>
                <a:ea typeface="Times New Roman" panose="02020603050405020304" pitchFamily="18" charset="0"/>
                <a:cs typeface="Times New Roman" panose="02020603050405020304" pitchFamily="18" charset="0"/>
                <a:sym typeface="Arial"/>
              </a:rPr>
              <a:t>bằng phương pháp </a:t>
            </a:r>
            <a:r>
              <a:rPr lang="en-US" sz="2800" b="1" kern="0">
                <a:solidFill>
                  <a:srgbClr val="0000FF"/>
                </a:solidFill>
                <a:latin typeface="#9Slide03 Encode SeEx Black#9Slide07 SVNSalty Sans"/>
                <a:ea typeface="Times New Roman" panose="02020603050405020304" pitchFamily="18" charset="0"/>
                <a:cs typeface="Times New Roman" panose="02020603050405020304" pitchFamily="18" charset="0"/>
                <a:sym typeface="Arial"/>
              </a:rPr>
              <a:t>cộng đại số</a:t>
            </a:r>
            <a:r>
              <a:rPr lang="vi-VN" sz="2800" b="1" kern="0">
                <a:solidFill>
                  <a:srgbClr val="0000FF"/>
                </a:solidFill>
                <a:latin typeface="#9Slide03 Encode SeEx Black#9Slide07 SVNSalty Sans"/>
                <a:ea typeface="Times New Roman" panose="02020603050405020304" pitchFamily="18" charset="0"/>
                <a:cs typeface="Times New Roman" panose="02020603050405020304" pitchFamily="18" charset="0"/>
                <a:sym typeface="Arial"/>
              </a:rPr>
              <a:t>.</a:t>
            </a:r>
          </a:p>
        </p:txBody>
      </p:sp>
      <p:sp>
        <p:nvSpPr>
          <p:cNvPr id="23" name="Rectangle 22"/>
          <p:cNvSpPr/>
          <p:nvPr/>
        </p:nvSpPr>
        <p:spPr>
          <a:xfrm>
            <a:off x="1350649" y="1639755"/>
            <a:ext cx="1112501" cy="523220"/>
          </a:xfrm>
          <a:prstGeom prst="rect">
            <a:avLst/>
          </a:prstGeom>
        </p:spPr>
        <p:txBody>
          <a:bodyPr wrap="square">
            <a:spAutoFit/>
          </a:bodyPr>
          <a:lstStyle/>
          <a:p>
            <a:pPr algn="ctr" defTabSz="1219170">
              <a:buClr>
                <a:srgbClr val="000000"/>
              </a:buClr>
              <a:defRPr/>
            </a:pPr>
            <a:r>
              <a:rPr lang="en-US" sz="2800" b="1" u="sng" kern="100">
                <a:solidFill>
                  <a:srgbClr val="00B0F0"/>
                </a:solidFill>
                <a:latin typeface="Aptos Black" panose="020B0004020202020204" pitchFamily="34" charset="0"/>
                <a:ea typeface="Calibri" panose="020F0502020204030204" pitchFamily="34" charset="0"/>
                <a:cs typeface="Times New Roman" panose="02020603050405020304" pitchFamily="18" charset="0"/>
                <a:sym typeface="Arial"/>
              </a:rPr>
              <a:t>Giải:</a:t>
            </a:r>
            <a:endParaRPr lang="en-US" sz="2800" u="sng" kern="0">
              <a:solidFill>
                <a:srgbClr val="00B0F0"/>
              </a:solidFill>
              <a:latin typeface="Aptos Black" panose="020B0004020202020204" pitchFamily="34" charset="0"/>
              <a:sym typeface="Arial"/>
            </a:endParaRPr>
          </a:p>
        </p:txBody>
      </p:sp>
      <p:sp>
        <p:nvSpPr>
          <p:cNvPr id="3" name="Rectangle 2"/>
          <p:cNvSpPr/>
          <p:nvPr/>
        </p:nvSpPr>
        <p:spPr>
          <a:xfrm>
            <a:off x="566638" y="2190020"/>
            <a:ext cx="10595997" cy="892552"/>
          </a:xfrm>
          <a:prstGeom prst="rect">
            <a:avLst/>
          </a:prstGeom>
        </p:spPr>
        <p:txBody>
          <a:bodyPr wrap="square">
            <a:spAutoFit/>
          </a:bodyPr>
          <a:lstStyle/>
          <a:p>
            <a:pPr algn="just">
              <a:tabLst>
                <a:tab pos="482588" algn="l"/>
              </a:tabLst>
            </a:pPr>
            <a:r>
              <a:rPr lang="vi-VN"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Nhân hai vế của phương trình thứ nhất với 3 và nhân hai vế của phương trình thứ hai với 2, ta được:</a:t>
            </a:r>
          </a:p>
        </p:txBody>
      </p:sp>
      <mc:AlternateContent xmlns:mc="http://schemas.openxmlformats.org/markup-compatibility/2006" xmlns:a14="http://schemas.microsoft.com/office/drawing/2010/main">
        <mc:Choice Requires="a14">
          <p:sp>
            <p:nvSpPr>
              <p:cNvPr id="4" name="Rectangle 3"/>
              <p:cNvSpPr/>
              <p:nvPr/>
            </p:nvSpPr>
            <p:spPr>
              <a:xfrm>
                <a:off x="580104" y="3117974"/>
                <a:ext cx="11111963" cy="2790444"/>
              </a:xfrm>
              <a:prstGeom prst="rect">
                <a:avLst/>
              </a:prstGeom>
            </p:spPr>
            <p:txBody>
              <a:bodyPr wrap="square">
                <a:spAutoFit/>
              </a:bodyPr>
              <a:lstStyle/>
              <a:p>
                <a:pPr algn="just">
                  <a:spcBef>
                    <a:spcPts val="200"/>
                  </a:spcBef>
                  <a:spcAft>
                    <a:spcPts val="200"/>
                  </a:spcAft>
                  <a:tabLst>
                    <a:tab pos="482588" algn="l"/>
                  </a:tabLst>
                </a:pPr>
                <a14:m>
                  <m:oMathPara xmlns:m="http://schemas.openxmlformats.org/officeDocument/2006/math">
                    <m:oMathParaPr>
                      <m:jc m:val="centerGroup"/>
                    </m:oMathParaPr>
                    <m:oMath xmlns:m="http://schemas.openxmlformats.org/officeDocument/2006/math">
                      <m:d>
                        <m:dPr>
                          <m:begChr m:val="{"/>
                          <m:endChr m:val=""/>
                          <m:ctrlPr>
                            <a:rPr lang="en-US" sz="2600" b="1" i="1"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ctrlPr>
                        </m:dPr>
                        <m:e>
                          <m:eqArr>
                            <m:eqArrPr>
                              <m:ctrlPr>
                                <a:rPr lang="en-US" sz="2600" b="1" i="1">
                                  <a:solidFill>
                                    <a:srgbClr val="002060"/>
                                  </a:solidFill>
                                  <a:latin typeface="Cambria Math" panose="02040503050406030204" pitchFamily="18" charset="0"/>
                                  <a:ea typeface="Cambria Math" panose="02040503050406030204" pitchFamily="18" charset="0"/>
                                  <a:cs typeface="Times New Roman" panose="02020603050405020304" pitchFamily="18" charset="0"/>
                                </a:rPr>
                              </m:ctrlPr>
                            </m:eqArrPr>
                            <m:e>
                              <m:r>
                                <a:rPr lang="en-US"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𝟗𝐱</m:t>
                              </m:r>
                              <m:r>
                                <a:rPr lang="en-US"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en-US"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𝟔𝐲</m:t>
                              </m:r>
                              <m:r>
                                <a:rPr lang="en-US"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en-US"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𝟐𝟏</m:t>
                              </m:r>
                            </m:e>
                            <m:e>
                              <m:r>
                                <a:rPr lang="en-US"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𝟒𝐱</m:t>
                              </m:r>
                              <m:r>
                                <a:rPr lang="en-US"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en-US"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𝟔𝐲</m:t>
                              </m:r>
                              <m:r>
                                <a:rPr lang="en-US"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en-US"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𝟖</m:t>
                              </m:r>
                            </m:e>
                          </m:eqArr>
                        </m:e>
                      </m:d>
                    </m:oMath>
                  </m:oMathPara>
                </a14:m>
                <a:endParaRPr lang="en-US"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endParaRPr>
              </a:p>
              <a:p>
                <a:pPr algn="just">
                  <a:spcBef>
                    <a:spcPts val="200"/>
                  </a:spcBef>
                  <a:spcAft>
                    <a:spcPts val="200"/>
                  </a:spcAft>
                  <a:tabLst>
                    <a:tab pos="482588" algn="l"/>
                  </a:tabLst>
                </a:pPr>
                <a:r>
                  <a:rPr lang="vi-VN"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Cộng từng vế hai phương trình của hệ mới, ta được </a:t>
                </a:r>
                <a14:m>
                  <m:oMath xmlns:m="http://schemas.openxmlformats.org/officeDocument/2006/math">
                    <m:r>
                      <a:rPr lang="vi-VN"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𝟏𝟑𝐱</m:t>
                    </m:r>
                    <m:r>
                      <a:rPr lang="vi-VN"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vi-VN"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𝟏𝟑</m:t>
                    </m:r>
                    <m:r>
                      <a:rPr lang="vi-VN"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vi-VN"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hay </a:t>
                </a:r>
                <a14:m>
                  <m:oMath xmlns:m="http://schemas.openxmlformats.org/officeDocument/2006/math">
                    <m:r>
                      <a:rPr lang="vi-VN"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𝐱</m:t>
                    </m:r>
                    <m:r>
                      <a:rPr lang="vi-VN"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vi-VN"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𝟏</m:t>
                    </m:r>
                    <m:r>
                      <a:rPr lang="vi-VN"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oMath>
                </a14:m>
                <a:endParaRPr lang="vi-VN"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endParaRPr>
              </a:p>
              <a:p>
                <a:pPr algn="just">
                  <a:spcBef>
                    <a:spcPts val="200"/>
                  </a:spcBef>
                  <a:spcAft>
                    <a:spcPts val="200"/>
                  </a:spcAft>
                  <a:tabLst>
                    <a:tab pos="482588" algn="l"/>
                  </a:tabLst>
                </a:pPr>
                <a:r>
                  <a:rPr lang="vi-VN"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Thế </a:t>
                </a:r>
                <a14:m>
                  <m:oMath xmlns:m="http://schemas.openxmlformats.org/officeDocument/2006/math">
                    <m:r>
                      <a:rPr lang="vi-VN"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𝐱</m:t>
                    </m:r>
                    <m:r>
                      <a:rPr lang="vi-VN"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vi-VN"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𝟏</m:t>
                    </m:r>
                  </m:oMath>
                </a14:m>
                <a:r>
                  <a:rPr lang="vi-VN"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 vào phương trình thứ nhất của hệ đã cho, ta có </a:t>
                </a:r>
                <a:endParaRPr lang="en-US"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endParaRPr>
              </a:p>
              <a:p>
                <a:pPr algn="ctr">
                  <a:spcBef>
                    <a:spcPts val="200"/>
                  </a:spcBef>
                  <a:spcAft>
                    <a:spcPts val="200"/>
                  </a:spcAft>
                  <a:tabLst>
                    <a:tab pos="482588" algn="l"/>
                  </a:tabLst>
                </a:pPr>
                <a14:m>
                  <m:oMath xmlns:m="http://schemas.openxmlformats.org/officeDocument/2006/math">
                    <m:r>
                      <a:rPr lang="vi-VN"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𝟑</m:t>
                    </m:r>
                    <m:r>
                      <a:rPr lang="en-US"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vi-VN"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𝟏</m:t>
                    </m:r>
                    <m:r>
                      <a:rPr lang="vi-VN"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vi-VN"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𝟐𝐲</m:t>
                    </m:r>
                    <m:r>
                      <a:rPr lang="vi-VN"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vi-VN"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𝟕</m:t>
                    </m:r>
                  </m:oMath>
                </a14:m>
                <a:r>
                  <a:rPr lang="vi-VN"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 suy ra </a:t>
                </a:r>
                <a14:m>
                  <m:oMath xmlns:m="http://schemas.openxmlformats.org/officeDocument/2006/math">
                    <m:r>
                      <a:rPr lang="vi-VN"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𝐲</m:t>
                    </m:r>
                    <m:r>
                      <a:rPr lang="vi-VN"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vi-VN"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𝟐</m:t>
                    </m:r>
                  </m:oMath>
                </a14:m>
                <a:endParaRPr lang="en-US"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endParaRPr>
              </a:p>
              <a:p>
                <a:pPr algn="just">
                  <a:spcBef>
                    <a:spcPts val="200"/>
                  </a:spcBef>
                  <a:spcAft>
                    <a:spcPts val="200"/>
                  </a:spcAft>
                  <a:tabLst>
                    <a:tab pos="482588" algn="l"/>
                  </a:tabLst>
                </a:pPr>
                <a:r>
                  <a:rPr lang="vi-VN"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Vậy hệ phương trình đã cho có nghiệm là </a:t>
                </a:r>
                <a14:m>
                  <m:oMath xmlns:m="http://schemas.openxmlformats.org/officeDocument/2006/math">
                    <m:r>
                      <a:rPr lang="vi-VN"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vi-VN"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𝟏</m:t>
                    </m:r>
                    <m:r>
                      <a:rPr lang="vi-VN"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 </m:t>
                    </m:r>
                    <m:r>
                      <a:rPr lang="vi-VN"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𝟐</m:t>
                    </m:r>
                    <m:r>
                      <a:rPr lang="vi-VN"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oMath>
                </a14:m>
                <a:endParaRPr lang="vi-VN"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580104" y="3117974"/>
                <a:ext cx="11111963" cy="2790444"/>
              </a:xfrm>
              <a:prstGeom prst="rect">
                <a:avLst/>
              </a:prstGeom>
              <a:blipFill>
                <a:blip r:embed="rId8"/>
                <a:stretch>
                  <a:fillRect l="-987" b="-4585"/>
                </a:stretch>
              </a:blipFill>
            </p:spPr>
            <p:txBody>
              <a:bodyPr/>
              <a:lstStyle/>
              <a:p>
                <a:r>
                  <a:rPr lang="vi-VN">
                    <a:noFill/>
                  </a:rPr>
                  <a:t> </a:t>
                </a:r>
              </a:p>
            </p:txBody>
          </p:sp>
        </mc:Fallback>
      </mc:AlternateContent>
      <p:sp>
        <p:nvSpPr>
          <p:cNvPr id="6" name="Flowchart: Terminator 6">
            <a:extLst>
              <a:ext uri="{FF2B5EF4-FFF2-40B4-BE49-F238E27FC236}">
                <a16:creationId xmlns:a16="http://schemas.microsoft.com/office/drawing/2014/main" id="{B4FEB6BB-73F1-1520-8503-7B81D9ED63F2}"/>
              </a:ext>
            </a:extLst>
          </p:cNvPr>
          <p:cNvSpPr/>
          <p:nvPr/>
        </p:nvSpPr>
        <p:spPr>
          <a:xfrm>
            <a:off x="-945536" y="301137"/>
            <a:ext cx="1930400" cy="762000"/>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609630">
              <a:defRPr/>
            </a:pPr>
            <a:r>
              <a:rPr lang="vi-VN" sz="2533" b="1">
                <a:solidFill>
                  <a:srgbClr val="F7DE78">
                    <a:lumMod val="20000"/>
                    <a:lumOff val="80000"/>
                  </a:srgbClr>
                </a:solidFill>
                <a:latin typeface="#9Slide07 SVNSalty Sans" panose="02000000000000000000" pitchFamily="2" charset="0"/>
              </a:rPr>
              <a:t>Bài 8</a:t>
            </a:r>
            <a:r>
              <a:rPr lang="en-US" sz="2533" b="1">
                <a:solidFill>
                  <a:srgbClr val="F7DE78">
                    <a:lumMod val="20000"/>
                    <a:lumOff val="80000"/>
                  </a:srgbClr>
                </a:solidFill>
                <a:latin typeface="#9Slide07 SVNSalty Sans" panose="02000000000000000000" pitchFamily="2" charset="0"/>
              </a:rPr>
              <a:t>.</a:t>
            </a:r>
          </a:p>
        </p:txBody>
      </p:sp>
      <mc:AlternateContent xmlns:mc="http://schemas.openxmlformats.org/markup-compatibility/2006" xmlns:a14="http://schemas.microsoft.com/office/drawing/2010/main">
        <mc:Choice Requires="a14">
          <p:sp>
            <p:nvSpPr>
              <p:cNvPr id="7" name="Hộp Văn bản 6">
                <a:extLst>
                  <a:ext uri="{FF2B5EF4-FFF2-40B4-BE49-F238E27FC236}">
                    <a16:creationId xmlns:a16="http://schemas.microsoft.com/office/drawing/2014/main" id="{4B59CD55-F28A-0060-8D83-2A39121000F9}"/>
                  </a:ext>
                </a:extLst>
              </p:cNvPr>
              <p:cNvSpPr txBox="1"/>
              <p:nvPr/>
            </p:nvSpPr>
            <p:spPr>
              <a:xfrm>
                <a:off x="4346119" y="1068940"/>
                <a:ext cx="3499756" cy="105349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b="1" i="1" kern="0" smtClean="0">
                              <a:solidFill>
                                <a:srgbClr val="0000FF"/>
                              </a:solidFill>
                              <a:latin typeface="Cambria Math" panose="02040503050406030204" pitchFamily="18" charset="0"/>
                              <a:cs typeface="Times New Roman" panose="02020603050405020304" pitchFamily="18" charset="0"/>
                              <a:sym typeface="Arial"/>
                            </a:rPr>
                          </m:ctrlPr>
                        </m:dPr>
                        <m:e>
                          <m:eqArr>
                            <m:eqArrPr>
                              <m:ctrlPr>
                                <a:rPr lang="en-US" sz="2800" b="1" i="1" kern="0">
                                  <a:solidFill>
                                    <a:srgbClr val="0000FF"/>
                                  </a:solidFill>
                                  <a:latin typeface="Cambria Math" panose="02040503050406030204" pitchFamily="18" charset="0"/>
                                  <a:cs typeface="Times New Roman" panose="02020603050405020304" pitchFamily="18" charset="0"/>
                                  <a:sym typeface="Arial"/>
                                </a:rPr>
                              </m:ctrlPr>
                            </m:eqArrPr>
                            <m:e>
                              <m:r>
                                <a:rPr lang="en-US" sz="2800" b="1" i="1" kern="0">
                                  <a:solidFill>
                                    <a:srgbClr val="0000FF"/>
                                  </a:solidFill>
                                  <a:latin typeface="Cambria Math" panose="02040503050406030204" pitchFamily="18" charset="0"/>
                                  <a:cs typeface="Times New Roman" panose="02020603050405020304" pitchFamily="18" charset="0"/>
                                  <a:sym typeface="Arial"/>
                                </a:rPr>
                                <m:t>𝟑𝐱</m:t>
                              </m:r>
                              <m:r>
                                <a:rPr lang="en-US" sz="2800" b="1" kern="0">
                                  <a:solidFill>
                                    <a:srgbClr val="0000FF"/>
                                  </a:solidFill>
                                  <a:latin typeface="Cambria Math" panose="02040503050406030204" pitchFamily="18" charset="0"/>
                                  <a:cs typeface="Times New Roman" panose="02020603050405020304" pitchFamily="18" charset="0"/>
                                  <a:sym typeface="Arial"/>
                                </a:rPr>
                                <m:t>+</m:t>
                              </m:r>
                              <m:r>
                                <a:rPr lang="en-US" sz="2800" b="1" i="1" kern="0">
                                  <a:solidFill>
                                    <a:srgbClr val="0000FF"/>
                                  </a:solidFill>
                                  <a:latin typeface="Cambria Math" panose="02040503050406030204" pitchFamily="18" charset="0"/>
                                  <a:cs typeface="Times New Roman" panose="02020603050405020304" pitchFamily="18" charset="0"/>
                                  <a:sym typeface="Arial"/>
                                </a:rPr>
                                <m:t>𝟐𝐲</m:t>
                              </m:r>
                              <m:r>
                                <a:rPr lang="en-US" sz="2800" b="1" kern="0">
                                  <a:solidFill>
                                    <a:srgbClr val="0000FF"/>
                                  </a:solidFill>
                                  <a:latin typeface="Cambria Math" panose="02040503050406030204" pitchFamily="18" charset="0"/>
                                  <a:cs typeface="Times New Roman" panose="02020603050405020304" pitchFamily="18" charset="0"/>
                                  <a:sym typeface="Arial"/>
                                </a:rPr>
                                <m:t>=</m:t>
                              </m:r>
                              <m:r>
                                <a:rPr lang="en-US" sz="2800" b="1" i="1" kern="0">
                                  <a:solidFill>
                                    <a:srgbClr val="0000FF"/>
                                  </a:solidFill>
                                  <a:latin typeface="Cambria Math" panose="02040503050406030204" pitchFamily="18" charset="0"/>
                                  <a:cs typeface="Times New Roman" panose="02020603050405020304" pitchFamily="18" charset="0"/>
                                  <a:sym typeface="Arial"/>
                                </a:rPr>
                                <m:t>𝟕</m:t>
                              </m:r>
                            </m:e>
                            <m:e>
                              <m:r>
                                <a:rPr lang="en-US" sz="2800" b="1" i="1" kern="0">
                                  <a:solidFill>
                                    <a:srgbClr val="0000FF"/>
                                  </a:solidFill>
                                  <a:latin typeface="Cambria Math" panose="02040503050406030204" pitchFamily="18" charset="0"/>
                                  <a:cs typeface="Times New Roman" panose="02020603050405020304" pitchFamily="18" charset="0"/>
                                  <a:sym typeface="Arial"/>
                                </a:rPr>
                                <m:t>𝟐𝐱</m:t>
                              </m:r>
                              <m:r>
                                <a:rPr lang="en-US" sz="2800" b="1" kern="0">
                                  <a:solidFill>
                                    <a:srgbClr val="0000FF"/>
                                  </a:solidFill>
                                  <a:latin typeface="Cambria Math" panose="02040503050406030204" pitchFamily="18" charset="0"/>
                                  <a:cs typeface="Times New Roman" panose="02020603050405020304" pitchFamily="18" charset="0"/>
                                  <a:sym typeface="Arial"/>
                                </a:rPr>
                                <m:t>−</m:t>
                              </m:r>
                              <m:r>
                                <a:rPr lang="en-US" sz="2800" b="1" i="1" kern="0">
                                  <a:solidFill>
                                    <a:srgbClr val="0000FF"/>
                                  </a:solidFill>
                                  <a:latin typeface="Cambria Math" panose="02040503050406030204" pitchFamily="18" charset="0"/>
                                  <a:cs typeface="Times New Roman" panose="02020603050405020304" pitchFamily="18" charset="0"/>
                                  <a:sym typeface="Arial"/>
                                </a:rPr>
                                <m:t>𝟑𝐲</m:t>
                              </m:r>
                              <m:r>
                                <a:rPr lang="en-US" sz="2800" b="1" kern="0">
                                  <a:solidFill>
                                    <a:srgbClr val="0000FF"/>
                                  </a:solidFill>
                                  <a:latin typeface="Cambria Math" panose="02040503050406030204" pitchFamily="18" charset="0"/>
                                  <a:cs typeface="Times New Roman" panose="02020603050405020304" pitchFamily="18" charset="0"/>
                                  <a:sym typeface="Arial"/>
                                </a:rPr>
                                <m:t>=−</m:t>
                              </m:r>
                              <m:r>
                                <a:rPr lang="en-US" sz="2800" b="1" i="1" kern="0">
                                  <a:solidFill>
                                    <a:srgbClr val="0000FF"/>
                                  </a:solidFill>
                                  <a:latin typeface="Cambria Math" panose="02040503050406030204" pitchFamily="18" charset="0"/>
                                  <a:cs typeface="Times New Roman" panose="02020603050405020304" pitchFamily="18" charset="0"/>
                                  <a:sym typeface="Arial"/>
                                </a:rPr>
                                <m:t>𝟒</m:t>
                              </m:r>
                            </m:e>
                          </m:eqArr>
                        </m:e>
                      </m:d>
                    </m:oMath>
                  </m:oMathPara>
                </a14:m>
                <a:endParaRPr lang="vi-VN" sz="2800"/>
              </a:p>
            </p:txBody>
          </p:sp>
        </mc:Choice>
        <mc:Fallback xmlns="">
          <p:sp>
            <p:nvSpPr>
              <p:cNvPr id="7" name="Hộp Văn bản 6">
                <a:extLst>
                  <a:ext uri="{FF2B5EF4-FFF2-40B4-BE49-F238E27FC236}">
                    <a16:creationId xmlns:a16="http://schemas.microsoft.com/office/drawing/2014/main" id="{4B59CD55-F28A-0060-8D83-2A39121000F9}"/>
                  </a:ext>
                </a:extLst>
              </p:cNvPr>
              <p:cNvSpPr txBox="1">
                <a:spLocks noRot="1" noChangeAspect="1" noMove="1" noResize="1" noEditPoints="1" noAdjustHandles="1" noChangeArrowheads="1" noChangeShapeType="1" noTextEdit="1"/>
              </p:cNvSpPr>
              <p:nvPr/>
            </p:nvSpPr>
            <p:spPr>
              <a:xfrm>
                <a:off x="4346119" y="1068940"/>
                <a:ext cx="3499756" cy="1053494"/>
              </a:xfrm>
              <a:prstGeom prst="rect">
                <a:avLst/>
              </a:prstGeom>
              <a:blipFill>
                <a:blip r:embed="rId9"/>
                <a:stretch>
                  <a:fillRect/>
                </a:stretch>
              </a:blipFill>
            </p:spPr>
            <p:txBody>
              <a:bodyPr/>
              <a:lstStyle/>
              <a:p>
                <a:r>
                  <a:rPr lang="vi-VN">
                    <a:noFill/>
                  </a:rPr>
                  <a:t> </a:t>
                </a:r>
              </a:p>
            </p:txBody>
          </p:sp>
        </mc:Fallback>
      </mc:AlternateContent>
      <p:pic>
        <p:nvPicPr>
          <p:cNvPr id="8" name="bai_8_giai_he_phuong_trinh_sau_bang_phuong_phap_200f275b-d740-4ec3-bcf6-539fe2cb370f">
            <a:hlinkClick r:id="" action="ppaction://media"/>
            <a:extLst>
              <a:ext uri="{FF2B5EF4-FFF2-40B4-BE49-F238E27FC236}">
                <a16:creationId xmlns:a16="http://schemas.microsoft.com/office/drawing/2014/main" id="{2C307231-453E-5828-9779-8A1FFBB5FEBA}"/>
              </a:ext>
            </a:extLst>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871548" y="478937"/>
            <a:ext cx="406400" cy="406400"/>
          </a:xfrm>
          <a:prstGeom prst="rect">
            <a:avLst/>
          </a:prstGeom>
        </p:spPr>
      </p:pic>
      <p:pic>
        <p:nvPicPr>
          <p:cNvPr id="9" name="truong_hop_nay_he_phuong_trinh_da_cho_khong_co_4c56470e-2f7b-4d38-a28a-4dbface93353">
            <a:hlinkClick r:id="" action="ppaction://media"/>
            <a:extLst>
              <a:ext uri="{FF2B5EF4-FFF2-40B4-BE49-F238E27FC236}">
                <a16:creationId xmlns:a16="http://schemas.microsoft.com/office/drawing/2014/main" id="{BFA5227F-0FA1-191D-B683-2F99F1BCA6C7}"/>
              </a:ext>
            </a:extLst>
          </p:cNvPr>
          <p:cNvPicPr>
            <a:picLocks noChangeAspect="1"/>
          </p:cNvPicPr>
          <p:nvPr>
            <a:audioFile r:link="rId5"/>
            <p:extLst>
              <p:ext uri="{DAA4B4D4-6D71-4841-9C94-3DE7FCFB9230}">
                <p14:media xmlns:p14="http://schemas.microsoft.com/office/powerpoint/2010/main" r:embed="rId4"/>
              </p:ext>
            </p:extLst>
          </p:nvPr>
        </p:nvPicPr>
        <p:blipFill>
          <a:blip r:embed="rId10"/>
          <a:stretch>
            <a:fillRect/>
          </a:stretch>
        </p:blipFill>
        <p:spPr>
          <a:xfrm>
            <a:off x="-858858" y="2122434"/>
            <a:ext cx="406400" cy="406400"/>
          </a:xfrm>
          <a:prstGeom prst="rect">
            <a:avLst/>
          </a:prstGeom>
        </p:spPr>
      </p:pic>
    </p:spTree>
    <p:custDataLst>
      <p:tags r:id="rId1"/>
    </p:custDataLst>
    <p:extLst>
      <p:ext uri="{BB962C8B-B14F-4D97-AF65-F5344CB8AC3E}">
        <p14:creationId xmlns:p14="http://schemas.microsoft.com/office/powerpoint/2010/main" val="750599848"/>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87" fill="hold"/>
                                        <p:tgtEl>
                                          <p:spTgt spid="8"/>
                                        </p:tgtEl>
                                      </p:cBhvr>
                                    </p:cmd>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0"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 presetClass="entr" presetSubtype="0" fill="hold" grpId="0" nodeType="withEffect">
                                  <p:stCondLst>
                                    <p:cond delay="50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0396" fill="hold"/>
                                        <p:tgtEl>
                                          <p:spTgt spid="9"/>
                                        </p:tgtEl>
                                      </p:cBhvr>
                                    </p:cmd>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37" dur="5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42" dur="500"/>
                                        <p:tgtEl>
                                          <p:spTgt spid="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Effect transition="in" filter="randombar(horizontal)">
                                      <p:cBhvr>
                                        <p:cTn id="47" dur="500"/>
                                        <p:tgtEl>
                                          <p:spTgt spid="4">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4">
                                            <p:txEl>
                                              <p:pRg st="4" end="4"/>
                                            </p:txEl>
                                          </p:spTgt>
                                        </p:tgtEl>
                                        <p:attrNameLst>
                                          <p:attrName>style.visibility</p:attrName>
                                        </p:attrNameLst>
                                      </p:cBhvr>
                                      <p:to>
                                        <p:strVal val="visible"/>
                                      </p:to>
                                    </p:set>
                                    <p:animEffect transition="in" filter="randombar(horizontal)">
                                      <p:cBhvr>
                                        <p:cTn id="5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3" fill="hold" display="0">
                  <p:stCondLst>
                    <p:cond delay="indefinite"/>
                  </p:stCondLst>
                  <p:endCondLst>
                    <p:cond evt="onStopAudio" delay="0">
                      <p:tgtEl>
                        <p:sldTgt/>
                      </p:tgtEl>
                    </p:cond>
                  </p:endCondLst>
                </p:cTn>
                <p:tgtEl>
                  <p:spTgt spid="8"/>
                </p:tgtEl>
              </p:cMediaNode>
            </p:audio>
            <p:audio>
              <p:cMediaNode vol="80000">
                <p:cTn id="54" fill="hold" display="0">
                  <p:stCondLst>
                    <p:cond delay="indefinite"/>
                  </p:stCondLst>
                  <p:endCondLst>
                    <p:cond evt="onStopAudio" delay="0">
                      <p:tgtEl>
                        <p:sldTgt/>
                      </p:tgtEl>
                    </p:cond>
                  </p:endCondLst>
                </p:cTn>
                <p:tgtEl>
                  <p:spTgt spid="9"/>
                </p:tgtEl>
              </p:cMediaNode>
            </p:audio>
          </p:childTnLst>
        </p:cTn>
      </p:par>
    </p:tnLst>
    <p:bldLst>
      <p:bldP spid="5" grpId="0"/>
      <p:bldP spid="23" grpId="0"/>
      <p:bldP spid="6" grpId="0" animBg="1"/>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sp>
        <p:nvSpPr>
          <p:cNvPr id="8" name="Rectangle 7"/>
          <p:cNvSpPr/>
          <p:nvPr/>
        </p:nvSpPr>
        <p:spPr>
          <a:xfrm>
            <a:off x="975032" y="23611"/>
            <a:ext cx="11121637" cy="574901"/>
          </a:xfrm>
          <a:prstGeom prst="rect">
            <a:avLst/>
          </a:prstGeom>
        </p:spPr>
        <p:txBody>
          <a:bodyPr wrap="square">
            <a:spAutoFit/>
          </a:bodyPr>
          <a:lstStyle/>
          <a:p>
            <a:pPr algn="just" defTabSz="1219170">
              <a:lnSpc>
                <a:spcPct val="120000"/>
              </a:lnSpc>
              <a:buClr>
                <a:srgbClr val="000000"/>
              </a:buClr>
              <a:defRPr/>
            </a:pPr>
            <a:r>
              <a:rPr lang="vi-VN" sz="2800" b="1" kern="0">
                <a:solidFill>
                  <a:srgbClr val="0000FF"/>
                </a:solidFill>
                <a:latin typeface="#9Slide03 Encode SeEx Black#9Slide07 SVNSalty Sans"/>
                <a:ea typeface="Calibri" panose="020F0502020204030204" pitchFamily="34" charset="0"/>
                <a:cs typeface="Times New Roman" panose="02020603050405020304" pitchFamily="18" charset="0"/>
                <a:sym typeface="Arial"/>
              </a:rPr>
              <a:t>Giải hệ phương trình </a:t>
            </a:r>
            <a:r>
              <a:rPr lang="en-US" sz="2800" b="1" kern="0">
                <a:solidFill>
                  <a:srgbClr val="0000FF"/>
                </a:solidFill>
                <a:latin typeface="#9Slide03 Encode SeEx Black#9Slide07 SVNSalty Sans"/>
                <a:ea typeface="Calibri" panose="020F0502020204030204" pitchFamily="34" charset="0"/>
                <a:cs typeface="Times New Roman" panose="02020603050405020304" pitchFamily="18" charset="0"/>
                <a:sym typeface="Arial"/>
              </a:rPr>
              <a:t>bằng phương pháp cộng đại số.</a:t>
            </a:r>
          </a:p>
        </p:txBody>
      </p:sp>
      <mc:AlternateContent xmlns:mc="http://schemas.openxmlformats.org/markup-compatibility/2006" xmlns:a14="http://schemas.microsoft.com/office/drawing/2010/main">
        <mc:Choice Requires="a14">
          <p:sp>
            <p:nvSpPr>
              <p:cNvPr id="5" name="Rectangle 4"/>
              <p:cNvSpPr/>
              <p:nvPr/>
            </p:nvSpPr>
            <p:spPr>
              <a:xfrm>
                <a:off x="757551" y="2189891"/>
                <a:ext cx="10459184" cy="4492897"/>
              </a:xfrm>
              <a:prstGeom prst="rect">
                <a:avLst/>
              </a:prstGeom>
            </p:spPr>
            <p:txBody>
              <a:bodyPr wrap="square">
                <a:spAutoFit/>
              </a:bodyPr>
              <a:lstStyle/>
              <a:p>
                <a:pPr algn="just">
                  <a:spcBef>
                    <a:spcPts val="300"/>
                  </a:spcBef>
                  <a:spcAft>
                    <a:spcPts val="300"/>
                  </a:spcAft>
                </a:pPr>
                <a:r>
                  <a:rPr lang="vi-VN" sz="28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a) </a:t>
                </a:r>
                <a:r>
                  <a:rPr lang="en-US" sz="28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Nhân hai vế của phương trình thứ nhất với 5 và nhân hai vế của phương trình thứ hai với 4, ta được:</a:t>
                </a:r>
              </a:p>
              <a:p>
                <a:pPr algn="just">
                  <a:spcBef>
                    <a:spcPts val="300"/>
                  </a:spcBef>
                  <a:spcAft>
                    <a:spcPts val="300"/>
                  </a:spcAft>
                </a:pPr>
                <a14:m>
                  <m:oMathPara xmlns:m="http://schemas.openxmlformats.org/officeDocument/2006/math">
                    <m:oMathParaPr>
                      <m:jc m:val="centerGroup"/>
                    </m:oMathParaPr>
                    <m:oMath xmlns:m="http://schemas.openxmlformats.org/officeDocument/2006/math">
                      <m:d>
                        <m:dPr>
                          <m:begChr m:val="{"/>
                          <m:endChr m:val=""/>
                          <m:ctrlPr>
                            <a:rPr lang="en-US" sz="2800" b="1" i="1">
                              <a:solidFill>
                                <a:srgbClr val="002060"/>
                              </a:solidFill>
                              <a:latin typeface="Cambria Math" panose="02040503050406030204" pitchFamily="18" charset="0"/>
                              <a:ea typeface="Cambria Math" panose="02040503050406030204" pitchFamily="18" charset="0"/>
                              <a:cs typeface="Times New Roman" panose="02020603050405020304" pitchFamily="18" charset="0"/>
                            </a:rPr>
                          </m:ctrlPr>
                        </m:dPr>
                        <m:e>
                          <m:eqArr>
                            <m:eqArrPr>
                              <m:ctrlPr>
                                <a:rPr lang="en-US" sz="2800" b="1" i="1">
                                  <a:solidFill>
                                    <a:srgbClr val="002060"/>
                                  </a:solidFill>
                                  <a:latin typeface="Cambria Math" panose="02040503050406030204" pitchFamily="18" charset="0"/>
                                  <a:ea typeface="Cambria Math" panose="02040503050406030204" pitchFamily="18" charset="0"/>
                                  <a:cs typeface="Times New Roman" panose="02020603050405020304" pitchFamily="18" charset="0"/>
                                </a:rPr>
                              </m:ctrlPr>
                            </m:eqArrPr>
                            <m:e>
                              <m:r>
                                <a:rPr lang="en-US" sz="28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𝟐𝟎𝐱</m:t>
                              </m:r>
                              <m:r>
                                <a:rPr lang="en-US" sz="28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en-US" sz="28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𝟏𝟓𝐲</m:t>
                              </m:r>
                              <m:r>
                                <a:rPr lang="en-US" sz="28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en-US" sz="28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𝟑𝟎</m:t>
                              </m:r>
                            </m:e>
                            <m:e>
                              <m:r>
                                <a:rPr lang="en-US" sz="28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en-US" sz="28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𝟐𝟎𝐱</m:t>
                              </m:r>
                              <m:r>
                                <a:rPr lang="en-US" sz="28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en-US" sz="28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𝟖𝐲</m:t>
                              </m:r>
                              <m:r>
                                <a:rPr lang="en-US" sz="28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en-US" sz="28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𝟏𝟔</m:t>
                              </m:r>
                            </m:e>
                          </m:eqArr>
                        </m:e>
                      </m:d>
                    </m:oMath>
                  </m:oMathPara>
                </a14:m>
                <a:endParaRPr lang="en-US" sz="2800" b="1">
                  <a:solidFill>
                    <a:srgbClr val="002060"/>
                  </a:solidFill>
                  <a:latin typeface="Cambria Math" panose="02040503050406030204" pitchFamily="18" charset="0"/>
                  <a:ea typeface="Cambria Math" panose="02040503050406030204" pitchFamily="18" charset="0"/>
                  <a:cs typeface="Times New Roman" panose="02020603050405020304" pitchFamily="18" charset="0"/>
                </a:endParaRPr>
              </a:p>
              <a:p>
                <a:pPr algn="just">
                  <a:spcBef>
                    <a:spcPts val="300"/>
                  </a:spcBef>
                  <a:spcAft>
                    <a:spcPts val="300"/>
                  </a:spcAft>
                </a:pPr>
                <a:r>
                  <a:rPr lang="en-US" sz="28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Cộng từng vế hai phương trình của hệ mới, ta được </a:t>
                </a:r>
                <a:endParaRPr lang="vi-VN" sz="2800" b="1">
                  <a:solidFill>
                    <a:srgbClr val="002060"/>
                  </a:solidFill>
                  <a:latin typeface="Cambria Math" panose="02040503050406030204" pitchFamily="18" charset="0"/>
                  <a:ea typeface="Cambria Math" panose="02040503050406030204" pitchFamily="18" charset="0"/>
                  <a:cs typeface="Times New Roman" panose="02020603050405020304" pitchFamily="18" charset="0"/>
                </a:endParaRPr>
              </a:p>
              <a:p>
                <a:pPr algn="ctr">
                  <a:spcBef>
                    <a:spcPts val="300"/>
                  </a:spcBef>
                  <a:spcAft>
                    <a:spcPts val="300"/>
                  </a:spcAft>
                </a:pPr>
                <a14:m>
                  <m:oMath xmlns:m="http://schemas.openxmlformats.org/officeDocument/2006/math">
                    <m:r>
                      <a:rPr lang="en-US" sz="28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𝟐𝟑𝐲</m:t>
                    </m:r>
                    <m:r>
                      <a:rPr lang="en-US" sz="28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en-US" sz="28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𝟒𝟔</m:t>
                    </m:r>
                  </m:oMath>
                </a14:m>
                <a:r>
                  <a:rPr lang="en-US" sz="28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 hay </a:t>
                </a:r>
                <a14:m>
                  <m:oMath xmlns:m="http://schemas.openxmlformats.org/officeDocument/2006/math">
                    <m:r>
                      <a:rPr lang="en-US" sz="28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𝐲</m:t>
                    </m:r>
                    <m:r>
                      <a:rPr lang="en-US" sz="28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en-US" sz="28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𝟐</m:t>
                    </m:r>
                  </m:oMath>
                </a14:m>
                <a:endParaRPr lang="en-US" sz="2800" b="1">
                  <a:solidFill>
                    <a:srgbClr val="002060"/>
                  </a:solidFill>
                  <a:latin typeface="Cambria Math" panose="02040503050406030204" pitchFamily="18" charset="0"/>
                  <a:ea typeface="Cambria Math" panose="02040503050406030204" pitchFamily="18" charset="0"/>
                  <a:cs typeface="Times New Roman" panose="02020603050405020304" pitchFamily="18" charset="0"/>
                </a:endParaRPr>
              </a:p>
              <a:p>
                <a:pPr algn="just">
                  <a:spcBef>
                    <a:spcPts val="300"/>
                  </a:spcBef>
                  <a:spcAft>
                    <a:spcPts val="300"/>
                  </a:spcAft>
                </a:pPr>
                <a:r>
                  <a:rPr lang="en-US" sz="28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Thế </a:t>
                </a:r>
                <a14:m>
                  <m:oMath xmlns:m="http://schemas.openxmlformats.org/officeDocument/2006/math">
                    <m:r>
                      <a:rPr lang="en-US" sz="28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𝐲</m:t>
                    </m:r>
                    <m:r>
                      <a:rPr lang="en-US" sz="28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en-US" sz="28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𝟐</m:t>
                    </m:r>
                  </m:oMath>
                </a14:m>
                <a:r>
                  <a:rPr lang="en-US" sz="28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 vào phương trình thứ nhất của hệ đã cho, ta có: </a:t>
                </a:r>
              </a:p>
              <a:p>
                <a:pPr algn="ctr">
                  <a:spcBef>
                    <a:spcPts val="300"/>
                  </a:spcBef>
                  <a:spcAft>
                    <a:spcPts val="300"/>
                  </a:spcAft>
                </a:pPr>
                <a14:m>
                  <m:oMath xmlns:m="http://schemas.openxmlformats.org/officeDocument/2006/math">
                    <m:r>
                      <a:rPr lang="en-US" sz="28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𝟒</m:t>
                    </m:r>
                    <m:r>
                      <a:rPr lang="en-US" sz="28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en-US" sz="28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𝐱</m:t>
                    </m:r>
                    <m:r>
                      <a:rPr lang="en-US" sz="28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en-US" sz="28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𝟑</m:t>
                    </m:r>
                    <m:r>
                      <a:rPr lang="en-US" sz="28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en-US" sz="28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𝟐</m:t>
                    </m:r>
                    <m:r>
                      <a:rPr lang="en-US" sz="28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en-US" sz="28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𝟔</m:t>
                    </m:r>
                  </m:oMath>
                </a14:m>
                <a:r>
                  <a:rPr lang="en-US" sz="28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 hay </a:t>
                </a:r>
                <a14:m>
                  <m:oMath xmlns:m="http://schemas.openxmlformats.org/officeDocument/2006/math">
                    <m:r>
                      <a:rPr lang="en-US" sz="28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𝐱</m:t>
                    </m:r>
                    <m:r>
                      <a:rPr lang="en-US" sz="28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en-US" sz="28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𝟎</m:t>
                    </m:r>
                  </m:oMath>
                </a14:m>
                <a:endParaRPr lang="en-US" sz="2800" b="1">
                  <a:solidFill>
                    <a:srgbClr val="002060"/>
                  </a:solidFill>
                  <a:latin typeface="Cambria Math" panose="02040503050406030204" pitchFamily="18" charset="0"/>
                  <a:ea typeface="Cambria Math" panose="02040503050406030204" pitchFamily="18" charset="0"/>
                  <a:cs typeface="Times New Roman" panose="02020603050405020304" pitchFamily="18" charset="0"/>
                </a:endParaRPr>
              </a:p>
              <a:p>
                <a:pPr algn="just">
                  <a:spcBef>
                    <a:spcPts val="300"/>
                  </a:spcBef>
                  <a:spcAft>
                    <a:spcPts val="300"/>
                  </a:spcAft>
                </a:pPr>
                <a:r>
                  <a:rPr lang="en-US" sz="28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Vậy hệ phương trình đã cho có nghiệm là </a:t>
                </a:r>
                <a14:m>
                  <m:oMath xmlns:m="http://schemas.openxmlformats.org/officeDocument/2006/math">
                    <m:r>
                      <a:rPr lang="en-US" sz="28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en-US" sz="28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𝟎</m:t>
                    </m:r>
                    <m:r>
                      <a:rPr lang="en-US" sz="28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en-US" sz="28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𝟐</m:t>
                    </m:r>
                    <m:r>
                      <a:rPr lang="en-US" sz="28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8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a:t>
                </a:r>
              </a:p>
            </p:txBody>
          </p:sp>
        </mc:Choice>
        <mc:Fallback xmlns="">
          <p:sp>
            <p:nvSpPr>
              <p:cNvPr id="5" name="Rectangle 4"/>
              <p:cNvSpPr>
                <a:spLocks noRot="1" noChangeAspect="1" noMove="1" noResize="1" noEditPoints="1" noAdjustHandles="1" noChangeArrowheads="1" noChangeShapeType="1" noTextEdit="1"/>
              </p:cNvSpPr>
              <p:nvPr/>
            </p:nvSpPr>
            <p:spPr>
              <a:xfrm>
                <a:off x="757551" y="2189891"/>
                <a:ext cx="10459184" cy="4492897"/>
              </a:xfrm>
              <a:prstGeom prst="rect">
                <a:avLst/>
              </a:prstGeom>
              <a:blipFill>
                <a:blip r:embed="rId6"/>
                <a:stretch>
                  <a:fillRect l="-1166" t="-1357" r="-1224" b="-2849"/>
                </a:stretch>
              </a:blipFill>
            </p:spPr>
            <p:txBody>
              <a:bodyPr/>
              <a:lstStyle/>
              <a:p>
                <a:r>
                  <a:rPr lang="vi-VN">
                    <a:noFill/>
                  </a:rPr>
                  <a:t> </a:t>
                </a:r>
              </a:p>
            </p:txBody>
          </p:sp>
        </mc:Fallback>
      </mc:AlternateContent>
      <p:sp>
        <p:nvSpPr>
          <p:cNvPr id="9" name="Rectangle 8"/>
          <p:cNvSpPr/>
          <p:nvPr/>
        </p:nvSpPr>
        <p:spPr>
          <a:xfrm>
            <a:off x="487558" y="1595355"/>
            <a:ext cx="974947" cy="523220"/>
          </a:xfrm>
          <a:prstGeom prst="rect">
            <a:avLst/>
          </a:prstGeom>
        </p:spPr>
        <p:txBody>
          <a:bodyPr wrap="none">
            <a:spAutoFit/>
          </a:bodyPr>
          <a:lstStyle/>
          <a:p>
            <a:pPr algn="ctr" defTabSz="1219170">
              <a:buClr>
                <a:srgbClr val="000000"/>
              </a:buClr>
              <a:tabLst>
                <a:tab pos="482588" algn="l"/>
              </a:tabLst>
              <a:defRPr/>
            </a:pPr>
            <a:r>
              <a:rPr lang="en-US" sz="2800" b="1" u="sng" kern="100">
                <a:solidFill>
                  <a:srgbClr val="00B0F0"/>
                </a:solidFill>
                <a:latin typeface="Aptos Black" panose="020B0004020202020204" pitchFamily="34" charset="0"/>
                <a:ea typeface="Calibri" panose="020F0502020204030204" pitchFamily="34" charset="0"/>
                <a:cs typeface="Times New Roman" panose="02020603050405020304" pitchFamily="18" charset="0"/>
                <a:sym typeface="Arial"/>
              </a:rPr>
              <a:t>Giải:</a:t>
            </a:r>
          </a:p>
        </p:txBody>
      </p:sp>
      <p:sp>
        <p:nvSpPr>
          <p:cNvPr id="2" name="Flowchart: Terminator 6">
            <a:extLst>
              <a:ext uri="{FF2B5EF4-FFF2-40B4-BE49-F238E27FC236}">
                <a16:creationId xmlns:a16="http://schemas.microsoft.com/office/drawing/2014/main" id="{0C23D712-3AE4-4CE1-38C0-3DD19B258B6F}"/>
              </a:ext>
            </a:extLst>
          </p:cNvPr>
          <p:cNvSpPr/>
          <p:nvPr/>
        </p:nvSpPr>
        <p:spPr>
          <a:xfrm>
            <a:off x="-965200" y="175212"/>
            <a:ext cx="1930400" cy="762000"/>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609630">
              <a:defRPr/>
            </a:pPr>
            <a:r>
              <a:rPr lang="vi-VN" sz="2533" b="1">
                <a:solidFill>
                  <a:srgbClr val="F7DE78">
                    <a:lumMod val="20000"/>
                    <a:lumOff val="80000"/>
                  </a:srgbClr>
                </a:solidFill>
                <a:latin typeface="#9Slide07 SVNSalty Sans" panose="02000000000000000000" pitchFamily="2" charset="0"/>
              </a:rPr>
              <a:t>Bài 9</a:t>
            </a:r>
            <a:r>
              <a:rPr lang="en-US" sz="2533" b="1">
                <a:solidFill>
                  <a:srgbClr val="F7DE78">
                    <a:lumMod val="20000"/>
                    <a:lumOff val="80000"/>
                  </a:srgbClr>
                </a:solidFill>
                <a:latin typeface="#9Slide07 SVNSalty Sans" panose="02000000000000000000" pitchFamily="2" charset="0"/>
              </a:rPr>
              <a:t>.</a:t>
            </a:r>
          </a:p>
        </p:txBody>
      </p:sp>
      <mc:AlternateContent xmlns:mc="http://schemas.openxmlformats.org/markup-compatibility/2006" xmlns:a14="http://schemas.microsoft.com/office/drawing/2010/main">
        <mc:Choice Requires="a14">
          <p:sp>
            <p:nvSpPr>
              <p:cNvPr id="4" name="Hộp Văn bản 3">
                <a:extLst>
                  <a:ext uri="{FF2B5EF4-FFF2-40B4-BE49-F238E27FC236}">
                    <a16:creationId xmlns:a16="http://schemas.microsoft.com/office/drawing/2014/main" id="{7E5DA1D0-852F-45E8-5977-1A201E8F3087}"/>
                  </a:ext>
                </a:extLst>
              </p:cNvPr>
              <p:cNvSpPr txBox="1"/>
              <p:nvPr/>
            </p:nvSpPr>
            <p:spPr>
              <a:xfrm>
                <a:off x="1146291" y="578122"/>
                <a:ext cx="3032664" cy="105349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800" b="1" i="0" kern="0" smtClea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t>𝐚</m:t>
                      </m:r>
                      <m:r>
                        <a:rPr lang="vi-VN" sz="2800" b="1" i="0" kern="0" smtClea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t>)</m:t>
                      </m:r>
                      <m:d>
                        <m:dPr>
                          <m:begChr m:val="{"/>
                          <m:endChr m:val=""/>
                          <m:ctrlPr>
                            <a:rPr lang="en-US" sz="2800" b="1" i="1" kern="0" smtClea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ctrlPr>
                        </m:dPr>
                        <m:e>
                          <m:eqArr>
                            <m:eqArrPr>
                              <m:ctrlPr>
                                <a:rPr lang="en-US" sz="2800" b="1" i="1" ker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ctrlPr>
                            </m:eqArrPr>
                            <m:e>
                              <m:r>
                                <a:rPr lang="en-US" sz="2800" b="1" i="0" ker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t>𝟒𝐱</m:t>
                              </m:r>
                              <m:r>
                                <a:rPr lang="en-US" sz="2800" b="1" i="0" ker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t>+</m:t>
                              </m:r>
                              <m:r>
                                <a:rPr lang="en-US" sz="2800" b="1" i="0" ker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t>𝟑𝐲</m:t>
                              </m:r>
                              <m:r>
                                <a:rPr lang="en-US" sz="2800" b="1" i="0" ker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t>=</m:t>
                              </m:r>
                              <m:r>
                                <a:rPr lang="en-US" sz="2800" b="1" i="0" ker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t>𝟔</m:t>
                              </m:r>
                            </m:e>
                            <m:e>
                              <m:r>
                                <a:rPr lang="en-US" sz="2800" b="1" i="0" ker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t>−</m:t>
                              </m:r>
                              <m:r>
                                <a:rPr lang="en-US" sz="2800" b="1" i="0" ker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t>𝟓𝐱</m:t>
                              </m:r>
                              <m:r>
                                <a:rPr lang="en-US" sz="2800" b="1" i="0" ker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t>+</m:t>
                              </m:r>
                              <m:r>
                                <a:rPr lang="en-US" sz="2800" b="1" i="0" ker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t>𝟐𝐲</m:t>
                              </m:r>
                              <m:r>
                                <a:rPr lang="en-US" sz="2800" b="1" i="0" ker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t>=</m:t>
                              </m:r>
                              <m:r>
                                <a:rPr lang="en-US" sz="2800" b="1" i="0" ker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t>𝟒</m:t>
                              </m:r>
                            </m:e>
                          </m:eqArr>
                        </m:e>
                      </m:d>
                    </m:oMath>
                  </m:oMathPara>
                </a14:m>
                <a:endParaRPr lang="vi-VN" sz="2800" b="1"/>
              </a:p>
            </p:txBody>
          </p:sp>
        </mc:Choice>
        <mc:Fallback xmlns="">
          <p:sp>
            <p:nvSpPr>
              <p:cNvPr id="4" name="Hộp Văn bản 3">
                <a:extLst>
                  <a:ext uri="{FF2B5EF4-FFF2-40B4-BE49-F238E27FC236}">
                    <a16:creationId xmlns:a16="http://schemas.microsoft.com/office/drawing/2014/main" id="{7E5DA1D0-852F-45E8-5977-1A201E8F3087}"/>
                  </a:ext>
                </a:extLst>
              </p:cNvPr>
              <p:cNvSpPr txBox="1">
                <a:spLocks noRot="1" noChangeAspect="1" noMove="1" noResize="1" noEditPoints="1" noAdjustHandles="1" noChangeArrowheads="1" noChangeShapeType="1" noTextEdit="1"/>
              </p:cNvSpPr>
              <p:nvPr/>
            </p:nvSpPr>
            <p:spPr>
              <a:xfrm>
                <a:off x="1146291" y="578122"/>
                <a:ext cx="3032664" cy="1053494"/>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 name="Hộp Văn bản 6">
                <a:extLst>
                  <a:ext uri="{FF2B5EF4-FFF2-40B4-BE49-F238E27FC236}">
                    <a16:creationId xmlns:a16="http://schemas.microsoft.com/office/drawing/2014/main" id="{9255C1CD-163E-0CE2-B47C-DF9957FE2AFC}"/>
                  </a:ext>
                </a:extLst>
              </p:cNvPr>
              <p:cNvSpPr txBox="1"/>
              <p:nvPr/>
            </p:nvSpPr>
            <p:spPr>
              <a:xfrm>
                <a:off x="4531697" y="599553"/>
                <a:ext cx="2628899" cy="105349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800" b="1" i="0" kern="0" smtClean="0">
                          <a:solidFill>
                            <a:srgbClr val="0000FF"/>
                          </a:solidFill>
                          <a:latin typeface="Cambria Math" panose="02040503050406030204" pitchFamily="18" charset="0"/>
                          <a:cs typeface="Times New Roman" panose="02020603050405020304" pitchFamily="18" charset="0"/>
                          <a:sym typeface="Arial"/>
                        </a:rPr>
                        <m:t>𝐛</m:t>
                      </m:r>
                      <m:r>
                        <a:rPr lang="vi-VN" sz="2800" b="1" i="0" kern="0" smtClean="0">
                          <a:solidFill>
                            <a:srgbClr val="0000FF"/>
                          </a:solidFill>
                          <a:latin typeface="Cambria Math" panose="02040503050406030204" pitchFamily="18" charset="0"/>
                          <a:cs typeface="Times New Roman" panose="02020603050405020304" pitchFamily="18" charset="0"/>
                          <a:sym typeface="Arial"/>
                        </a:rPr>
                        <m:t>)</m:t>
                      </m:r>
                      <m:d>
                        <m:dPr>
                          <m:begChr m:val="{"/>
                          <m:endChr m:val=""/>
                          <m:ctrlPr>
                            <a:rPr lang="en-US" sz="2800" b="1" i="1" kern="0" smtClean="0">
                              <a:solidFill>
                                <a:srgbClr val="0000FF"/>
                              </a:solidFill>
                              <a:latin typeface="Cambria Math" panose="02040503050406030204" pitchFamily="18" charset="0"/>
                              <a:cs typeface="Times New Roman" panose="02020603050405020304" pitchFamily="18" charset="0"/>
                              <a:sym typeface="Arial"/>
                            </a:rPr>
                          </m:ctrlPr>
                        </m:dPr>
                        <m:e>
                          <m:eqArr>
                            <m:eqArrPr>
                              <m:ctrlPr>
                                <a:rPr lang="en-US" sz="2800" b="1" i="1" kern="0">
                                  <a:solidFill>
                                    <a:srgbClr val="0000FF"/>
                                  </a:solidFill>
                                  <a:latin typeface="Cambria Math" panose="02040503050406030204" pitchFamily="18" charset="0"/>
                                  <a:cs typeface="Times New Roman" panose="02020603050405020304" pitchFamily="18" charset="0"/>
                                  <a:sym typeface="Arial"/>
                                </a:rPr>
                              </m:ctrlPr>
                            </m:eqArrPr>
                            <m:e>
                              <m:r>
                                <a:rPr lang="en-US" sz="2800" b="1" i="0" kern="0">
                                  <a:solidFill>
                                    <a:srgbClr val="0000FF"/>
                                  </a:solidFill>
                                  <a:latin typeface="Cambria Math" panose="02040503050406030204" pitchFamily="18" charset="0"/>
                                  <a:cs typeface="Times New Roman" panose="02020603050405020304" pitchFamily="18" charset="0"/>
                                  <a:sym typeface="Arial"/>
                                </a:rPr>
                                <m:t>𝟑𝐱</m:t>
                              </m:r>
                              <m:r>
                                <a:rPr lang="en-US" sz="2800" b="1" i="0" kern="0">
                                  <a:solidFill>
                                    <a:srgbClr val="0000FF"/>
                                  </a:solidFill>
                                  <a:latin typeface="Cambria Math" panose="02040503050406030204" pitchFamily="18" charset="0"/>
                                  <a:cs typeface="Times New Roman" panose="02020603050405020304" pitchFamily="18" charset="0"/>
                                  <a:sym typeface="Arial"/>
                                </a:rPr>
                                <m:t>−</m:t>
                              </m:r>
                              <m:r>
                                <a:rPr lang="en-US" sz="2800" b="1" i="0" kern="0">
                                  <a:solidFill>
                                    <a:srgbClr val="0000FF"/>
                                  </a:solidFill>
                                  <a:latin typeface="Cambria Math" panose="02040503050406030204" pitchFamily="18" charset="0"/>
                                  <a:cs typeface="Times New Roman" panose="02020603050405020304" pitchFamily="18" charset="0"/>
                                  <a:sym typeface="Arial"/>
                                </a:rPr>
                                <m:t>𝟓𝐲</m:t>
                              </m:r>
                              <m:r>
                                <a:rPr lang="en-US" sz="2800" b="1" i="0" kern="0">
                                  <a:solidFill>
                                    <a:srgbClr val="0000FF"/>
                                  </a:solidFill>
                                  <a:latin typeface="Cambria Math" panose="02040503050406030204" pitchFamily="18" charset="0"/>
                                  <a:cs typeface="Times New Roman" panose="02020603050405020304" pitchFamily="18" charset="0"/>
                                  <a:sym typeface="Arial"/>
                                </a:rPr>
                                <m:t>=</m:t>
                              </m:r>
                              <m:r>
                                <a:rPr lang="en-US" sz="2800" b="1" i="0" kern="0">
                                  <a:solidFill>
                                    <a:srgbClr val="0000FF"/>
                                  </a:solidFill>
                                  <a:latin typeface="Cambria Math" panose="02040503050406030204" pitchFamily="18" charset="0"/>
                                  <a:cs typeface="Times New Roman" panose="02020603050405020304" pitchFamily="18" charset="0"/>
                                  <a:sym typeface="Arial"/>
                                </a:rPr>
                                <m:t>𝟐</m:t>
                              </m:r>
                            </m:e>
                            <m:e>
                              <m:r>
                                <a:rPr lang="en-US" sz="2800" b="1" i="0" kern="0">
                                  <a:solidFill>
                                    <a:srgbClr val="0000FF"/>
                                  </a:solidFill>
                                  <a:latin typeface="Cambria Math" panose="02040503050406030204" pitchFamily="18" charset="0"/>
                                  <a:cs typeface="Times New Roman" panose="02020603050405020304" pitchFamily="18" charset="0"/>
                                  <a:sym typeface="Arial"/>
                                </a:rPr>
                                <m:t>−</m:t>
                              </m:r>
                              <m:r>
                                <a:rPr lang="en-US" sz="2800" b="1" i="0" kern="0">
                                  <a:solidFill>
                                    <a:srgbClr val="0000FF"/>
                                  </a:solidFill>
                                  <a:latin typeface="Cambria Math" panose="02040503050406030204" pitchFamily="18" charset="0"/>
                                  <a:cs typeface="Times New Roman" panose="02020603050405020304" pitchFamily="18" charset="0"/>
                                  <a:sym typeface="Arial"/>
                                </a:rPr>
                                <m:t>𝟔𝐱</m:t>
                              </m:r>
                              <m:r>
                                <a:rPr lang="en-US" sz="2800" b="1" i="0" kern="0">
                                  <a:solidFill>
                                    <a:srgbClr val="0000FF"/>
                                  </a:solidFill>
                                  <a:latin typeface="Cambria Math" panose="02040503050406030204" pitchFamily="18" charset="0"/>
                                  <a:cs typeface="Times New Roman" panose="02020603050405020304" pitchFamily="18" charset="0"/>
                                  <a:sym typeface="Arial"/>
                                </a:rPr>
                                <m:t>+</m:t>
                              </m:r>
                              <m:r>
                                <a:rPr lang="en-US" sz="2800" b="1" i="0" kern="0">
                                  <a:solidFill>
                                    <a:srgbClr val="0000FF"/>
                                  </a:solidFill>
                                  <a:latin typeface="Cambria Math" panose="02040503050406030204" pitchFamily="18" charset="0"/>
                                  <a:cs typeface="Times New Roman" panose="02020603050405020304" pitchFamily="18" charset="0"/>
                                  <a:sym typeface="Arial"/>
                                </a:rPr>
                                <m:t>𝟏𝟎𝐲</m:t>
                              </m:r>
                              <m:r>
                                <a:rPr lang="en-US" sz="2800" b="1" i="0" kern="0">
                                  <a:solidFill>
                                    <a:srgbClr val="0000FF"/>
                                  </a:solidFill>
                                  <a:latin typeface="Cambria Math" panose="02040503050406030204" pitchFamily="18" charset="0"/>
                                  <a:cs typeface="Times New Roman" panose="02020603050405020304" pitchFamily="18" charset="0"/>
                                  <a:sym typeface="Arial"/>
                                </a:rPr>
                                <m:t>=−</m:t>
                              </m:r>
                              <m:r>
                                <a:rPr lang="en-US" sz="2800" b="1" i="0" kern="0">
                                  <a:solidFill>
                                    <a:srgbClr val="0000FF"/>
                                  </a:solidFill>
                                  <a:latin typeface="Cambria Math" panose="02040503050406030204" pitchFamily="18" charset="0"/>
                                  <a:cs typeface="Times New Roman" panose="02020603050405020304" pitchFamily="18" charset="0"/>
                                  <a:sym typeface="Arial"/>
                                </a:rPr>
                                <m:t>𝟒</m:t>
                              </m:r>
                            </m:e>
                          </m:eqArr>
                        </m:e>
                      </m:d>
                    </m:oMath>
                  </m:oMathPara>
                </a14:m>
                <a:endParaRPr lang="vi-VN" sz="2800" b="1"/>
              </a:p>
            </p:txBody>
          </p:sp>
        </mc:Choice>
        <mc:Fallback xmlns="">
          <p:sp>
            <p:nvSpPr>
              <p:cNvPr id="7" name="Hộp Văn bản 6">
                <a:extLst>
                  <a:ext uri="{FF2B5EF4-FFF2-40B4-BE49-F238E27FC236}">
                    <a16:creationId xmlns:a16="http://schemas.microsoft.com/office/drawing/2014/main" id="{9255C1CD-163E-0CE2-B47C-DF9957FE2AFC}"/>
                  </a:ext>
                </a:extLst>
              </p:cNvPr>
              <p:cNvSpPr txBox="1">
                <a:spLocks noRot="1" noChangeAspect="1" noMove="1" noResize="1" noEditPoints="1" noAdjustHandles="1" noChangeArrowheads="1" noChangeShapeType="1" noTextEdit="1"/>
              </p:cNvSpPr>
              <p:nvPr/>
            </p:nvSpPr>
            <p:spPr>
              <a:xfrm>
                <a:off x="4531697" y="599553"/>
                <a:ext cx="2628899" cy="1053494"/>
              </a:xfrm>
              <a:prstGeom prst="rect">
                <a:avLst/>
              </a:prstGeom>
              <a:blipFill>
                <a:blip r:embed="rId8"/>
                <a:stretch>
                  <a:fillRect r="-2662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 name="Hộp Văn bản 9">
                <a:extLst>
                  <a:ext uri="{FF2B5EF4-FFF2-40B4-BE49-F238E27FC236}">
                    <a16:creationId xmlns:a16="http://schemas.microsoft.com/office/drawing/2014/main" id="{495610EF-BB80-7835-D1BA-51133B7664C1}"/>
                  </a:ext>
                </a:extLst>
              </p:cNvPr>
              <p:cNvSpPr txBox="1"/>
              <p:nvPr/>
            </p:nvSpPr>
            <p:spPr>
              <a:xfrm>
                <a:off x="8133917" y="669828"/>
                <a:ext cx="3570525" cy="105349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800" b="1" i="0" kern="0" smtClea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t>𝐜</m:t>
                      </m:r>
                      <m:r>
                        <a:rPr lang="vi-VN" sz="2800" b="1" i="0" kern="0" smtClea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t>)</m:t>
                      </m:r>
                      <m:d>
                        <m:dPr>
                          <m:begChr m:val="{"/>
                          <m:endChr m:val=""/>
                          <m:ctrlPr>
                            <a:rPr lang="en-US" sz="2800" b="1" i="1" kern="0" smtClea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ctrlPr>
                        </m:dPr>
                        <m:e>
                          <m:eqArr>
                            <m:eqArrPr>
                              <m:ctrlPr>
                                <a:rPr lang="en-US" sz="2800" b="1" i="1" ker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ctrlPr>
                            </m:eqArrPr>
                            <m:e>
                              <m:r>
                                <a:rPr lang="en-US" sz="2800" b="1" i="0" ker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t>−</m:t>
                              </m:r>
                              <m:r>
                                <a:rPr lang="en-US" sz="2800" b="1" i="0" ker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t>𝟎</m:t>
                              </m:r>
                              <m:r>
                                <a:rPr lang="en-US" sz="2800" b="1" i="0" ker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t>,</m:t>
                              </m:r>
                              <m:r>
                                <a:rPr lang="en-US" sz="2800" b="1" i="0" ker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t>𝟓𝐱</m:t>
                              </m:r>
                              <m:r>
                                <a:rPr lang="en-US" sz="2800" b="1" i="0" ker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t>+</m:t>
                              </m:r>
                              <m:r>
                                <a:rPr lang="en-US" sz="2800" b="1" i="0" ker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t>𝟎</m:t>
                              </m:r>
                              <m:r>
                                <a:rPr lang="en-US" sz="2800" b="1" i="0" ker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t>,</m:t>
                              </m:r>
                              <m:r>
                                <a:rPr lang="en-US" sz="2800" b="1" i="0" ker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t>𝟓𝐲</m:t>
                              </m:r>
                              <m:r>
                                <a:rPr lang="en-US" sz="2800" b="1" i="0" ker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t>=</m:t>
                              </m:r>
                              <m:r>
                                <a:rPr lang="en-US" sz="2800" b="1" i="0" ker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t>𝟏</m:t>
                              </m:r>
                            </m:e>
                            <m:e>
                              <m:r>
                                <a:rPr lang="en-US" sz="2800" b="1" i="0" ker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t>−</m:t>
                              </m:r>
                              <m:r>
                                <a:rPr lang="en-US" sz="2800" b="1" i="0" ker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t>𝟐𝐱</m:t>
                              </m:r>
                              <m:r>
                                <a:rPr lang="en-US" sz="2800" b="1" i="0" ker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t>+</m:t>
                              </m:r>
                              <m:r>
                                <a:rPr lang="en-US" sz="2800" b="1" i="0" ker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t>𝟐𝐲</m:t>
                              </m:r>
                              <m:r>
                                <a:rPr lang="en-US" sz="2800" b="1" i="0" ker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t>=</m:t>
                              </m:r>
                              <m:r>
                                <a:rPr lang="en-US" sz="2800" b="1" i="0" ker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t>𝟖</m:t>
                              </m:r>
                            </m:e>
                          </m:eqArr>
                        </m:e>
                      </m:d>
                    </m:oMath>
                  </m:oMathPara>
                </a14:m>
                <a:endParaRPr lang="vi-VN" sz="2800" b="1"/>
              </a:p>
            </p:txBody>
          </p:sp>
        </mc:Choice>
        <mc:Fallback xmlns="">
          <p:sp>
            <p:nvSpPr>
              <p:cNvPr id="10" name="Hộp Văn bản 9">
                <a:extLst>
                  <a:ext uri="{FF2B5EF4-FFF2-40B4-BE49-F238E27FC236}">
                    <a16:creationId xmlns:a16="http://schemas.microsoft.com/office/drawing/2014/main" id="{495610EF-BB80-7835-D1BA-51133B7664C1}"/>
                  </a:ext>
                </a:extLst>
              </p:cNvPr>
              <p:cNvSpPr txBox="1">
                <a:spLocks noRot="1" noChangeAspect="1" noMove="1" noResize="1" noEditPoints="1" noAdjustHandles="1" noChangeArrowheads="1" noChangeShapeType="1" noTextEdit="1"/>
              </p:cNvSpPr>
              <p:nvPr/>
            </p:nvSpPr>
            <p:spPr>
              <a:xfrm>
                <a:off x="8133917" y="669828"/>
                <a:ext cx="3570525" cy="1053494"/>
              </a:xfrm>
              <a:prstGeom prst="rect">
                <a:avLst/>
              </a:prstGeom>
              <a:blipFill>
                <a:blip r:embed="rId9"/>
                <a:stretch>
                  <a:fillRect/>
                </a:stretch>
              </a:blipFill>
            </p:spPr>
            <p:txBody>
              <a:bodyPr/>
              <a:lstStyle/>
              <a:p>
                <a:r>
                  <a:rPr lang="vi-VN">
                    <a:noFill/>
                  </a:rPr>
                  <a:t> </a:t>
                </a:r>
              </a:p>
            </p:txBody>
          </p:sp>
        </mc:Fallback>
      </mc:AlternateContent>
      <p:pic>
        <p:nvPicPr>
          <p:cNvPr id="11" name="tuong_tu_bai_tren_cac_em_hay_lam_bai_tap_sau_va_06e29e83-efb1-433b-b6fd-b9b3b8f26dad">
            <a:hlinkClick r:id="" action="ppaction://media"/>
            <a:extLst>
              <a:ext uri="{FF2B5EF4-FFF2-40B4-BE49-F238E27FC236}">
                <a16:creationId xmlns:a16="http://schemas.microsoft.com/office/drawing/2014/main" id="{372ADF4E-1824-4BC3-6682-76A7929E6D88}"/>
              </a:ext>
            </a:extLst>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1324458" y="427846"/>
            <a:ext cx="406400" cy="406400"/>
          </a:xfrm>
          <a:prstGeom prst="rect">
            <a:avLst/>
          </a:prstGeom>
        </p:spPr>
      </p:pic>
    </p:spTree>
    <p:custDataLst>
      <p:tags r:id="rId1"/>
    </p:custDataLst>
    <p:extLst>
      <p:ext uri="{BB962C8B-B14F-4D97-AF65-F5344CB8AC3E}">
        <p14:creationId xmlns:p14="http://schemas.microsoft.com/office/powerpoint/2010/main" val="231467432"/>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47"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ppt_y-.1"/>
                                          </p:val>
                                        </p:tav>
                                        <p:tav tm="100000">
                                          <p:val>
                                            <p:strVal val="#ppt_y"/>
                                          </p:val>
                                        </p:tav>
                                      </p:tavLst>
                                    </p:anim>
                                  </p:childTnLst>
                                </p:cTn>
                              </p:par>
                              <p:par>
                                <p:cTn id="16" presetID="1" presetClass="mediacall" presetSubtype="0" fill="hold" nodeType="withEffect">
                                  <p:stCondLst>
                                    <p:cond delay="0"/>
                                  </p:stCondLst>
                                  <p:childTnLst>
                                    <p:cmd type="call" cmd="playFrom(0.0)">
                                      <p:cBhvr>
                                        <p:cTn id="17" dur="4597" fill="hold"/>
                                        <p:tgtEl>
                                          <p:spTgt spid="11"/>
                                        </p:tgtEl>
                                      </p:cBhvr>
                                    </p:cmd>
                                  </p:childTnLst>
                                </p:cTn>
                              </p:par>
                              <p:par>
                                <p:cTn id="18" presetID="16" presetClass="entr" presetSubtype="21"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randombar(horizontal)">
                                      <p:cBhvr>
                                        <p:cTn id="30" dur="500"/>
                                        <p:tgtEl>
                                          <p:spTgt spid="5">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Effect transition="in" filter="randombar(horizontal)">
                                      <p:cBhvr>
                                        <p:cTn id="35" dur="500"/>
                                        <p:tgtEl>
                                          <p:spTgt spid="5">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5">
                                            <p:txEl>
                                              <p:pRg st="2" end="2"/>
                                            </p:txEl>
                                          </p:spTgt>
                                        </p:tgtEl>
                                        <p:attrNameLst>
                                          <p:attrName>style.visibility</p:attrName>
                                        </p:attrNameLst>
                                      </p:cBhvr>
                                      <p:to>
                                        <p:strVal val="visible"/>
                                      </p:to>
                                    </p:set>
                                    <p:animEffect transition="in" filter="randombar(horizontal)">
                                      <p:cBhvr>
                                        <p:cTn id="40" dur="500"/>
                                        <p:tgtEl>
                                          <p:spTgt spid="5">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5">
                                            <p:txEl>
                                              <p:pRg st="3" end="3"/>
                                            </p:txEl>
                                          </p:spTgt>
                                        </p:tgtEl>
                                        <p:attrNameLst>
                                          <p:attrName>style.visibility</p:attrName>
                                        </p:attrNameLst>
                                      </p:cBhvr>
                                      <p:to>
                                        <p:strVal val="visible"/>
                                      </p:to>
                                    </p:set>
                                    <p:animEffect transition="in" filter="randombar(horizontal)">
                                      <p:cBhvr>
                                        <p:cTn id="45" dur="500"/>
                                        <p:tgtEl>
                                          <p:spTgt spid="5">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5">
                                            <p:txEl>
                                              <p:pRg st="4" end="4"/>
                                            </p:txEl>
                                          </p:spTgt>
                                        </p:tgtEl>
                                        <p:attrNameLst>
                                          <p:attrName>style.visibility</p:attrName>
                                        </p:attrNameLst>
                                      </p:cBhvr>
                                      <p:to>
                                        <p:strVal val="visible"/>
                                      </p:to>
                                    </p:set>
                                    <p:animEffect transition="in" filter="randombar(horizontal)">
                                      <p:cBhvr>
                                        <p:cTn id="50" dur="500"/>
                                        <p:tgtEl>
                                          <p:spTgt spid="5">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5">
                                            <p:txEl>
                                              <p:pRg st="5" end="5"/>
                                            </p:txEl>
                                          </p:spTgt>
                                        </p:tgtEl>
                                        <p:attrNameLst>
                                          <p:attrName>style.visibility</p:attrName>
                                        </p:attrNameLst>
                                      </p:cBhvr>
                                      <p:to>
                                        <p:strVal val="visible"/>
                                      </p:to>
                                    </p:set>
                                    <p:animEffect transition="in" filter="randombar(horizontal)">
                                      <p:cBhvr>
                                        <p:cTn id="55" dur="500"/>
                                        <p:tgtEl>
                                          <p:spTgt spid="5">
                                            <p:txEl>
                                              <p:pRg st="5" end="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5">
                                            <p:txEl>
                                              <p:pRg st="6" end="6"/>
                                            </p:txEl>
                                          </p:spTgt>
                                        </p:tgtEl>
                                        <p:attrNameLst>
                                          <p:attrName>style.visibility</p:attrName>
                                        </p:attrNameLst>
                                      </p:cBhvr>
                                      <p:to>
                                        <p:strVal val="visible"/>
                                      </p:to>
                                    </p:set>
                                    <p:animEffect transition="in" filter="randombar(horizontal)">
                                      <p:cBhvr>
                                        <p:cTn id="60"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61" fill="hold" display="0">
                  <p:stCondLst>
                    <p:cond delay="indefinite"/>
                  </p:stCondLst>
                  <p:endCondLst>
                    <p:cond evt="onStopAudio" delay="0">
                      <p:tgtEl>
                        <p:sldTgt/>
                      </p:tgtEl>
                    </p:cond>
                  </p:endCondLst>
                </p:cTn>
                <p:tgtEl>
                  <p:spTgt spid="11"/>
                </p:tgtEl>
              </p:cMediaNode>
            </p:audio>
          </p:childTnLst>
        </p:cTn>
      </p:par>
    </p:tnLst>
    <p:bldLst>
      <p:bldP spid="8" grpId="0"/>
      <p:bldP spid="9" grpId="0"/>
      <p:bldP spid="2" grpId="0" animBg="1"/>
      <p:bldP spid="4" grpId="0"/>
      <p:bldP spid="7"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sp>
        <p:nvSpPr>
          <p:cNvPr id="8" name="Rectangle 7"/>
          <p:cNvSpPr/>
          <p:nvPr/>
        </p:nvSpPr>
        <p:spPr>
          <a:xfrm>
            <a:off x="209624" y="170687"/>
            <a:ext cx="11765280" cy="65203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2133" kern="0">
              <a:solidFill>
                <a:srgbClr val="FFFFFF"/>
              </a:solidFill>
              <a:latin typeface="Arial"/>
              <a:sym typeface="Arial"/>
            </a:endParaRPr>
          </a:p>
        </p:txBody>
      </p:sp>
      <p:sp>
        <p:nvSpPr>
          <p:cNvPr id="10" name="Rectangle 9"/>
          <p:cNvSpPr/>
          <p:nvPr/>
        </p:nvSpPr>
        <p:spPr>
          <a:xfrm>
            <a:off x="1065670" y="199871"/>
            <a:ext cx="11307904" cy="523220"/>
          </a:xfrm>
          <a:prstGeom prst="rect">
            <a:avLst/>
          </a:prstGeom>
        </p:spPr>
        <p:txBody>
          <a:bodyPr wrap="square">
            <a:spAutoFit/>
          </a:bodyPr>
          <a:lstStyle/>
          <a:p>
            <a:pPr algn="just" defTabSz="1219170">
              <a:spcAft>
                <a:spcPts val="1333"/>
              </a:spcAft>
              <a:buClr>
                <a:srgbClr val="000000"/>
              </a:buClr>
              <a:tabLst>
                <a:tab pos="482588" algn="l"/>
              </a:tabLst>
              <a:defRPr/>
            </a:pPr>
            <a:r>
              <a:rPr lang="vi-VN" sz="2800" b="1" kern="0">
                <a:solidFill>
                  <a:srgbClr val="0000FF"/>
                </a:solidFill>
                <a:latin typeface="#9Slide03 Encode SeEx Black#9Slide07 SVNSalty Sans"/>
                <a:ea typeface="Times New Roman" panose="02020603050405020304" pitchFamily="18" charset="0"/>
                <a:cs typeface="Times New Roman" panose="02020603050405020304" pitchFamily="18" charset="0"/>
                <a:sym typeface="Arial"/>
              </a:rPr>
              <a:t>Giải hệ phương trình</a:t>
            </a:r>
            <a:r>
              <a:rPr lang="en-US" sz="2800" b="1" kern="0">
                <a:solidFill>
                  <a:srgbClr val="0000FF"/>
                </a:solidFill>
                <a:latin typeface="#9Slide03 Encode SeEx Black#9Slide07 SVNSalty Sans"/>
                <a:ea typeface="Times New Roman" panose="02020603050405020304" pitchFamily="18" charset="0"/>
                <a:cs typeface="Times New Roman" panose="02020603050405020304" pitchFamily="18" charset="0"/>
                <a:sym typeface="Arial"/>
              </a:rPr>
              <a:t> </a:t>
            </a:r>
            <a:r>
              <a:rPr lang="vi-VN" sz="2800" b="1" kern="0">
                <a:solidFill>
                  <a:srgbClr val="0000FF"/>
                </a:solidFill>
                <a:latin typeface="#9Slide03 Encode SeEx Black#9Slide07 SVNSalty Sans"/>
                <a:ea typeface="Times New Roman" panose="02020603050405020304" pitchFamily="18" charset="0"/>
                <a:cs typeface="Times New Roman" panose="02020603050405020304" pitchFamily="18" charset="0"/>
                <a:sym typeface="Arial"/>
              </a:rPr>
              <a:t>bằng phương pháp </a:t>
            </a:r>
            <a:r>
              <a:rPr lang="en-US" sz="2800" b="1" kern="0">
                <a:solidFill>
                  <a:srgbClr val="0000FF"/>
                </a:solidFill>
                <a:latin typeface="#9Slide03 Encode SeEx Black#9Slide07 SVNSalty Sans"/>
                <a:ea typeface="Times New Roman" panose="02020603050405020304" pitchFamily="18" charset="0"/>
                <a:cs typeface="Times New Roman" panose="02020603050405020304" pitchFamily="18" charset="0"/>
                <a:sym typeface="Arial"/>
              </a:rPr>
              <a:t>cộng đại số.</a:t>
            </a:r>
            <a:endParaRPr lang="vi-VN" sz="2800" b="1" kern="0">
              <a:solidFill>
                <a:srgbClr val="0000FF"/>
              </a:solidFill>
              <a:latin typeface="#9Slide03 Encode SeEx Black#9Slide07 SVNSalty Sans"/>
              <a:ea typeface="Times New Roman" panose="02020603050405020304" pitchFamily="18"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4" name="Rectangle 3"/>
              <p:cNvSpPr/>
              <p:nvPr/>
            </p:nvSpPr>
            <p:spPr>
              <a:xfrm>
                <a:off x="581850" y="2099430"/>
                <a:ext cx="10905980" cy="4620752"/>
              </a:xfrm>
              <a:prstGeom prst="rect">
                <a:avLst/>
              </a:prstGeom>
            </p:spPr>
            <p:txBody>
              <a:bodyPr wrap="square">
                <a:spAutoFit/>
              </a:bodyPr>
              <a:lstStyle/>
              <a:p>
                <a:pPr lvl="0" algn="just">
                  <a:spcBef>
                    <a:spcPts val="300"/>
                  </a:spcBef>
                  <a:spcAft>
                    <a:spcPts val="300"/>
                  </a:spcAft>
                </a:pPr>
                <a:r>
                  <a:rPr lang="vi-VN" sz="2600" b="1">
                    <a:solidFill>
                      <a:srgbClr val="002060"/>
                    </a:solidFill>
                    <a:latin typeface="Cambria Math" panose="02040503050406030204" pitchFamily="18" charset="0"/>
                    <a:ea typeface="Cambria Math" panose="02040503050406030204" pitchFamily="18" charset="0"/>
                  </a:rPr>
                  <a:t>b) Chia hai vế của phương trình thứ hai cho 2, ta được hệ</a:t>
                </a:r>
                <a:r>
                  <a:rPr lang="en-US" sz="2600" b="1">
                    <a:solidFill>
                      <a:srgbClr val="002060"/>
                    </a:solidFill>
                    <a:latin typeface="Cambria Math" panose="02040503050406030204" pitchFamily="18" charset="0"/>
                    <a:ea typeface="Cambria Math" panose="02040503050406030204" pitchFamily="18" charset="0"/>
                  </a:rPr>
                  <a:t> </a:t>
                </a:r>
                <a:endParaRPr lang="vi-VN" sz="2600" b="1">
                  <a:solidFill>
                    <a:srgbClr val="002060"/>
                  </a:solidFill>
                  <a:latin typeface="Cambria Math" panose="02040503050406030204" pitchFamily="18" charset="0"/>
                  <a:ea typeface="Cambria Math" panose="02040503050406030204" pitchFamily="18" charset="0"/>
                </a:endParaRPr>
              </a:p>
              <a:p>
                <a:pPr lvl="0" algn="just">
                  <a:spcBef>
                    <a:spcPts val="300"/>
                  </a:spcBef>
                  <a:spcAft>
                    <a:spcPts val="300"/>
                  </a:spcAft>
                </a:pPr>
                <a14:m>
                  <m:oMathPara xmlns:m="http://schemas.openxmlformats.org/officeDocument/2006/math">
                    <m:oMathParaPr>
                      <m:jc m:val="centerGroup"/>
                    </m:oMathParaPr>
                    <m:oMath xmlns:m="http://schemas.openxmlformats.org/officeDocument/2006/math">
                      <m:d>
                        <m:dPr>
                          <m:begChr m:val="{"/>
                          <m:endChr m:val=""/>
                          <m:ctrlPr>
                            <a:rPr lang="en-US" sz="2600" b="1" i="1">
                              <a:solidFill>
                                <a:srgbClr val="002060"/>
                              </a:solidFill>
                              <a:latin typeface="Cambria Math" panose="02040503050406030204" pitchFamily="18" charset="0"/>
                              <a:ea typeface="Cambria Math" panose="02040503050406030204" pitchFamily="18" charset="0"/>
                              <a:cs typeface="Times New Roman" panose="02020603050405020304" pitchFamily="18" charset="0"/>
                            </a:rPr>
                          </m:ctrlPr>
                        </m:dPr>
                        <m:e>
                          <m:eqArr>
                            <m:eqArrPr>
                              <m:ctrlPr>
                                <a:rPr lang="en-US" sz="2600" b="1" i="1">
                                  <a:solidFill>
                                    <a:srgbClr val="002060"/>
                                  </a:solidFill>
                                  <a:latin typeface="Cambria Math" panose="02040503050406030204" pitchFamily="18" charset="0"/>
                                  <a:ea typeface="Cambria Math" panose="02040503050406030204" pitchFamily="18" charset="0"/>
                                  <a:cs typeface="Times New Roman" panose="02020603050405020304" pitchFamily="18" charset="0"/>
                                </a:rPr>
                              </m:ctrlPr>
                            </m:eqArrPr>
                            <m:e>
                              <m:r>
                                <a:rPr lang="en-US"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𝟑𝐱</m:t>
                              </m:r>
                              <m:r>
                                <a:rPr lang="en-US"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en-US"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𝟓𝐲</m:t>
                              </m:r>
                              <m:r>
                                <a:rPr lang="en-US"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en-US"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𝟐</m:t>
                              </m:r>
                            </m:e>
                            <m:e>
                              <m:r>
                                <a:rPr lang="en-US"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en-US"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𝟑𝐱</m:t>
                              </m:r>
                              <m:r>
                                <a:rPr lang="en-US"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en-US"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𝟓𝐲</m:t>
                              </m:r>
                              <m:r>
                                <a:rPr lang="en-US"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en-US" sz="2600" b="1" i="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𝟐</m:t>
                              </m:r>
                            </m:e>
                          </m:eqArr>
                        </m:e>
                      </m:d>
                    </m:oMath>
                  </m:oMathPara>
                </a14:m>
                <a:endParaRPr lang="vi-VN" sz="2600" b="1">
                  <a:solidFill>
                    <a:srgbClr val="002060"/>
                  </a:solidFill>
                  <a:latin typeface="Cambria Math" panose="02040503050406030204" pitchFamily="18" charset="0"/>
                  <a:ea typeface="Cambria Math" panose="02040503050406030204" pitchFamily="18" charset="0"/>
                </a:endParaRPr>
              </a:p>
              <a:p>
                <a:pPr lvl="0" algn="just">
                  <a:spcBef>
                    <a:spcPts val="300"/>
                  </a:spcBef>
                  <a:spcAft>
                    <a:spcPts val="300"/>
                  </a:spcAft>
                </a:pPr>
                <a:r>
                  <a:rPr lang="vi-VN" sz="2600" b="1">
                    <a:solidFill>
                      <a:srgbClr val="002060"/>
                    </a:solidFill>
                    <a:latin typeface="Cambria Math" panose="02040503050406030204" pitchFamily="18" charset="0"/>
                    <a:ea typeface="Cambria Math" panose="02040503050406030204" pitchFamily="18" charset="0"/>
                  </a:rPr>
                  <a:t>Cộng từng vế hai phương trình của hệ mới ta có </a:t>
                </a:r>
                <a14:m>
                  <m:oMath xmlns:m="http://schemas.openxmlformats.org/officeDocument/2006/math">
                    <m:r>
                      <a:rPr lang="en-US" sz="2600" b="1" i="0">
                        <a:solidFill>
                          <a:srgbClr val="002060"/>
                        </a:solidFill>
                        <a:latin typeface="Cambria Math" panose="02040503050406030204" pitchFamily="18" charset="0"/>
                        <a:ea typeface="Cambria Math" panose="02040503050406030204" pitchFamily="18" charset="0"/>
                      </a:rPr>
                      <m:t>𝟎</m:t>
                    </m:r>
                    <m:r>
                      <a:rPr lang="vi-VN" sz="2600" b="1" i="0">
                        <a:solidFill>
                          <a:srgbClr val="002060"/>
                        </a:solidFill>
                        <a:latin typeface="Cambria Math" panose="02040503050406030204" pitchFamily="18" charset="0"/>
                        <a:ea typeface="Cambria Math" panose="02040503050406030204" pitchFamily="18" charset="0"/>
                      </a:rPr>
                      <m:t>𝐱</m:t>
                    </m:r>
                    <m:r>
                      <a:rPr lang="vi-VN" sz="2600" b="1" i="0">
                        <a:solidFill>
                          <a:srgbClr val="002060"/>
                        </a:solidFill>
                        <a:latin typeface="Cambria Math" panose="02040503050406030204" pitchFamily="18" charset="0"/>
                        <a:ea typeface="Cambria Math" panose="02040503050406030204" pitchFamily="18" charset="0"/>
                      </a:rPr>
                      <m:t>+</m:t>
                    </m:r>
                    <m:r>
                      <a:rPr lang="vi-VN" sz="2600" b="1" i="0">
                        <a:solidFill>
                          <a:srgbClr val="002060"/>
                        </a:solidFill>
                        <a:latin typeface="Cambria Math" panose="02040503050406030204" pitchFamily="18" charset="0"/>
                        <a:ea typeface="Cambria Math" panose="02040503050406030204" pitchFamily="18" charset="0"/>
                      </a:rPr>
                      <m:t>𝟎𝐲</m:t>
                    </m:r>
                    <m:r>
                      <a:rPr lang="vi-VN" sz="2600" b="1" i="0">
                        <a:solidFill>
                          <a:srgbClr val="002060"/>
                        </a:solidFill>
                        <a:latin typeface="Cambria Math" panose="02040503050406030204" pitchFamily="18" charset="0"/>
                        <a:ea typeface="Cambria Math" panose="02040503050406030204" pitchFamily="18" charset="0"/>
                      </a:rPr>
                      <m:t>=</m:t>
                    </m:r>
                    <m:r>
                      <a:rPr lang="vi-VN" sz="2600" b="1" i="0">
                        <a:solidFill>
                          <a:srgbClr val="002060"/>
                        </a:solidFill>
                        <a:latin typeface="Cambria Math" panose="02040503050406030204" pitchFamily="18" charset="0"/>
                        <a:ea typeface="Cambria Math" panose="02040503050406030204" pitchFamily="18" charset="0"/>
                      </a:rPr>
                      <m:t>𝟎</m:t>
                    </m:r>
                  </m:oMath>
                </a14:m>
                <a:r>
                  <a:rPr lang="vi-VN" sz="2600" b="1">
                    <a:solidFill>
                      <a:srgbClr val="002060"/>
                    </a:solidFill>
                    <a:latin typeface="Cambria Math" panose="02040503050406030204" pitchFamily="18" charset="0"/>
                    <a:ea typeface="Cambria Math" panose="02040503050406030204" pitchFamily="18" charset="0"/>
                  </a:rPr>
                  <a:t>. </a:t>
                </a:r>
                <a:endParaRPr lang="en-US" sz="2600" b="1">
                  <a:solidFill>
                    <a:srgbClr val="002060"/>
                  </a:solidFill>
                  <a:latin typeface="Cambria Math" panose="02040503050406030204" pitchFamily="18" charset="0"/>
                  <a:ea typeface="Cambria Math" panose="02040503050406030204" pitchFamily="18" charset="0"/>
                </a:endParaRPr>
              </a:p>
              <a:p>
                <a:pPr lvl="0" algn="just">
                  <a:spcBef>
                    <a:spcPts val="300"/>
                  </a:spcBef>
                  <a:spcAft>
                    <a:spcPts val="300"/>
                  </a:spcAft>
                </a:pPr>
                <a:r>
                  <a:rPr lang="vi-VN" sz="2600" b="1">
                    <a:solidFill>
                      <a:srgbClr val="002060"/>
                    </a:solidFill>
                    <a:latin typeface="Cambria Math" panose="02040503050406030204" pitchFamily="18" charset="0"/>
                    <a:ea typeface="Cambria Math" panose="02040503050406030204" pitchFamily="18" charset="0"/>
                  </a:rPr>
                  <a:t>Hệ thức này luôn thoả mãn với các giá trị tuỳ ý của </a:t>
                </a:r>
                <a14:m>
                  <m:oMath xmlns:m="http://schemas.openxmlformats.org/officeDocument/2006/math">
                    <m:r>
                      <a:rPr lang="vi-VN" sz="2600" b="1" i="0">
                        <a:solidFill>
                          <a:srgbClr val="002060"/>
                        </a:solidFill>
                        <a:latin typeface="Cambria Math" panose="02040503050406030204" pitchFamily="18" charset="0"/>
                        <a:ea typeface="Cambria Math" panose="02040503050406030204" pitchFamily="18" charset="0"/>
                      </a:rPr>
                      <m:t>𝐱</m:t>
                    </m:r>
                  </m:oMath>
                </a14:m>
                <a:r>
                  <a:rPr lang="vi-VN" sz="2600" b="1">
                    <a:solidFill>
                      <a:srgbClr val="002060"/>
                    </a:solidFill>
                    <a:latin typeface="Cambria Math" panose="02040503050406030204" pitchFamily="18" charset="0"/>
                    <a:ea typeface="Cambria Math" panose="02040503050406030204" pitchFamily="18" charset="0"/>
                  </a:rPr>
                  <a:t> và </a:t>
                </a:r>
                <a14:m>
                  <m:oMath xmlns:m="http://schemas.openxmlformats.org/officeDocument/2006/math">
                    <m:r>
                      <a:rPr lang="vi-VN" sz="2600" b="1" i="0">
                        <a:solidFill>
                          <a:srgbClr val="002060"/>
                        </a:solidFill>
                        <a:latin typeface="Cambria Math" panose="02040503050406030204" pitchFamily="18" charset="0"/>
                        <a:ea typeface="Cambria Math" panose="02040503050406030204" pitchFamily="18" charset="0"/>
                      </a:rPr>
                      <m:t>𝐲</m:t>
                    </m:r>
                  </m:oMath>
                </a14:m>
                <a:r>
                  <a:rPr lang="vi-VN" sz="2600" b="1">
                    <a:solidFill>
                      <a:srgbClr val="002060"/>
                    </a:solidFill>
                    <a:latin typeface="Cambria Math" panose="02040503050406030204" pitchFamily="18" charset="0"/>
                    <a:ea typeface="Cambria Math" panose="02040503050406030204" pitchFamily="18" charset="0"/>
                  </a:rPr>
                  <a:t>.</a:t>
                </a:r>
              </a:p>
              <a:p>
                <a:pPr lvl="0" algn="just">
                  <a:spcBef>
                    <a:spcPts val="300"/>
                  </a:spcBef>
                  <a:spcAft>
                    <a:spcPts val="300"/>
                  </a:spcAft>
                </a:pPr>
                <a:r>
                  <a:rPr lang="vi-VN" sz="2600" b="1">
                    <a:solidFill>
                      <a:srgbClr val="002060"/>
                    </a:solidFill>
                    <a:latin typeface="Cambria Math" panose="02040503050406030204" pitchFamily="18" charset="0"/>
                    <a:ea typeface="Cambria Math" panose="02040503050406030204" pitchFamily="18" charset="0"/>
                  </a:rPr>
                  <a:t>Với giá trị tuỳ ý của </a:t>
                </a:r>
                <a14:m>
                  <m:oMath xmlns:m="http://schemas.openxmlformats.org/officeDocument/2006/math">
                    <m:r>
                      <a:rPr lang="vi-VN" sz="2600" b="1" i="0">
                        <a:solidFill>
                          <a:srgbClr val="002060"/>
                        </a:solidFill>
                        <a:latin typeface="Cambria Math" panose="02040503050406030204" pitchFamily="18" charset="0"/>
                        <a:ea typeface="Cambria Math" panose="02040503050406030204" pitchFamily="18" charset="0"/>
                      </a:rPr>
                      <m:t>𝐱</m:t>
                    </m:r>
                  </m:oMath>
                </a14:m>
                <a:r>
                  <a:rPr lang="vi-VN" sz="2600" b="1">
                    <a:solidFill>
                      <a:srgbClr val="002060"/>
                    </a:solidFill>
                    <a:latin typeface="Cambria Math" panose="02040503050406030204" pitchFamily="18" charset="0"/>
                    <a:ea typeface="Cambria Math" panose="02040503050406030204" pitchFamily="18" charset="0"/>
                  </a:rPr>
                  <a:t>, giá trị của </a:t>
                </a:r>
                <a14:m>
                  <m:oMath xmlns:m="http://schemas.openxmlformats.org/officeDocument/2006/math">
                    <m:r>
                      <a:rPr lang="vi-VN" sz="2600" b="1" i="0">
                        <a:solidFill>
                          <a:srgbClr val="002060"/>
                        </a:solidFill>
                        <a:latin typeface="Cambria Math" panose="02040503050406030204" pitchFamily="18" charset="0"/>
                        <a:ea typeface="Cambria Math" panose="02040503050406030204" pitchFamily="18" charset="0"/>
                      </a:rPr>
                      <m:t>𝐲</m:t>
                    </m:r>
                  </m:oMath>
                </a14:m>
                <a:r>
                  <a:rPr lang="vi-VN" sz="2600" b="1">
                    <a:solidFill>
                      <a:srgbClr val="002060"/>
                    </a:solidFill>
                    <a:latin typeface="Cambria Math" panose="02040503050406030204" pitchFamily="18" charset="0"/>
                    <a:ea typeface="Cambria Math" panose="02040503050406030204" pitchFamily="18" charset="0"/>
                  </a:rPr>
                  <a:t> được tính nhờ hệ thức </a:t>
                </a:r>
                <a14:m>
                  <m:oMath xmlns:m="http://schemas.openxmlformats.org/officeDocument/2006/math">
                    <m:r>
                      <a:rPr lang="vi-VN" sz="2600" b="1" i="0">
                        <a:solidFill>
                          <a:srgbClr val="002060"/>
                        </a:solidFill>
                        <a:latin typeface="Cambria Math" panose="02040503050406030204" pitchFamily="18" charset="0"/>
                        <a:ea typeface="Cambria Math" panose="02040503050406030204" pitchFamily="18" charset="0"/>
                      </a:rPr>
                      <m:t>𝟑𝐱</m:t>
                    </m:r>
                    <m:r>
                      <a:rPr lang="vi-VN" sz="2600" b="1" i="0">
                        <a:solidFill>
                          <a:srgbClr val="002060"/>
                        </a:solidFill>
                        <a:latin typeface="Cambria Math" panose="02040503050406030204" pitchFamily="18" charset="0"/>
                        <a:ea typeface="Cambria Math" panose="02040503050406030204" pitchFamily="18" charset="0"/>
                      </a:rPr>
                      <m:t> −</m:t>
                    </m:r>
                    <m:r>
                      <a:rPr lang="vi-VN" sz="2600" b="1" i="0">
                        <a:solidFill>
                          <a:srgbClr val="002060"/>
                        </a:solidFill>
                        <a:latin typeface="Cambria Math" panose="02040503050406030204" pitchFamily="18" charset="0"/>
                        <a:ea typeface="Cambria Math" panose="02040503050406030204" pitchFamily="18" charset="0"/>
                      </a:rPr>
                      <m:t>𝟓𝐲</m:t>
                    </m:r>
                    <m:r>
                      <a:rPr lang="vi-VN" sz="2600" b="1" i="0">
                        <a:solidFill>
                          <a:srgbClr val="002060"/>
                        </a:solidFill>
                        <a:latin typeface="Cambria Math" panose="02040503050406030204" pitchFamily="18" charset="0"/>
                        <a:ea typeface="Cambria Math" panose="02040503050406030204" pitchFamily="18" charset="0"/>
                      </a:rPr>
                      <m:t>=</m:t>
                    </m:r>
                    <m:r>
                      <a:rPr lang="vi-VN" sz="2600" b="1" i="0">
                        <a:solidFill>
                          <a:srgbClr val="002060"/>
                        </a:solidFill>
                        <a:latin typeface="Cambria Math" panose="02040503050406030204" pitchFamily="18" charset="0"/>
                        <a:ea typeface="Cambria Math" panose="02040503050406030204" pitchFamily="18" charset="0"/>
                      </a:rPr>
                      <m:t>𝟐</m:t>
                    </m:r>
                    <m:r>
                      <a:rPr lang="vi-VN" sz="2600" b="1" i="0">
                        <a:solidFill>
                          <a:srgbClr val="002060"/>
                        </a:solidFill>
                        <a:latin typeface="Cambria Math" panose="02040503050406030204" pitchFamily="18" charset="0"/>
                        <a:ea typeface="Cambria Math" panose="02040503050406030204" pitchFamily="18" charset="0"/>
                      </a:rPr>
                      <m:t>,</m:t>
                    </m:r>
                  </m:oMath>
                </a14:m>
                <a:r>
                  <a:rPr lang="en-US" sz="2600" b="1">
                    <a:solidFill>
                      <a:srgbClr val="002060"/>
                    </a:solidFill>
                    <a:latin typeface="Cambria Math" panose="02040503050406030204" pitchFamily="18" charset="0"/>
                    <a:ea typeface="Cambria Math" panose="02040503050406030204" pitchFamily="18" charset="0"/>
                  </a:rPr>
                  <a:t> </a:t>
                </a:r>
                <a:endParaRPr lang="vi-VN" sz="2600" b="1" i="0">
                  <a:solidFill>
                    <a:srgbClr val="002060"/>
                  </a:solidFill>
                  <a:latin typeface="Cambria Math" panose="02040503050406030204" pitchFamily="18" charset="0"/>
                  <a:ea typeface="Cambria Math" panose="02040503050406030204" pitchFamily="18" charset="0"/>
                </a:endParaRPr>
              </a:p>
              <a:p>
                <a:pPr lvl="0" algn="ctr">
                  <a:spcBef>
                    <a:spcPts val="300"/>
                  </a:spcBef>
                  <a:spcAft>
                    <a:spcPts val="300"/>
                  </a:spcAft>
                </a:pPr>
                <a14:m>
                  <m:oMathPara xmlns:m="http://schemas.openxmlformats.org/officeDocument/2006/math">
                    <m:oMathParaPr>
                      <m:jc m:val="left"/>
                    </m:oMathParaPr>
                    <m:oMath xmlns:m="http://schemas.openxmlformats.org/officeDocument/2006/math">
                      <m:r>
                        <a:rPr lang="vi-VN" sz="2600" b="1" i="0" smtClean="0">
                          <a:solidFill>
                            <a:srgbClr val="002060"/>
                          </a:solidFill>
                          <a:latin typeface="Cambria Math" panose="02040503050406030204" pitchFamily="18" charset="0"/>
                          <a:ea typeface="Cambria Math" panose="02040503050406030204" pitchFamily="18" charset="0"/>
                        </a:rPr>
                        <m:t>𝐬𝐮𝐲</m:t>
                      </m:r>
                      <m:r>
                        <a:rPr lang="vi-VN" sz="2600" b="1" i="0" smtClean="0">
                          <a:solidFill>
                            <a:srgbClr val="002060"/>
                          </a:solidFill>
                          <a:latin typeface="Cambria Math" panose="02040503050406030204" pitchFamily="18" charset="0"/>
                          <a:ea typeface="Cambria Math" panose="02040503050406030204" pitchFamily="18" charset="0"/>
                        </a:rPr>
                        <m:t> </m:t>
                      </m:r>
                      <m:r>
                        <a:rPr lang="vi-VN" sz="2600" b="1" i="0" smtClean="0">
                          <a:solidFill>
                            <a:srgbClr val="002060"/>
                          </a:solidFill>
                          <a:latin typeface="Cambria Math" panose="02040503050406030204" pitchFamily="18" charset="0"/>
                          <a:ea typeface="Cambria Math" panose="02040503050406030204" pitchFamily="18" charset="0"/>
                        </a:rPr>
                        <m:t>𝐫𝐚</m:t>
                      </m:r>
                      <m:r>
                        <a:rPr lang="vi-VN" sz="2600" b="1" i="0" smtClean="0">
                          <a:solidFill>
                            <a:srgbClr val="002060"/>
                          </a:solidFill>
                          <a:latin typeface="Cambria Math" panose="02040503050406030204" pitchFamily="18" charset="0"/>
                          <a:ea typeface="Cambria Math" panose="02040503050406030204" pitchFamily="18" charset="0"/>
                        </a:rPr>
                        <m:t> </m:t>
                      </m:r>
                      <m:r>
                        <a:rPr lang="vi-VN" sz="2600" b="1" i="0">
                          <a:solidFill>
                            <a:srgbClr val="002060"/>
                          </a:solidFill>
                          <a:latin typeface="Cambria Math" panose="02040503050406030204" pitchFamily="18" charset="0"/>
                          <a:ea typeface="Cambria Math" panose="02040503050406030204" pitchFamily="18" charset="0"/>
                        </a:rPr>
                        <m:t>𝐲</m:t>
                      </m:r>
                      <m:r>
                        <a:rPr lang="vi-VN" sz="2600" b="1" i="0" smtClean="0">
                          <a:solidFill>
                            <a:srgbClr val="002060"/>
                          </a:solidFill>
                          <a:latin typeface="Cambria Math" panose="02040503050406030204" pitchFamily="18" charset="0"/>
                          <a:ea typeface="Cambria Math" panose="02040503050406030204" pitchFamily="18" charset="0"/>
                        </a:rPr>
                        <m:t>=</m:t>
                      </m:r>
                      <m:f>
                        <m:fPr>
                          <m:ctrlPr>
                            <a:rPr lang="en-US" sz="2600" b="1" i="1">
                              <a:solidFill>
                                <a:srgbClr val="002060"/>
                              </a:solidFill>
                              <a:latin typeface="Cambria Math" panose="02040503050406030204" pitchFamily="18" charset="0"/>
                              <a:ea typeface="Cambria Math" panose="02040503050406030204" pitchFamily="18" charset="0"/>
                            </a:rPr>
                          </m:ctrlPr>
                        </m:fPr>
                        <m:num>
                          <m:r>
                            <a:rPr lang="en-US" sz="2600" b="1" i="0">
                              <a:solidFill>
                                <a:srgbClr val="002060"/>
                              </a:solidFill>
                              <a:latin typeface="Cambria Math" panose="02040503050406030204" pitchFamily="18" charset="0"/>
                              <a:ea typeface="Cambria Math" panose="02040503050406030204" pitchFamily="18" charset="0"/>
                            </a:rPr>
                            <m:t>𝟑</m:t>
                          </m:r>
                        </m:num>
                        <m:den>
                          <m:r>
                            <a:rPr lang="en-US" sz="2600" b="1" i="0">
                              <a:solidFill>
                                <a:srgbClr val="002060"/>
                              </a:solidFill>
                              <a:latin typeface="Cambria Math" panose="02040503050406030204" pitchFamily="18" charset="0"/>
                              <a:ea typeface="Cambria Math" panose="02040503050406030204" pitchFamily="18" charset="0"/>
                            </a:rPr>
                            <m:t>𝟓</m:t>
                          </m:r>
                        </m:den>
                      </m:f>
                      <m:r>
                        <a:rPr lang="en-US" sz="2600" b="1" i="0">
                          <a:solidFill>
                            <a:srgbClr val="002060"/>
                          </a:solidFill>
                          <a:latin typeface="Cambria Math" panose="02040503050406030204" pitchFamily="18" charset="0"/>
                          <a:ea typeface="Cambria Math" panose="02040503050406030204" pitchFamily="18" charset="0"/>
                        </a:rPr>
                        <m:t>𝐱</m:t>
                      </m:r>
                      <m:r>
                        <a:rPr lang="en-US" sz="2600" b="1" i="0">
                          <a:solidFill>
                            <a:srgbClr val="002060"/>
                          </a:solidFill>
                          <a:latin typeface="Cambria Math" panose="02040503050406030204" pitchFamily="18" charset="0"/>
                          <a:ea typeface="Cambria Math" panose="02040503050406030204" pitchFamily="18" charset="0"/>
                        </a:rPr>
                        <m:t>−</m:t>
                      </m:r>
                      <m:f>
                        <m:fPr>
                          <m:ctrlPr>
                            <a:rPr lang="en-US" sz="2600" b="1" i="1">
                              <a:solidFill>
                                <a:srgbClr val="002060"/>
                              </a:solidFill>
                              <a:latin typeface="Cambria Math" panose="02040503050406030204" pitchFamily="18" charset="0"/>
                              <a:ea typeface="Cambria Math" panose="02040503050406030204" pitchFamily="18" charset="0"/>
                            </a:rPr>
                          </m:ctrlPr>
                        </m:fPr>
                        <m:num>
                          <m:r>
                            <a:rPr lang="en-US" sz="2600" b="1" i="0">
                              <a:solidFill>
                                <a:srgbClr val="002060"/>
                              </a:solidFill>
                              <a:latin typeface="Cambria Math" panose="02040503050406030204" pitchFamily="18" charset="0"/>
                              <a:ea typeface="Cambria Math" panose="02040503050406030204" pitchFamily="18" charset="0"/>
                            </a:rPr>
                            <m:t>𝟐</m:t>
                          </m:r>
                        </m:num>
                        <m:den>
                          <m:r>
                            <a:rPr lang="en-US" sz="2600" b="1" i="0">
                              <a:solidFill>
                                <a:srgbClr val="002060"/>
                              </a:solidFill>
                              <a:latin typeface="Cambria Math" panose="02040503050406030204" pitchFamily="18" charset="0"/>
                              <a:ea typeface="Cambria Math" panose="02040503050406030204" pitchFamily="18" charset="0"/>
                            </a:rPr>
                            <m:t>𝟓</m:t>
                          </m:r>
                        </m:den>
                      </m:f>
                    </m:oMath>
                  </m:oMathPara>
                </a14:m>
                <a:endParaRPr lang="vi-VN" sz="2600" b="1">
                  <a:solidFill>
                    <a:srgbClr val="002060"/>
                  </a:solidFill>
                  <a:latin typeface="Cambria Math" panose="02040503050406030204" pitchFamily="18" charset="0"/>
                  <a:ea typeface="Cambria Math" panose="02040503050406030204" pitchFamily="18" charset="0"/>
                </a:endParaRPr>
              </a:p>
              <a:p>
                <a:pPr lvl="0" algn="just">
                  <a:spcBef>
                    <a:spcPts val="300"/>
                  </a:spcBef>
                  <a:spcAft>
                    <a:spcPts val="300"/>
                  </a:spcAft>
                </a:pPr>
                <a14:m>
                  <m:oMathPara xmlns:m="http://schemas.openxmlformats.org/officeDocument/2006/math">
                    <m:oMathParaPr>
                      <m:jc m:val="left"/>
                    </m:oMathParaPr>
                    <m:oMath xmlns:m="http://schemas.openxmlformats.org/officeDocument/2006/math">
                      <m:r>
                        <m:rPr>
                          <m:nor/>
                        </m:rPr>
                        <a:rPr lang="vi-VN" sz="2600" b="1">
                          <a:solidFill>
                            <a:srgbClr val="002060"/>
                          </a:solidFill>
                          <a:latin typeface="Cambria Math" panose="02040503050406030204" pitchFamily="18" charset="0"/>
                          <a:ea typeface="Cambria Math" panose="02040503050406030204" pitchFamily="18" charset="0"/>
                        </a:rPr>
                        <m:t>V</m:t>
                      </m:r>
                      <m:r>
                        <m:rPr>
                          <m:nor/>
                        </m:rPr>
                        <a:rPr lang="vi-VN" sz="2600" b="1">
                          <a:solidFill>
                            <a:srgbClr val="002060"/>
                          </a:solidFill>
                          <a:latin typeface="Cambria Math" panose="02040503050406030204" pitchFamily="18" charset="0"/>
                          <a:ea typeface="Cambria Math" panose="02040503050406030204" pitchFamily="18" charset="0"/>
                        </a:rPr>
                        <m:t>ậ</m:t>
                      </m:r>
                      <m:r>
                        <m:rPr>
                          <m:nor/>
                        </m:rPr>
                        <a:rPr lang="vi-VN" sz="2600" b="1">
                          <a:solidFill>
                            <a:srgbClr val="002060"/>
                          </a:solidFill>
                          <a:latin typeface="Cambria Math" panose="02040503050406030204" pitchFamily="18" charset="0"/>
                          <a:ea typeface="Cambria Math" panose="02040503050406030204" pitchFamily="18" charset="0"/>
                        </a:rPr>
                        <m:t>y</m:t>
                      </m:r>
                      <m:r>
                        <m:rPr>
                          <m:nor/>
                        </m:rPr>
                        <a:rPr lang="vi-VN" sz="2600" b="1">
                          <a:solidFill>
                            <a:srgbClr val="002060"/>
                          </a:solidFill>
                          <a:latin typeface="Cambria Math" panose="02040503050406030204" pitchFamily="18" charset="0"/>
                          <a:ea typeface="Cambria Math" panose="02040503050406030204" pitchFamily="18" charset="0"/>
                        </a:rPr>
                        <m:t> </m:t>
                      </m:r>
                      <m:r>
                        <m:rPr>
                          <m:nor/>
                        </m:rPr>
                        <a:rPr lang="vi-VN" sz="2600" b="1">
                          <a:solidFill>
                            <a:srgbClr val="002060"/>
                          </a:solidFill>
                          <a:latin typeface="Cambria Math" panose="02040503050406030204" pitchFamily="18" charset="0"/>
                          <a:ea typeface="Cambria Math" panose="02040503050406030204" pitchFamily="18" charset="0"/>
                        </a:rPr>
                        <m:t>h</m:t>
                      </m:r>
                      <m:r>
                        <m:rPr>
                          <m:nor/>
                        </m:rPr>
                        <a:rPr lang="vi-VN" sz="2600" b="1">
                          <a:solidFill>
                            <a:srgbClr val="002060"/>
                          </a:solidFill>
                          <a:latin typeface="Cambria Math" panose="02040503050406030204" pitchFamily="18" charset="0"/>
                          <a:ea typeface="Cambria Math" panose="02040503050406030204" pitchFamily="18" charset="0"/>
                        </a:rPr>
                        <m:t>ệ </m:t>
                      </m:r>
                      <m:r>
                        <m:rPr>
                          <m:nor/>
                        </m:rPr>
                        <a:rPr lang="vi-VN" sz="2600" b="1">
                          <a:solidFill>
                            <a:srgbClr val="002060"/>
                          </a:solidFill>
                          <a:latin typeface="Cambria Math" panose="02040503050406030204" pitchFamily="18" charset="0"/>
                          <a:ea typeface="Cambria Math" panose="02040503050406030204" pitchFamily="18" charset="0"/>
                        </a:rPr>
                        <m:t>ph</m:t>
                      </m:r>
                      <m:r>
                        <m:rPr>
                          <m:nor/>
                        </m:rPr>
                        <a:rPr lang="vi-VN" sz="2600" b="1">
                          <a:solidFill>
                            <a:srgbClr val="002060"/>
                          </a:solidFill>
                          <a:latin typeface="Cambria Math" panose="02040503050406030204" pitchFamily="18" charset="0"/>
                          <a:ea typeface="Cambria Math" panose="02040503050406030204" pitchFamily="18" charset="0"/>
                        </a:rPr>
                        <m:t>ươ</m:t>
                      </m:r>
                      <m:r>
                        <m:rPr>
                          <m:nor/>
                        </m:rPr>
                        <a:rPr lang="vi-VN" sz="2600" b="1">
                          <a:solidFill>
                            <a:srgbClr val="002060"/>
                          </a:solidFill>
                          <a:latin typeface="Cambria Math" panose="02040503050406030204" pitchFamily="18" charset="0"/>
                          <a:ea typeface="Cambria Math" panose="02040503050406030204" pitchFamily="18" charset="0"/>
                        </a:rPr>
                        <m:t>ng</m:t>
                      </m:r>
                      <m:r>
                        <m:rPr>
                          <m:nor/>
                        </m:rPr>
                        <a:rPr lang="vi-VN" sz="2600" b="1">
                          <a:solidFill>
                            <a:srgbClr val="002060"/>
                          </a:solidFill>
                          <a:latin typeface="Cambria Math" panose="02040503050406030204" pitchFamily="18" charset="0"/>
                          <a:ea typeface="Cambria Math" panose="02040503050406030204" pitchFamily="18" charset="0"/>
                        </a:rPr>
                        <m:t> </m:t>
                      </m:r>
                      <m:r>
                        <m:rPr>
                          <m:nor/>
                        </m:rPr>
                        <a:rPr lang="vi-VN" sz="2600" b="1">
                          <a:solidFill>
                            <a:srgbClr val="002060"/>
                          </a:solidFill>
                          <a:latin typeface="Cambria Math" panose="02040503050406030204" pitchFamily="18" charset="0"/>
                          <a:ea typeface="Cambria Math" panose="02040503050406030204" pitchFamily="18" charset="0"/>
                        </a:rPr>
                        <m:t>tr</m:t>
                      </m:r>
                      <m:r>
                        <m:rPr>
                          <m:nor/>
                        </m:rPr>
                        <a:rPr lang="vi-VN" sz="2600" b="1">
                          <a:solidFill>
                            <a:srgbClr val="002060"/>
                          </a:solidFill>
                          <a:latin typeface="Cambria Math" panose="02040503050406030204" pitchFamily="18" charset="0"/>
                          <a:ea typeface="Cambria Math" panose="02040503050406030204" pitchFamily="18" charset="0"/>
                        </a:rPr>
                        <m:t>ì</m:t>
                      </m:r>
                      <m:r>
                        <m:rPr>
                          <m:nor/>
                        </m:rPr>
                        <a:rPr lang="vi-VN" sz="2600" b="1">
                          <a:solidFill>
                            <a:srgbClr val="002060"/>
                          </a:solidFill>
                          <a:latin typeface="Cambria Math" panose="02040503050406030204" pitchFamily="18" charset="0"/>
                          <a:ea typeface="Cambria Math" panose="02040503050406030204" pitchFamily="18" charset="0"/>
                        </a:rPr>
                        <m:t>nh</m:t>
                      </m:r>
                      <m:r>
                        <m:rPr>
                          <m:nor/>
                        </m:rPr>
                        <a:rPr lang="vi-VN" sz="2600" b="1">
                          <a:solidFill>
                            <a:srgbClr val="002060"/>
                          </a:solidFill>
                          <a:latin typeface="Cambria Math" panose="02040503050406030204" pitchFamily="18" charset="0"/>
                          <a:ea typeface="Cambria Math" panose="02040503050406030204" pitchFamily="18" charset="0"/>
                        </a:rPr>
                        <m:t> đã </m:t>
                      </m:r>
                      <m:r>
                        <m:rPr>
                          <m:nor/>
                        </m:rPr>
                        <a:rPr lang="vi-VN" sz="2600" b="1">
                          <a:solidFill>
                            <a:srgbClr val="002060"/>
                          </a:solidFill>
                          <a:latin typeface="Cambria Math" panose="02040503050406030204" pitchFamily="18" charset="0"/>
                          <a:ea typeface="Cambria Math" panose="02040503050406030204" pitchFamily="18" charset="0"/>
                        </a:rPr>
                        <m:t>cho</m:t>
                      </m:r>
                      <m:r>
                        <m:rPr>
                          <m:nor/>
                        </m:rPr>
                        <a:rPr lang="vi-VN" sz="2600" b="1">
                          <a:solidFill>
                            <a:srgbClr val="002060"/>
                          </a:solidFill>
                          <a:latin typeface="Cambria Math" panose="02040503050406030204" pitchFamily="18" charset="0"/>
                          <a:ea typeface="Cambria Math" panose="02040503050406030204" pitchFamily="18" charset="0"/>
                        </a:rPr>
                        <m:t> </m:t>
                      </m:r>
                      <m:r>
                        <m:rPr>
                          <m:nor/>
                        </m:rPr>
                        <a:rPr lang="vi-VN" sz="2600" b="1">
                          <a:solidFill>
                            <a:srgbClr val="002060"/>
                          </a:solidFill>
                          <a:latin typeface="Cambria Math" panose="02040503050406030204" pitchFamily="18" charset="0"/>
                          <a:ea typeface="Cambria Math" panose="02040503050406030204" pitchFamily="18" charset="0"/>
                        </a:rPr>
                        <m:t>c</m:t>
                      </m:r>
                      <m:r>
                        <m:rPr>
                          <m:nor/>
                        </m:rPr>
                        <a:rPr lang="vi-VN" sz="2600" b="1">
                          <a:solidFill>
                            <a:srgbClr val="002060"/>
                          </a:solidFill>
                          <a:latin typeface="Cambria Math" panose="02040503050406030204" pitchFamily="18" charset="0"/>
                          <a:ea typeface="Cambria Math" panose="02040503050406030204" pitchFamily="18" charset="0"/>
                        </a:rPr>
                        <m:t>ó </m:t>
                      </m:r>
                      <m:r>
                        <m:rPr>
                          <m:nor/>
                        </m:rPr>
                        <a:rPr lang="vi-VN" sz="2600" b="1">
                          <a:solidFill>
                            <a:srgbClr val="002060"/>
                          </a:solidFill>
                          <a:latin typeface="Cambria Math" panose="02040503050406030204" pitchFamily="18" charset="0"/>
                          <a:ea typeface="Cambria Math" panose="02040503050406030204" pitchFamily="18" charset="0"/>
                        </a:rPr>
                        <m:t>nghi</m:t>
                      </m:r>
                      <m:r>
                        <m:rPr>
                          <m:nor/>
                        </m:rPr>
                        <a:rPr lang="vi-VN" sz="2600" b="1">
                          <a:solidFill>
                            <a:srgbClr val="002060"/>
                          </a:solidFill>
                          <a:latin typeface="Cambria Math" panose="02040503050406030204" pitchFamily="18" charset="0"/>
                          <a:ea typeface="Cambria Math" panose="02040503050406030204" pitchFamily="18" charset="0"/>
                        </a:rPr>
                        <m:t>ệ</m:t>
                      </m:r>
                      <m:r>
                        <m:rPr>
                          <m:nor/>
                        </m:rPr>
                        <a:rPr lang="vi-VN" sz="2600" b="1">
                          <a:solidFill>
                            <a:srgbClr val="002060"/>
                          </a:solidFill>
                          <a:latin typeface="Cambria Math" panose="02040503050406030204" pitchFamily="18" charset="0"/>
                          <a:ea typeface="Cambria Math" panose="02040503050406030204" pitchFamily="18" charset="0"/>
                        </a:rPr>
                        <m:t>m</m:t>
                      </m:r>
                      <m:r>
                        <m:rPr>
                          <m:nor/>
                        </m:rPr>
                        <a:rPr lang="vi-VN" sz="2600" b="1">
                          <a:solidFill>
                            <a:srgbClr val="002060"/>
                          </a:solidFill>
                          <a:latin typeface="Cambria Math" panose="02040503050406030204" pitchFamily="18" charset="0"/>
                          <a:ea typeface="Cambria Math" panose="02040503050406030204" pitchFamily="18" charset="0"/>
                        </a:rPr>
                        <m:t> </m:t>
                      </m:r>
                      <m:r>
                        <m:rPr>
                          <m:nor/>
                        </m:rPr>
                        <a:rPr lang="vi-VN" sz="2600" b="1">
                          <a:solidFill>
                            <a:srgbClr val="002060"/>
                          </a:solidFill>
                          <a:latin typeface="Cambria Math" panose="02040503050406030204" pitchFamily="18" charset="0"/>
                          <a:ea typeface="Cambria Math" panose="02040503050406030204" pitchFamily="18" charset="0"/>
                        </a:rPr>
                        <m:t>l</m:t>
                      </m:r>
                      <m:r>
                        <m:rPr>
                          <m:nor/>
                        </m:rPr>
                        <a:rPr lang="vi-VN" sz="2600" b="1">
                          <a:solidFill>
                            <a:srgbClr val="002060"/>
                          </a:solidFill>
                          <a:latin typeface="Cambria Math" panose="02040503050406030204" pitchFamily="18" charset="0"/>
                          <a:ea typeface="Cambria Math" panose="02040503050406030204" pitchFamily="18" charset="0"/>
                        </a:rPr>
                        <m:t>à</m:t>
                      </m:r>
                      <m:r>
                        <m:rPr>
                          <m:nor/>
                        </m:rPr>
                        <a:rPr lang="en-US" sz="2600" b="1">
                          <a:solidFill>
                            <a:srgbClr val="002060"/>
                          </a:solidFill>
                          <a:latin typeface="Cambria Math" panose="02040503050406030204" pitchFamily="18" charset="0"/>
                          <a:ea typeface="Cambria Math" panose="02040503050406030204" pitchFamily="18" charset="0"/>
                        </a:rPr>
                        <m:t> </m:t>
                      </m:r>
                      <m:d>
                        <m:dPr>
                          <m:ctrlPr>
                            <a:rPr lang="en-US" sz="2600" b="1" i="1">
                              <a:solidFill>
                                <a:srgbClr val="002060"/>
                              </a:solidFill>
                              <a:latin typeface="Cambria Math" panose="02040503050406030204" pitchFamily="18" charset="0"/>
                              <a:ea typeface="Cambria Math" panose="02040503050406030204" pitchFamily="18" charset="0"/>
                            </a:rPr>
                          </m:ctrlPr>
                        </m:dPr>
                        <m:e>
                          <m:r>
                            <a:rPr lang="en-US" sz="2600" b="1" i="0">
                              <a:solidFill>
                                <a:srgbClr val="002060"/>
                              </a:solidFill>
                              <a:latin typeface="Cambria Math" panose="02040503050406030204" pitchFamily="18" charset="0"/>
                              <a:ea typeface="Cambria Math" panose="02040503050406030204" pitchFamily="18" charset="0"/>
                            </a:rPr>
                            <m:t>𝐱</m:t>
                          </m:r>
                          <m:r>
                            <a:rPr lang="en-US" sz="2600" b="1" i="0">
                              <a:solidFill>
                                <a:srgbClr val="002060"/>
                              </a:solidFill>
                              <a:latin typeface="Cambria Math" panose="02040503050406030204" pitchFamily="18" charset="0"/>
                              <a:ea typeface="Cambria Math" panose="02040503050406030204" pitchFamily="18" charset="0"/>
                            </a:rPr>
                            <m:t>;</m:t>
                          </m:r>
                          <m:f>
                            <m:fPr>
                              <m:ctrlPr>
                                <a:rPr lang="en-US" sz="2600" b="1" i="1">
                                  <a:solidFill>
                                    <a:srgbClr val="002060"/>
                                  </a:solidFill>
                                  <a:latin typeface="Cambria Math" panose="02040503050406030204" pitchFamily="18" charset="0"/>
                                  <a:ea typeface="Cambria Math" panose="02040503050406030204" pitchFamily="18" charset="0"/>
                                </a:rPr>
                              </m:ctrlPr>
                            </m:fPr>
                            <m:num>
                              <m:r>
                                <a:rPr lang="en-US" sz="2600" b="1" i="0">
                                  <a:solidFill>
                                    <a:srgbClr val="002060"/>
                                  </a:solidFill>
                                  <a:latin typeface="Cambria Math" panose="02040503050406030204" pitchFamily="18" charset="0"/>
                                  <a:ea typeface="Cambria Math" panose="02040503050406030204" pitchFamily="18" charset="0"/>
                                </a:rPr>
                                <m:t>𝟑</m:t>
                              </m:r>
                            </m:num>
                            <m:den>
                              <m:r>
                                <a:rPr lang="en-US" sz="2600" b="1" i="0">
                                  <a:solidFill>
                                    <a:srgbClr val="002060"/>
                                  </a:solidFill>
                                  <a:latin typeface="Cambria Math" panose="02040503050406030204" pitchFamily="18" charset="0"/>
                                  <a:ea typeface="Cambria Math" panose="02040503050406030204" pitchFamily="18" charset="0"/>
                                </a:rPr>
                                <m:t>𝟓</m:t>
                              </m:r>
                            </m:den>
                          </m:f>
                          <m:r>
                            <a:rPr lang="en-US" sz="2600" b="1" i="0">
                              <a:solidFill>
                                <a:srgbClr val="002060"/>
                              </a:solidFill>
                              <a:latin typeface="Cambria Math" panose="02040503050406030204" pitchFamily="18" charset="0"/>
                              <a:ea typeface="Cambria Math" panose="02040503050406030204" pitchFamily="18" charset="0"/>
                            </a:rPr>
                            <m:t>𝐱</m:t>
                          </m:r>
                          <m:r>
                            <a:rPr lang="en-US" sz="2600" b="1" i="0">
                              <a:solidFill>
                                <a:srgbClr val="002060"/>
                              </a:solidFill>
                              <a:latin typeface="Cambria Math" panose="02040503050406030204" pitchFamily="18" charset="0"/>
                              <a:ea typeface="Cambria Math" panose="02040503050406030204" pitchFamily="18" charset="0"/>
                            </a:rPr>
                            <m:t>−</m:t>
                          </m:r>
                          <m:f>
                            <m:fPr>
                              <m:ctrlPr>
                                <a:rPr lang="en-US" sz="2600" b="1" i="1">
                                  <a:solidFill>
                                    <a:srgbClr val="002060"/>
                                  </a:solidFill>
                                  <a:latin typeface="Cambria Math" panose="02040503050406030204" pitchFamily="18" charset="0"/>
                                  <a:ea typeface="Cambria Math" panose="02040503050406030204" pitchFamily="18" charset="0"/>
                                </a:rPr>
                              </m:ctrlPr>
                            </m:fPr>
                            <m:num>
                              <m:r>
                                <a:rPr lang="en-US" sz="2600" b="1" i="0">
                                  <a:solidFill>
                                    <a:srgbClr val="002060"/>
                                  </a:solidFill>
                                  <a:latin typeface="Cambria Math" panose="02040503050406030204" pitchFamily="18" charset="0"/>
                                  <a:ea typeface="Cambria Math" panose="02040503050406030204" pitchFamily="18" charset="0"/>
                                </a:rPr>
                                <m:t>𝟐</m:t>
                              </m:r>
                            </m:num>
                            <m:den>
                              <m:r>
                                <a:rPr lang="en-US" sz="2600" b="1" i="0">
                                  <a:solidFill>
                                    <a:srgbClr val="002060"/>
                                  </a:solidFill>
                                  <a:latin typeface="Cambria Math" panose="02040503050406030204" pitchFamily="18" charset="0"/>
                                  <a:ea typeface="Cambria Math" panose="02040503050406030204" pitchFamily="18" charset="0"/>
                                </a:rPr>
                                <m:t>𝟓</m:t>
                              </m:r>
                            </m:den>
                          </m:f>
                        </m:e>
                      </m:d>
                      <m:r>
                        <m:rPr>
                          <m:nor/>
                        </m:rPr>
                        <a:rPr lang="en-US" sz="2600" b="1">
                          <a:solidFill>
                            <a:srgbClr val="002060"/>
                          </a:solidFill>
                          <a:latin typeface="Cambria Math" panose="02040503050406030204" pitchFamily="18" charset="0"/>
                          <a:ea typeface="Cambria Math" panose="02040503050406030204" pitchFamily="18" charset="0"/>
                        </a:rPr>
                        <m:t>v</m:t>
                      </m:r>
                      <m:r>
                        <m:rPr>
                          <m:nor/>
                        </m:rPr>
                        <a:rPr lang="en-US" sz="2600" b="1">
                          <a:solidFill>
                            <a:srgbClr val="002060"/>
                          </a:solidFill>
                          <a:latin typeface="Cambria Math" panose="02040503050406030204" pitchFamily="18" charset="0"/>
                          <a:ea typeface="Cambria Math" panose="02040503050406030204" pitchFamily="18" charset="0"/>
                        </a:rPr>
                        <m:t>ớ</m:t>
                      </m:r>
                      <m:r>
                        <m:rPr>
                          <m:nor/>
                        </m:rPr>
                        <a:rPr lang="en-US" sz="2600" b="1">
                          <a:solidFill>
                            <a:srgbClr val="002060"/>
                          </a:solidFill>
                          <a:latin typeface="Cambria Math" panose="02040503050406030204" pitchFamily="18" charset="0"/>
                          <a:ea typeface="Cambria Math" panose="02040503050406030204" pitchFamily="18" charset="0"/>
                        </a:rPr>
                        <m:t>i</m:t>
                      </m:r>
                      <m:r>
                        <a:rPr lang="en-US" sz="2600" b="1" i="0">
                          <a:solidFill>
                            <a:srgbClr val="002060"/>
                          </a:solidFill>
                          <a:latin typeface="Cambria Math" panose="02040503050406030204" pitchFamily="18" charset="0"/>
                          <a:ea typeface="Cambria Math" panose="02040503050406030204" pitchFamily="18" charset="0"/>
                        </a:rPr>
                        <m:t> </m:t>
                      </m:r>
                      <m:r>
                        <a:rPr lang="en-US" sz="2600" b="1" i="0">
                          <a:solidFill>
                            <a:srgbClr val="002060"/>
                          </a:solidFill>
                          <a:latin typeface="Cambria Math" panose="02040503050406030204" pitchFamily="18" charset="0"/>
                          <a:ea typeface="Cambria Math" panose="02040503050406030204" pitchFamily="18" charset="0"/>
                        </a:rPr>
                        <m:t>𝐱</m:t>
                      </m:r>
                      <m:r>
                        <a:rPr lang="en-US" sz="2600" b="1" i="0">
                          <a:solidFill>
                            <a:srgbClr val="002060"/>
                          </a:solidFill>
                          <a:latin typeface="Cambria Math" panose="02040503050406030204" pitchFamily="18" charset="0"/>
                          <a:ea typeface="Cambria Math" panose="02040503050406030204" pitchFamily="18" charset="0"/>
                        </a:rPr>
                        <m:t> </m:t>
                      </m:r>
                      <m:r>
                        <a:rPr lang="en-US" sz="2600" b="1" i="0">
                          <a:solidFill>
                            <a:srgbClr val="002060"/>
                          </a:solidFill>
                          <a:latin typeface="Cambria Math" panose="02040503050406030204" pitchFamily="18" charset="0"/>
                          <a:ea typeface="Cambria Math" panose="02040503050406030204" pitchFamily="18" charset="0"/>
                        </a:rPr>
                        <m:t>𝛜</m:t>
                      </m:r>
                      <m:r>
                        <a:rPr lang="en-US" sz="2600" b="1" i="0">
                          <a:solidFill>
                            <a:srgbClr val="002060"/>
                          </a:solidFill>
                          <a:latin typeface="Cambria Math" panose="02040503050406030204" pitchFamily="18" charset="0"/>
                          <a:ea typeface="Cambria Math" panose="02040503050406030204" pitchFamily="18" charset="0"/>
                        </a:rPr>
                        <m:t> </m:t>
                      </m:r>
                      <m:r>
                        <a:rPr lang="en-US" sz="2600" b="1" i="0">
                          <a:solidFill>
                            <a:srgbClr val="002060"/>
                          </a:solidFill>
                          <a:latin typeface="Cambria Math" panose="02040503050406030204" pitchFamily="18" charset="0"/>
                          <a:ea typeface="Cambria Math" panose="02040503050406030204" pitchFamily="18" charset="0"/>
                        </a:rPr>
                        <m:t>𝐑</m:t>
                      </m:r>
                      <m:r>
                        <a:rPr lang="en-US" sz="2600" b="1" i="0">
                          <a:solidFill>
                            <a:srgbClr val="002060"/>
                          </a:solidFill>
                          <a:latin typeface="Cambria Math" panose="02040503050406030204" pitchFamily="18" charset="0"/>
                          <a:ea typeface="Cambria Math" panose="02040503050406030204" pitchFamily="18" charset="0"/>
                        </a:rPr>
                        <m:t>.</m:t>
                      </m:r>
                    </m:oMath>
                  </m:oMathPara>
                </a14:m>
                <a:endParaRPr lang="vi-VN" sz="2600" b="1">
                  <a:solidFill>
                    <a:srgbClr val="002060"/>
                  </a:solidFill>
                  <a:latin typeface="Cambria Math" panose="02040503050406030204" pitchFamily="18" charset="0"/>
                  <a:ea typeface="Cambria Math" panose="020405030504060302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581850" y="2099430"/>
                <a:ext cx="10905980" cy="4620752"/>
              </a:xfrm>
              <a:prstGeom prst="rect">
                <a:avLst/>
              </a:prstGeom>
              <a:blipFill>
                <a:blip r:embed="rId4"/>
                <a:stretch>
                  <a:fillRect l="-1006" t="-1187"/>
                </a:stretch>
              </a:blipFill>
            </p:spPr>
            <p:txBody>
              <a:bodyPr/>
              <a:lstStyle/>
              <a:p>
                <a:r>
                  <a:rPr lang="vi-VN">
                    <a:noFill/>
                  </a:rPr>
                  <a:t> </a:t>
                </a:r>
              </a:p>
            </p:txBody>
          </p:sp>
        </mc:Fallback>
      </mc:AlternateContent>
      <p:pic>
        <p:nvPicPr>
          <p:cNvPr id="7" name="Picture 6"/>
          <p:cNvPicPr>
            <a:picLocks noChangeAspect="1"/>
          </p:cNvPicPr>
          <p:nvPr/>
        </p:nvPicPr>
        <p:blipFill>
          <a:blip r:embed="rId5"/>
          <a:stretch>
            <a:fillRect/>
          </a:stretch>
        </p:blipFill>
        <p:spPr>
          <a:xfrm>
            <a:off x="11487830" y="5757759"/>
            <a:ext cx="554897" cy="976208"/>
          </a:xfrm>
          <a:prstGeom prst="rect">
            <a:avLst/>
          </a:prstGeom>
        </p:spPr>
      </p:pic>
      <p:sp>
        <p:nvSpPr>
          <p:cNvPr id="2" name="Flowchart: Terminator 6">
            <a:extLst>
              <a:ext uri="{FF2B5EF4-FFF2-40B4-BE49-F238E27FC236}">
                <a16:creationId xmlns:a16="http://schemas.microsoft.com/office/drawing/2014/main" id="{D47CD334-CD46-1D00-A9E3-8302B16BC8A1}"/>
              </a:ext>
            </a:extLst>
          </p:cNvPr>
          <p:cNvSpPr/>
          <p:nvPr/>
        </p:nvSpPr>
        <p:spPr>
          <a:xfrm>
            <a:off x="-915123" y="325954"/>
            <a:ext cx="1930400" cy="762000"/>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609630">
              <a:defRPr/>
            </a:pPr>
            <a:r>
              <a:rPr lang="vi-VN" sz="2533" b="1">
                <a:solidFill>
                  <a:srgbClr val="F7DE78">
                    <a:lumMod val="20000"/>
                    <a:lumOff val="80000"/>
                  </a:srgbClr>
                </a:solidFill>
                <a:latin typeface="#9Slide07 SVNSalty Sans" panose="02000000000000000000" pitchFamily="2" charset="0"/>
              </a:rPr>
              <a:t>Bài 9</a:t>
            </a:r>
            <a:r>
              <a:rPr lang="en-US" sz="2533" b="1">
                <a:solidFill>
                  <a:srgbClr val="F7DE78">
                    <a:lumMod val="20000"/>
                    <a:lumOff val="80000"/>
                  </a:srgbClr>
                </a:solidFill>
                <a:latin typeface="#9Slide07 SVNSalty Sans" panose="02000000000000000000" pitchFamily="2" charset="0"/>
              </a:rPr>
              <a:t>.</a:t>
            </a:r>
          </a:p>
        </p:txBody>
      </p:sp>
      <p:sp>
        <p:nvSpPr>
          <p:cNvPr id="3" name="Rectangle 8">
            <a:extLst>
              <a:ext uri="{FF2B5EF4-FFF2-40B4-BE49-F238E27FC236}">
                <a16:creationId xmlns:a16="http://schemas.microsoft.com/office/drawing/2014/main" id="{48D6C26B-7B9F-160C-69BB-6C1A8BEE14DD}"/>
              </a:ext>
            </a:extLst>
          </p:cNvPr>
          <p:cNvSpPr/>
          <p:nvPr/>
        </p:nvSpPr>
        <p:spPr>
          <a:xfrm>
            <a:off x="97722" y="1576210"/>
            <a:ext cx="974947" cy="523220"/>
          </a:xfrm>
          <a:prstGeom prst="rect">
            <a:avLst/>
          </a:prstGeom>
        </p:spPr>
        <p:txBody>
          <a:bodyPr wrap="none">
            <a:spAutoFit/>
          </a:bodyPr>
          <a:lstStyle/>
          <a:p>
            <a:pPr algn="ctr" defTabSz="1219170">
              <a:buClr>
                <a:srgbClr val="000000"/>
              </a:buClr>
              <a:tabLst>
                <a:tab pos="482588" algn="l"/>
              </a:tabLst>
              <a:defRPr/>
            </a:pPr>
            <a:r>
              <a:rPr lang="en-US" sz="2800" b="1" u="sng" kern="100">
                <a:solidFill>
                  <a:srgbClr val="00B0F0"/>
                </a:solidFill>
                <a:latin typeface="Aptos Black" panose="020B0004020202020204" pitchFamily="34" charset="0"/>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5" name="Hộp Văn bản 4">
                <a:extLst>
                  <a:ext uri="{FF2B5EF4-FFF2-40B4-BE49-F238E27FC236}">
                    <a16:creationId xmlns:a16="http://schemas.microsoft.com/office/drawing/2014/main" id="{89FB9297-061B-504D-BA61-1453877D6285}"/>
                  </a:ext>
                </a:extLst>
              </p:cNvPr>
              <p:cNvSpPr txBox="1"/>
              <p:nvPr/>
            </p:nvSpPr>
            <p:spPr>
              <a:xfrm>
                <a:off x="1306285" y="738611"/>
                <a:ext cx="3032664" cy="105349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800" b="1" i="0" kern="0" smtClea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t>𝐚</m:t>
                      </m:r>
                      <m:r>
                        <a:rPr lang="vi-VN" sz="2800" b="1" i="0" kern="0" smtClea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t>)</m:t>
                      </m:r>
                      <m:d>
                        <m:dPr>
                          <m:begChr m:val="{"/>
                          <m:endChr m:val=""/>
                          <m:ctrlPr>
                            <a:rPr lang="en-US" sz="2800" b="1" i="1" kern="0" smtClea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ctrlPr>
                        </m:dPr>
                        <m:e>
                          <m:eqArr>
                            <m:eqArrPr>
                              <m:ctrlPr>
                                <a:rPr lang="en-US" sz="2800" b="1" i="1" ker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ctrlPr>
                            </m:eqArrPr>
                            <m:e>
                              <m:r>
                                <a:rPr lang="en-US" sz="2800" b="1" i="0" ker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t>𝟒𝐱</m:t>
                              </m:r>
                              <m:r>
                                <a:rPr lang="en-US" sz="2800" b="1" i="0" ker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t>+</m:t>
                              </m:r>
                              <m:r>
                                <a:rPr lang="en-US" sz="2800" b="1" i="0" ker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t>𝟑𝐲</m:t>
                              </m:r>
                              <m:r>
                                <a:rPr lang="en-US" sz="2800" b="1" i="0" ker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t>=</m:t>
                              </m:r>
                              <m:r>
                                <a:rPr lang="en-US" sz="2800" b="1" i="0" ker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t>𝟔</m:t>
                              </m:r>
                            </m:e>
                            <m:e>
                              <m:r>
                                <a:rPr lang="en-US" sz="2800" b="1" i="0" ker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t>−</m:t>
                              </m:r>
                              <m:r>
                                <a:rPr lang="en-US" sz="2800" b="1" i="0" ker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t>𝟓𝐱</m:t>
                              </m:r>
                              <m:r>
                                <a:rPr lang="en-US" sz="2800" b="1" i="0" ker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t>+</m:t>
                              </m:r>
                              <m:r>
                                <a:rPr lang="en-US" sz="2800" b="1" i="0" ker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t>𝟐𝐲</m:t>
                              </m:r>
                              <m:r>
                                <a:rPr lang="en-US" sz="2800" b="1" i="0" ker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t>=</m:t>
                              </m:r>
                              <m:r>
                                <a:rPr lang="en-US" sz="2800" b="1" i="0" ker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t>𝟒</m:t>
                              </m:r>
                            </m:e>
                          </m:eqArr>
                        </m:e>
                      </m:d>
                    </m:oMath>
                  </m:oMathPara>
                </a14:m>
                <a:endParaRPr lang="vi-VN" sz="2800" b="1"/>
              </a:p>
            </p:txBody>
          </p:sp>
        </mc:Choice>
        <mc:Fallback xmlns="">
          <p:sp>
            <p:nvSpPr>
              <p:cNvPr id="5" name="Hộp Văn bản 4">
                <a:extLst>
                  <a:ext uri="{FF2B5EF4-FFF2-40B4-BE49-F238E27FC236}">
                    <a16:creationId xmlns:a16="http://schemas.microsoft.com/office/drawing/2014/main" id="{89FB9297-061B-504D-BA61-1453877D6285}"/>
                  </a:ext>
                </a:extLst>
              </p:cNvPr>
              <p:cNvSpPr txBox="1">
                <a:spLocks noRot="1" noChangeAspect="1" noMove="1" noResize="1" noEditPoints="1" noAdjustHandles="1" noChangeArrowheads="1" noChangeShapeType="1" noTextEdit="1"/>
              </p:cNvSpPr>
              <p:nvPr/>
            </p:nvSpPr>
            <p:spPr>
              <a:xfrm>
                <a:off x="1306285" y="738611"/>
                <a:ext cx="3032664" cy="1053494"/>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Hộp Văn bản 5">
                <a:extLst>
                  <a:ext uri="{FF2B5EF4-FFF2-40B4-BE49-F238E27FC236}">
                    <a16:creationId xmlns:a16="http://schemas.microsoft.com/office/drawing/2014/main" id="{A2328522-F9D5-CEAF-DAB6-1F4D0820D44C}"/>
                  </a:ext>
                </a:extLst>
              </p:cNvPr>
              <p:cNvSpPr txBox="1"/>
              <p:nvPr/>
            </p:nvSpPr>
            <p:spPr>
              <a:xfrm>
                <a:off x="4802514" y="719564"/>
                <a:ext cx="2628899" cy="105349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800" b="1" i="0" kern="0" smtClean="0">
                          <a:solidFill>
                            <a:srgbClr val="0000FF"/>
                          </a:solidFill>
                          <a:latin typeface="Cambria Math" panose="02040503050406030204" pitchFamily="18" charset="0"/>
                          <a:cs typeface="Times New Roman" panose="02020603050405020304" pitchFamily="18" charset="0"/>
                          <a:sym typeface="Arial"/>
                        </a:rPr>
                        <m:t>𝐛</m:t>
                      </m:r>
                      <m:r>
                        <a:rPr lang="vi-VN" sz="2800" b="1" i="0" kern="0" smtClean="0">
                          <a:solidFill>
                            <a:srgbClr val="0000FF"/>
                          </a:solidFill>
                          <a:latin typeface="Cambria Math" panose="02040503050406030204" pitchFamily="18" charset="0"/>
                          <a:cs typeface="Times New Roman" panose="02020603050405020304" pitchFamily="18" charset="0"/>
                          <a:sym typeface="Arial"/>
                        </a:rPr>
                        <m:t>)</m:t>
                      </m:r>
                      <m:d>
                        <m:dPr>
                          <m:begChr m:val="{"/>
                          <m:endChr m:val=""/>
                          <m:ctrlPr>
                            <a:rPr lang="en-US" sz="2800" b="1" i="1" kern="0" smtClean="0">
                              <a:solidFill>
                                <a:srgbClr val="0000FF"/>
                              </a:solidFill>
                              <a:latin typeface="Cambria Math" panose="02040503050406030204" pitchFamily="18" charset="0"/>
                              <a:cs typeface="Times New Roman" panose="02020603050405020304" pitchFamily="18" charset="0"/>
                              <a:sym typeface="Arial"/>
                            </a:rPr>
                          </m:ctrlPr>
                        </m:dPr>
                        <m:e>
                          <m:eqArr>
                            <m:eqArrPr>
                              <m:ctrlPr>
                                <a:rPr lang="en-US" sz="2800" b="1" i="1" kern="0">
                                  <a:solidFill>
                                    <a:srgbClr val="0000FF"/>
                                  </a:solidFill>
                                  <a:latin typeface="Cambria Math" panose="02040503050406030204" pitchFamily="18" charset="0"/>
                                  <a:cs typeface="Times New Roman" panose="02020603050405020304" pitchFamily="18" charset="0"/>
                                  <a:sym typeface="Arial"/>
                                </a:rPr>
                              </m:ctrlPr>
                            </m:eqArrPr>
                            <m:e>
                              <m:r>
                                <a:rPr lang="en-US" sz="2800" b="1" i="0" kern="0">
                                  <a:solidFill>
                                    <a:srgbClr val="0000FF"/>
                                  </a:solidFill>
                                  <a:latin typeface="Cambria Math" panose="02040503050406030204" pitchFamily="18" charset="0"/>
                                  <a:cs typeface="Times New Roman" panose="02020603050405020304" pitchFamily="18" charset="0"/>
                                  <a:sym typeface="Arial"/>
                                </a:rPr>
                                <m:t>𝟑𝐱</m:t>
                              </m:r>
                              <m:r>
                                <a:rPr lang="en-US" sz="2800" b="1" i="0" kern="0">
                                  <a:solidFill>
                                    <a:srgbClr val="0000FF"/>
                                  </a:solidFill>
                                  <a:latin typeface="Cambria Math" panose="02040503050406030204" pitchFamily="18" charset="0"/>
                                  <a:cs typeface="Times New Roman" panose="02020603050405020304" pitchFamily="18" charset="0"/>
                                  <a:sym typeface="Arial"/>
                                </a:rPr>
                                <m:t>−</m:t>
                              </m:r>
                              <m:r>
                                <a:rPr lang="en-US" sz="2800" b="1" i="0" kern="0">
                                  <a:solidFill>
                                    <a:srgbClr val="0000FF"/>
                                  </a:solidFill>
                                  <a:latin typeface="Cambria Math" panose="02040503050406030204" pitchFamily="18" charset="0"/>
                                  <a:cs typeface="Times New Roman" panose="02020603050405020304" pitchFamily="18" charset="0"/>
                                  <a:sym typeface="Arial"/>
                                </a:rPr>
                                <m:t>𝟓𝐲</m:t>
                              </m:r>
                              <m:r>
                                <a:rPr lang="en-US" sz="2800" b="1" i="0" kern="0">
                                  <a:solidFill>
                                    <a:srgbClr val="0000FF"/>
                                  </a:solidFill>
                                  <a:latin typeface="Cambria Math" panose="02040503050406030204" pitchFamily="18" charset="0"/>
                                  <a:cs typeface="Times New Roman" panose="02020603050405020304" pitchFamily="18" charset="0"/>
                                  <a:sym typeface="Arial"/>
                                </a:rPr>
                                <m:t>=</m:t>
                              </m:r>
                              <m:r>
                                <a:rPr lang="en-US" sz="2800" b="1" i="0" kern="0">
                                  <a:solidFill>
                                    <a:srgbClr val="0000FF"/>
                                  </a:solidFill>
                                  <a:latin typeface="Cambria Math" panose="02040503050406030204" pitchFamily="18" charset="0"/>
                                  <a:cs typeface="Times New Roman" panose="02020603050405020304" pitchFamily="18" charset="0"/>
                                  <a:sym typeface="Arial"/>
                                </a:rPr>
                                <m:t>𝟐</m:t>
                              </m:r>
                            </m:e>
                            <m:e>
                              <m:r>
                                <a:rPr lang="en-US" sz="2800" b="1" i="0" kern="0">
                                  <a:solidFill>
                                    <a:srgbClr val="0000FF"/>
                                  </a:solidFill>
                                  <a:latin typeface="Cambria Math" panose="02040503050406030204" pitchFamily="18" charset="0"/>
                                  <a:cs typeface="Times New Roman" panose="02020603050405020304" pitchFamily="18" charset="0"/>
                                  <a:sym typeface="Arial"/>
                                </a:rPr>
                                <m:t>−</m:t>
                              </m:r>
                              <m:r>
                                <a:rPr lang="en-US" sz="2800" b="1" i="0" kern="0">
                                  <a:solidFill>
                                    <a:srgbClr val="0000FF"/>
                                  </a:solidFill>
                                  <a:latin typeface="Cambria Math" panose="02040503050406030204" pitchFamily="18" charset="0"/>
                                  <a:cs typeface="Times New Roman" panose="02020603050405020304" pitchFamily="18" charset="0"/>
                                  <a:sym typeface="Arial"/>
                                </a:rPr>
                                <m:t>𝟔𝐱</m:t>
                              </m:r>
                              <m:r>
                                <a:rPr lang="en-US" sz="2800" b="1" i="0" kern="0">
                                  <a:solidFill>
                                    <a:srgbClr val="0000FF"/>
                                  </a:solidFill>
                                  <a:latin typeface="Cambria Math" panose="02040503050406030204" pitchFamily="18" charset="0"/>
                                  <a:cs typeface="Times New Roman" panose="02020603050405020304" pitchFamily="18" charset="0"/>
                                  <a:sym typeface="Arial"/>
                                </a:rPr>
                                <m:t>+</m:t>
                              </m:r>
                              <m:r>
                                <a:rPr lang="en-US" sz="2800" b="1" i="0" kern="0">
                                  <a:solidFill>
                                    <a:srgbClr val="0000FF"/>
                                  </a:solidFill>
                                  <a:latin typeface="Cambria Math" panose="02040503050406030204" pitchFamily="18" charset="0"/>
                                  <a:cs typeface="Times New Roman" panose="02020603050405020304" pitchFamily="18" charset="0"/>
                                  <a:sym typeface="Arial"/>
                                </a:rPr>
                                <m:t>𝟏𝟎𝐲</m:t>
                              </m:r>
                              <m:r>
                                <a:rPr lang="en-US" sz="2800" b="1" i="0" kern="0">
                                  <a:solidFill>
                                    <a:srgbClr val="0000FF"/>
                                  </a:solidFill>
                                  <a:latin typeface="Cambria Math" panose="02040503050406030204" pitchFamily="18" charset="0"/>
                                  <a:cs typeface="Times New Roman" panose="02020603050405020304" pitchFamily="18" charset="0"/>
                                  <a:sym typeface="Arial"/>
                                </a:rPr>
                                <m:t>=−</m:t>
                              </m:r>
                              <m:r>
                                <a:rPr lang="en-US" sz="2800" b="1" i="0" kern="0">
                                  <a:solidFill>
                                    <a:srgbClr val="0000FF"/>
                                  </a:solidFill>
                                  <a:latin typeface="Cambria Math" panose="02040503050406030204" pitchFamily="18" charset="0"/>
                                  <a:cs typeface="Times New Roman" panose="02020603050405020304" pitchFamily="18" charset="0"/>
                                  <a:sym typeface="Arial"/>
                                </a:rPr>
                                <m:t>𝟒</m:t>
                              </m:r>
                            </m:e>
                          </m:eqArr>
                        </m:e>
                      </m:d>
                    </m:oMath>
                  </m:oMathPara>
                </a14:m>
                <a:endParaRPr lang="vi-VN" sz="2800" b="1"/>
              </a:p>
            </p:txBody>
          </p:sp>
        </mc:Choice>
        <mc:Fallback xmlns="">
          <p:sp>
            <p:nvSpPr>
              <p:cNvPr id="6" name="Hộp Văn bản 5">
                <a:extLst>
                  <a:ext uri="{FF2B5EF4-FFF2-40B4-BE49-F238E27FC236}">
                    <a16:creationId xmlns:a16="http://schemas.microsoft.com/office/drawing/2014/main" id="{A2328522-F9D5-CEAF-DAB6-1F4D0820D44C}"/>
                  </a:ext>
                </a:extLst>
              </p:cNvPr>
              <p:cNvSpPr txBox="1">
                <a:spLocks noRot="1" noChangeAspect="1" noMove="1" noResize="1" noEditPoints="1" noAdjustHandles="1" noChangeArrowheads="1" noChangeShapeType="1" noTextEdit="1"/>
              </p:cNvSpPr>
              <p:nvPr/>
            </p:nvSpPr>
            <p:spPr>
              <a:xfrm>
                <a:off x="4802514" y="719564"/>
                <a:ext cx="2628899" cy="1053494"/>
              </a:xfrm>
              <a:prstGeom prst="rect">
                <a:avLst/>
              </a:prstGeom>
              <a:blipFill>
                <a:blip r:embed="rId7"/>
                <a:stretch>
                  <a:fillRect r="-2668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1" name="Hộp Văn bản 10">
                <a:extLst>
                  <a:ext uri="{FF2B5EF4-FFF2-40B4-BE49-F238E27FC236}">
                    <a16:creationId xmlns:a16="http://schemas.microsoft.com/office/drawing/2014/main" id="{4EEAD1F4-C012-57E2-2248-731095D950AE}"/>
                  </a:ext>
                </a:extLst>
              </p:cNvPr>
              <p:cNvSpPr txBox="1"/>
              <p:nvPr/>
            </p:nvSpPr>
            <p:spPr>
              <a:xfrm>
                <a:off x="8479961" y="741389"/>
                <a:ext cx="3570525" cy="105349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800" b="1" i="0" kern="0" smtClea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t>𝐜</m:t>
                      </m:r>
                      <m:r>
                        <a:rPr lang="vi-VN" sz="2800" b="1" i="0" kern="0" smtClea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t>)</m:t>
                      </m:r>
                      <m:d>
                        <m:dPr>
                          <m:begChr m:val="{"/>
                          <m:endChr m:val=""/>
                          <m:ctrlPr>
                            <a:rPr lang="en-US" sz="2800" b="1" i="1" kern="0" smtClea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ctrlPr>
                        </m:dPr>
                        <m:e>
                          <m:eqArr>
                            <m:eqArrPr>
                              <m:ctrlPr>
                                <a:rPr lang="en-US" sz="2800" b="1" i="1" ker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ctrlPr>
                            </m:eqArrPr>
                            <m:e>
                              <m:r>
                                <a:rPr lang="en-US" sz="2800" b="1" i="0" ker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t>−</m:t>
                              </m:r>
                              <m:r>
                                <a:rPr lang="en-US" sz="2800" b="1" i="0" ker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t>𝟎</m:t>
                              </m:r>
                              <m:r>
                                <a:rPr lang="en-US" sz="2800" b="1" i="0" ker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t>,</m:t>
                              </m:r>
                              <m:r>
                                <a:rPr lang="en-US" sz="2800" b="1" i="0" ker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t>𝟓𝐱</m:t>
                              </m:r>
                              <m:r>
                                <a:rPr lang="en-US" sz="2800" b="1" i="0" ker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t>+</m:t>
                              </m:r>
                              <m:r>
                                <a:rPr lang="en-US" sz="2800" b="1" i="0" ker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t>𝟎</m:t>
                              </m:r>
                              <m:r>
                                <a:rPr lang="en-US" sz="2800" b="1" i="0" ker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t>,</m:t>
                              </m:r>
                              <m:r>
                                <a:rPr lang="en-US" sz="2800" b="1" i="0" ker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t>𝟓𝐲</m:t>
                              </m:r>
                              <m:r>
                                <a:rPr lang="en-US" sz="2800" b="1" i="0" ker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t>=</m:t>
                              </m:r>
                              <m:r>
                                <a:rPr lang="en-US" sz="2800" b="1" i="0" ker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t>𝟏</m:t>
                              </m:r>
                            </m:e>
                            <m:e>
                              <m:r>
                                <a:rPr lang="en-US" sz="2800" b="1" i="0" ker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t>−</m:t>
                              </m:r>
                              <m:r>
                                <a:rPr lang="en-US" sz="2800" b="1" i="0" ker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t>𝟐𝐱</m:t>
                              </m:r>
                              <m:r>
                                <a:rPr lang="en-US" sz="2800" b="1" i="0" ker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t>+</m:t>
                              </m:r>
                              <m:r>
                                <a:rPr lang="en-US" sz="2800" b="1" i="0" ker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t>𝟐𝐲</m:t>
                              </m:r>
                              <m:r>
                                <a:rPr lang="en-US" sz="2800" b="1" i="0" ker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t>=</m:t>
                              </m:r>
                              <m:r>
                                <a:rPr lang="en-US" sz="2800" b="1" i="0" ker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t>𝟖</m:t>
                              </m:r>
                            </m:e>
                          </m:eqArr>
                        </m:e>
                      </m:d>
                    </m:oMath>
                  </m:oMathPara>
                </a14:m>
                <a:endParaRPr lang="vi-VN" sz="2800" b="1"/>
              </a:p>
            </p:txBody>
          </p:sp>
        </mc:Choice>
        <mc:Fallback xmlns="">
          <p:sp>
            <p:nvSpPr>
              <p:cNvPr id="11" name="Hộp Văn bản 10">
                <a:extLst>
                  <a:ext uri="{FF2B5EF4-FFF2-40B4-BE49-F238E27FC236}">
                    <a16:creationId xmlns:a16="http://schemas.microsoft.com/office/drawing/2014/main" id="{4EEAD1F4-C012-57E2-2248-731095D950AE}"/>
                  </a:ext>
                </a:extLst>
              </p:cNvPr>
              <p:cNvSpPr txBox="1">
                <a:spLocks noRot="1" noChangeAspect="1" noMove="1" noResize="1" noEditPoints="1" noAdjustHandles="1" noChangeArrowheads="1" noChangeShapeType="1" noTextEdit="1"/>
              </p:cNvSpPr>
              <p:nvPr/>
            </p:nvSpPr>
            <p:spPr>
              <a:xfrm>
                <a:off x="8479961" y="741389"/>
                <a:ext cx="3570525" cy="1053494"/>
              </a:xfrm>
              <a:prstGeom prst="rect">
                <a:avLst/>
              </a:prstGeom>
              <a:blipFill>
                <a:blip r:embed="rId8"/>
                <a:stretch>
                  <a:fillRect/>
                </a:stretch>
              </a:blipFill>
            </p:spPr>
            <p:txBody>
              <a:bodyPr/>
              <a:lstStyle/>
              <a:p>
                <a:r>
                  <a:rPr lang="vi-VN">
                    <a:noFill/>
                  </a:rPr>
                  <a:t> </a:t>
                </a:r>
              </a:p>
            </p:txBody>
          </p:sp>
        </mc:Fallback>
      </mc:AlternateContent>
    </p:spTree>
    <p:custDataLst>
      <p:tags r:id="rId1"/>
    </p:custDataLst>
    <p:extLst>
      <p:ext uri="{BB962C8B-B14F-4D97-AF65-F5344CB8AC3E}">
        <p14:creationId xmlns:p14="http://schemas.microsoft.com/office/powerpoint/2010/main" val="1014742807"/>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left)">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left)">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wipe(left)">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wipe(left)">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wipe(left)">
                                      <p:cBhvr>
                                        <p:cTn id="4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rot="8346794">
            <a:off x="10972589" y="5971092"/>
            <a:ext cx="1292464" cy="528365"/>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808812" y="2658507"/>
                <a:ext cx="10692361" cy="2944332"/>
              </a:xfrm>
              <a:prstGeom prst="rect">
                <a:avLst/>
              </a:prstGeom>
            </p:spPr>
            <p:txBody>
              <a:bodyPr wrap="square">
                <a:spAutoFit/>
              </a:bodyPr>
              <a:lstStyle/>
              <a:p>
                <a:pPr algn="just">
                  <a:spcBef>
                    <a:spcPts val="400"/>
                  </a:spcBef>
                  <a:spcAft>
                    <a:spcPts val="400"/>
                  </a:spcAft>
                </a:pPr>
                <a:r>
                  <a:rPr lang="vi-VN"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c) </a:t>
                </a:r>
                <a:r>
                  <a:rPr lang="en-US"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Chia hai vế của phương trình thứ hai cho 2, ta được </a:t>
                </a:r>
                <a:r>
                  <a:rPr lang="vi-VN"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hệ:</a:t>
                </a:r>
                <a:r>
                  <a:rPr lang="en-US"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 </a:t>
                </a:r>
                <a:endParaRPr lang="vi-VN"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endParaRPr>
              </a:p>
              <a:p>
                <a:pPr algn="just">
                  <a:spcBef>
                    <a:spcPts val="400"/>
                  </a:spcBef>
                  <a:spcAft>
                    <a:spcPts val="400"/>
                  </a:spcAft>
                </a:pPr>
                <a14:m>
                  <m:oMathPara xmlns:m="http://schemas.openxmlformats.org/officeDocument/2006/math">
                    <m:oMathParaPr>
                      <m:jc m:val="centerGroup"/>
                    </m:oMathParaPr>
                    <m:oMath xmlns:m="http://schemas.openxmlformats.org/officeDocument/2006/math">
                      <m:d>
                        <m:dPr>
                          <m:begChr m:val="{"/>
                          <m:endChr m:val=""/>
                          <m:ctrlPr>
                            <a:rPr lang="en-US" sz="2600" b="1" i="1">
                              <a:solidFill>
                                <a:srgbClr val="002060"/>
                              </a:solidFill>
                              <a:latin typeface="Cambria Math" panose="02040503050406030204" pitchFamily="18" charset="0"/>
                              <a:ea typeface="Cambria Math" panose="02040503050406030204" pitchFamily="18" charset="0"/>
                              <a:cs typeface="Times New Roman" panose="02020603050405020304" pitchFamily="18" charset="0"/>
                            </a:rPr>
                          </m:ctrlPr>
                        </m:dPr>
                        <m:e>
                          <m:eqArr>
                            <m:eqArrPr>
                              <m:ctrlPr>
                                <a:rPr lang="en-US" sz="2600" b="1" i="1">
                                  <a:solidFill>
                                    <a:srgbClr val="002060"/>
                                  </a:solidFill>
                                  <a:latin typeface="Cambria Math" panose="02040503050406030204" pitchFamily="18" charset="0"/>
                                  <a:ea typeface="Cambria Math" panose="02040503050406030204" pitchFamily="18" charset="0"/>
                                  <a:cs typeface="Times New Roman" panose="02020603050405020304" pitchFamily="18" charset="0"/>
                                </a:rPr>
                              </m:ctrlPr>
                            </m:eqArrPr>
                            <m:e>
                              <m:r>
                                <a:rPr lang="en-US"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en-US" sz="2600" b="1" i="1">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𝟎</m:t>
                              </m:r>
                              <m:r>
                                <a:rPr lang="en-US"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en-US" sz="2600" b="1" i="1">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𝟓𝐱</m:t>
                              </m:r>
                              <m:r>
                                <a:rPr lang="en-US"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en-US" sz="2600" b="1" i="1">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𝟎</m:t>
                              </m:r>
                              <m:r>
                                <a:rPr lang="en-US"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en-US" sz="2600" b="1" i="1">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𝟓𝐲</m:t>
                              </m:r>
                              <m:r>
                                <a:rPr lang="en-US"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en-US" sz="2600" b="1" i="1">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𝟏</m:t>
                              </m:r>
                            </m:e>
                            <m:e>
                              <m:r>
                                <a:rPr lang="en-US"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en-US" sz="2600" b="1" i="1">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𝟎</m:t>
                              </m:r>
                              <m:r>
                                <a:rPr lang="en-US"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en-US" sz="2600" b="1" i="1">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𝟓𝐱</m:t>
                              </m:r>
                              <m:r>
                                <a:rPr lang="en-US"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en-US" sz="2600" b="1" i="1">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𝟎</m:t>
                              </m:r>
                              <m:r>
                                <a:rPr lang="en-US"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en-US" sz="2600" b="1" i="1">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𝟓𝐲</m:t>
                              </m:r>
                              <m:r>
                                <a:rPr lang="en-US"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en-US" sz="2600" b="1" i="1">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𝟐</m:t>
                              </m:r>
                            </m:e>
                          </m:eqArr>
                        </m:e>
                      </m:d>
                    </m:oMath>
                  </m:oMathPara>
                </a14:m>
                <a:endParaRPr lang="en-US"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endParaRPr>
              </a:p>
              <a:p>
                <a:pPr algn="just">
                  <a:spcBef>
                    <a:spcPts val="400"/>
                  </a:spcBef>
                  <a:spcAft>
                    <a:spcPts val="400"/>
                  </a:spcAft>
                </a:pPr>
                <a:r>
                  <a:rPr lang="en-US"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Trừ từng vế hai phương trình của hệ mới ta có </a:t>
                </a:r>
                <a14:m>
                  <m:oMath xmlns:m="http://schemas.openxmlformats.org/officeDocument/2006/math">
                    <m:r>
                      <a:rPr lang="en-US" sz="2600" b="1" i="1">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𝟎𝐱</m:t>
                    </m:r>
                    <m:r>
                      <a:rPr lang="en-US"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en-US" sz="2600" b="1" i="1">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𝟎𝐲</m:t>
                    </m:r>
                    <m:r>
                      <a:rPr lang="en-US"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en-US" sz="2600" b="1" i="1">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𝟏</m:t>
                    </m:r>
                  </m:oMath>
                </a14:m>
                <a:endParaRPr lang="en-US"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endParaRPr>
              </a:p>
              <a:p>
                <a:pPr algn="just">
                  <a:spcBef>
                    <a:spcPts val="400"/>
                  </a:spcBef>
                  <a:spcAft>
                    <a:spcPts val="400"/>
                  </a:spcAft>
                </a:pPr>
                <a:r>
                  <a:rPr lang="en-US"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Ta thấy không có giá trị nào của </a:t>
                </a:r>
                <a14:m>
                  <m:oMath xmlns:m="http://schemas.openxmlformats.org/officeDocument/2006/math">
                    <m:r>
                      <a:rPr lang="en-US"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en-US" sz="2600" b="1" i="1">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𝐱</m:t>
                    </m:r>
                    <m:r>
                      <a:rPr lang="en-US"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en-US" sz="2600" b="1" i="1">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𝐲</m:t>
                    </m:r>
                    <m:r>
                      <a:rPr lang="en-US"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 thỏa mãn hệ thức </a:t>
                </a:r>
                <a:r>
                  <a:rPr lang="vi-VN"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trên.</a:t>
                </a:r>
                <a:endParaRPr lang="en-US" sz="2600" b="1">
                  <a:solidFill>
                    <a:srgbClr val="002060"/>
                  </a:solidFill>
                  <a:latin typeface="Cambria Math" panose="02040503050406030204" pitchFamily="18" charset="0"/>
                  <a:ea typeface="Cambria Math" panose="02040503050406030204" pitchFamily="18" charset="0"/>
                  <a:cs typeface="Times New Roman" panose="02020603050405020304" pitchFamily="18" charset="0"/>
                </a:endParaRPr>
              </a:p>
              <a:p>
                <a:pPr>
                  <a:spcBef>
                    <a:spcPts val="400"/>
                  </a:spcBef>
                  <a:spcAft>
                    <a:spcPts val="400"/>
                  </a:spcAft>
                </a:pPr>
                <a:r>
                  <a:rPr lang="en-US" sz="2600" b="1" kern="0">
                    <a:solidFill>
                      <a:srgbClr val="002060"/>
                    </a:solidFill>
                    <a:latin typeface="Cambria Math" panose="02040503050406030204" pitchFamily="18" charset="0"/>
                    <a:ea typeface="Cambria Math" panose="02040503050406030204" pitchFamily="18" charset="0"/>
                  </a:rPr>
                  <a:t>Vậy hệ phương trình đã cho vô nghiệm.</a:t>
                </a:r>
                <a:endParaRPr lang="en-US" sz="2600" b="1" kern="0">
                  <a:solidFill>
                    <a:srgbClr val="002060"/>
                  </a:solidFill>
                  <a:latin typeface="Cambria Math" panose="02040503050406030204" pitchFamily="18" charset="0"/>
                  <a:ea typeface="Cambria Math" panose="02040503050406030204" pitchFamily="18" charset="0"/>
                  <a:cs typeface="Times New Roman" panose="02020603050405020304" pitchFamily="18" charset="0"/>
                  <a:sym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808812" y="2658507"/>
                <a:ext cx="10692361" cy="2944332"/>
              </a:xfrm>
              <a:prstGeom prst="rect">
                <a:avLst/>
              </a:prstGeom>
              <a:blipFill>
                <a:blip r:embed="rId5"/>
                <a:stretch>
                  <a:fillRect l="-1026" t="-1863" b="-4348"/>
                </a:stretch>
              </a:blipFill>
            </p:spPr>
            <p:txBody>
              <a:bodyPr/>
              <a:lstStyle/>
              <a:p>
                <a:r>
                  <a:rPr lang="vi-VN">
                    <a:noFill/>
                  </a:rPr>
                  <a:t> </a:t>
                </a:r>
              </a:p>
            </p:txBody>
          </p:sp>
        </mc:Fallback>
      </mc:AlternateContent>
      <p:sp>
        <p:nvSpPr>
          <p:cNvPr id="3" name="Rectangle 8">
            <a:extLst>
              <a:ext uri="{FF2B5EF4-FFF2-40B4-BE49-F238E27FC236}">
                <a16:creationId xmlns:a16="http://schemas.microsoft.com/office/drawing/2014/main" id="{72C98E42-16C4-458C-B144-6A2531D14B56}"/>
              </a:ext>
            </a:extLst>
          </p:cNvPr>
          <p:cNvSpPr/>
          <p:nvPr/>
        </p:nvSpPr>
        <p:spPr>
          <a:xfrm>
            <a:off x="1357293" y="2042810"/>
            <a:ext cx="974947" cy="523220"/>
          </a:xfrm>
          <a:prstGeom prst="rect">
            <a:avLst/>
          </a:prstGeom>
        </p:spPr>
        <p:txBody>
          <a:bodyPr wrap="none">
            <a:spAutoFit/>
          </a:bodyPr>
          <a:lstStyle/>
          <a:p>
            <a:pPr algn="ctr" defTabSz="1219170">
              <a:buClr>
                <a:srgbClr val="000000"/>
              </a:buClr>
              <a:tabLst>
                <a:tab pos="482588" algn="l"/>
              </a:tabLst>
              <a:defRPr/>
            </a:pPr>
            <a:r>
              <a:rPr lang="en-US" sz="2800" b="1" u="sng" kern="100">
                <a:solidFill>
                  <a:srgbClr val="00B0F0"/>
                </a:solidFill>
                <a:latin typeface="Aptos Black" panose="020B0004020202020204" pitchFamily="34" charset="0"/>
                <a:ea typeface="Calibri" panose="020F0502020204030204" pitchFamily="34" charset="0"/>
                <a:cs typeface="Times New Roman" panose="02020603050405020304" pitchFamily="18" charset="0"/>
                <a:sym typeface="Arial"/>
              </a:rPr>
              <a:t>Giải:</a:t>
            </a:r>
          </a:p>
        </p:txBody>
      </p:sp>
      <p:sp>
        <p:nvSpPr>
          <p:cNvPr id="6" name="Rectangle 9">
            <a:extLst>
              <a:ext uri="{FF2B5EF4-FFF2-40B4-BE49-F238E27FC236}">
                <a16:creationId xmlns:a16="http://schemas.microsoft.com/office/drawing/2014/main" id="{0DBEEC04-A16C-F6B0-4970-D6111C5E456C}"/>
              </a:ext>
            </a:extLst>
          </p:cNvPr>
          <p:cNvSpPr/>
          <p:nvPr/>
        </p:nvSpPr>
        <p:spPr>
          <a:xfrm>
            <a:off x="1222286" y="410953"/>
            <a:ext cx="11307904" cy="523220"/>
          </a:xfrm>
          <a:prstGeom prst="rect">
            <a:avLst/>
          </a:prstGeom>
        </p:spPr>
        <p:txBody>
          <a:bodyPr wrap="square">
            <a:spAutoFit/>
          </a:bodyPr>
          <a:lstStyle/>
          <a:p>
            <a:pPr algn="just" defTabSz="1219170">
              <a:spcAft>
                <a:spcPts val="1333"/>
              </a:spcAft>
              <a:buClr>
                <a:srgbClr val="000000"/>
              </a:buClr>
              <a:tabLst>
                <a:tab pos="482588" algn="l"/>
              </a:tabLst>
              <a:defRPr/>
            </a:pPr>
            <a:r>
              <a:rPr lang="vi-VN" sz="2800" b="1" kern="0">
                <a:solidFill>
                  <a:srgbClr val="0000FF"/>
                </a:solidFill>
                <a:latin typeface="#9Slide03 Encode SeEx Black#9Slide07 SVNSalty Sans"/>
                <a:ea typeface="Times New Roman" panose="02020603050405020304" pitchFamily="18" charset="0"/>
                <a:cs typeface="Times New Roman" panose="02020603050405020304" pitchFamily="18" charset="0"/>
                <a:sym typeface="Arial"/>
              </a:rPr>
              <a:t>Giải hệ phương trình</a:t>
            </a:r>
            <a:r>
              <a:rPr lang="en-US" sz="2800" b="1" kern="0">
                <a:solidFill>
                  <a:srgbClr val="0000FF"/>
                </a:solidFill>
                <a:latin typeface="#9Slide03 Encode SeEx Black#9Slide07 SVNSalty Sans"/>
                <a:ea typeface="Times New Roman" panose="02020603050405020304" pitchFamily="18" charset="0"/>
                <a:cs typeface="Times New Roman" panose="02020603050405020304" pitchFamily="18" charset="0"/>
                <a:sym typeface="Arial"/>
              </a:rPr>
              <a:t> </a:t>
            </a:r>
            <a:r>
              <a:rPr lang="vi-VN" sz="2800" b="1" kern="0">
                <a:solidFill>
                  <a:srgbClr val="0000FF"/>
                </a:solidFill>
                <a:latin typeface="#9Slide03 Encode SeEx Black#9Slide07 SVNSalty Sans"/>
                <a:ea typeface="Times New Roman" panose="02020603050405020304" pitchFamily="18" charset="0"/>
                <a:cs typeface="Times New Roman" panose="02020603050405020304" pitchFamily="18" charset="0"/>
                <a:sym typeface="Arial"/>
              </a:rPr>
              <a:t>bằng phương pháp </a:t>
            </a:r>
            <a:r>
              <a:rPr lang="en-US" sz="2800" b="1" kern="0">
                <a:solidFill>
                  <a:srgbClr val="0000FF"/>
                </a:solidFill>
                <a:latin typeface="#9Slide03 Encode SeEx Black#9Slide07 SVNSalty Sans"/>
                <a:ea typeface="Times New Roman" panose="02020603050405020304" pitchFamily="18" charset="0"/>
                <a:cs typeface="Times New Roman" panose="02020603050405020304" pitchFamily="18" charset="0"/>
                <a:sym typeface="Arial"/>
              </a:rPr>
              <a:t>cộng đại số.</a:t>
            </a:r>
            <a:endParaRPr lang="vi-VN" sz="2800" b="1" kern="0">
              <a:solidFill>
                <a:srgbClr val="0000FF"/>
              </a:solidFill>
              <a:latin typeface="#9Slide03 Encode SeEx Black#9Slide07 SVNSalty Sans"/>
              <a:ea typeface="Times New Roman" panose="02020603050405020304" pitchFamily="18" charset="0"/>
              <a:cs typeface="Times New Roman" panose="02020603050405020304" pitchFamily="18" charset="0"/>
              <a:sym typeface="Arial"/>
            </a:endParaRPr>
          </a:p>
        </p:txBody>
      </p:sp>
      <p:sp>
        <p:nvSpPr>
          <p:cNvPr id="7" name="Flowchart: Terminator 6">
            <a:extLst>
              <a:ext uri="{FF2B5EF4-FFF2-40B4-BE49-F238E27FC236}">
                <a16:creationId xmlns:a16="http://schemas.microsoft.com/office/drawing/2014/main" id="{E7B65DF6-2B23-6E88-8D3E-7673123E7538}"/>
              </a:ext>
            </a:extLst>
          </p:cNvPr>
          <p:cNvSpPr/>
          <p:nvPr/>
        </p:nvSpPr>
        <p:spPr>
          <a:xfrm>
            <a:off x="-791462" y="270682"/>
            <a:ext cx="1930400" cy="762000"/>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609630">
              <a:defRPr/>
            </a:pPr>
            <a:r>
              <a:rPr lang="vi-VN" sz="2533" b="1">
                <a:solidFill>
                  <a:srgbClr val="F7DE78">
                    <a:lumMod val="20000"/>
                    <a:lumOff val="80000"/>
                  </a:srgbClr>
                </a:solidFill>
                <a:latin typeface="#9Slide07 SVNSalty Sans" panose="02000000000000000000" pitchFamily="2" charset="0"/>
              </a:rPr>
              <a:t>Bài 9</a:t>
            </a:r>
            <a:r>
              <a:rPr lang="en-US" sz="2533" b="1">
                <a:solidFill>
                  <a:srgbClr val="F7DE78">
                    <a:lumMod val="20000"/>
                    <a:lumOff val="80000"/>
                  </a:srgbClr>
                </a:solidFill>
                <a:latin typeface="#9Slide07 SVNSalty Sans" panose="02000000000000000000" pitchFamily="2" charset="0"/>
              </a:rPr>
              <a:t>.</a:t>
            </a:r>
          </a:p>
        </p:txBody>
      </p:sp>
      <mc:AlternateContent xmlns:mc="http://schemas.openxmlformats.org/markup-compatibility/2006" xmlns:a14="http://schemas.microsoft.com/office/drawing/2010/main">
        <mc:Choice Requires="a14">
          <p:sp>
            <p:nvSpPr>
              <p:cNvPr id="8" name="Hộp Văn bản 7">
                <a:extLst>
                  <a:ext uri="{FF2B5EF4-FFF2-40B4-BE49-F238E27FC236}">
                    <a16:creationId xmlns:a16="http://schemas.microsoft.com/office/drawing/2014/main" id="{EC449990-6CF4-8D81-CEC9-7B051BA2B8E4}"/>
                  </a:ext>
                </a:extLst>
              </p:cNvPr>
              <p:cNvSpPr txBox="1"/>
              <p:nvPr/>
            </p:nvSpPr>
            <p:spPr>
              <a:xfrm>
                <a:off x="933250" y="923201"/>
                <a:ext cx="3032664" cy="105349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800" b="1" i="0" kern="0" smtClea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t>𝐚</m:t>
                      </m:r>
                      <m:r>
                        <a:rPr lang="vi-VN" sz="2800" b="1" i="0" kern="0" smtClea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t>)</m:t>
                      </m:r>
                      <m:d>
                        <m:dPr>
                          <m:begChr m:val="{"/>
                          <m:endChr m:val=""/>
                          <m:ctrlPr>
                            <a:rPr lang="en-US" sz="2800" b="1" i="1" kern="0" smtClea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ctrlPr>
                        </m:dPr>
                        <m:e>
                          <m:eqArr>
                            <m:eqArrPr>
                              <m:ctrlPr>
                                <a:rPr lang="en-US" sz="2800" b="1" i="1" ker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ctrlPr>
                            </m:eqArrPr>
                            <m:e>
                              <m:r>
                                <a:rPr lang="en-US" sz="2800" b="1" i="0" ker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t>𝟒𝐱</m:t>
                              </m:r>
                              <m:r>
                                <a:rPr lang="en-US" sz="2800" b="1" i="0" ker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t>+</m:t>
                              </m:r>
                              <m:r>
                                <a:rPr lang="en-US" sz="2800" b="1" i="0" ker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t>𝟑𝐲</m:t>
                              </m:r>
                              <m:r>
                                <a:rPr lang="en-US" sz="2800" b="1" i="0" ker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t>=</m:t>
                              </m:r>
                              <m:r>
                                <a:rPr lang="en-US" sz="2800" b="1" i="0" ker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t>𝟔</m:t>
                              </m:r>
                            </m:e>
                            <m:e>
                              <m:r>
                                <a:rPr lang="en-US" sz="2800" b="1" i="0" ker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t>−</m:t>
                              </m:r>
                              <m:r>
                                <a:rPr lang="en-US" sz="2800" b="1" i="0" ker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t>𝟓𝐱</m:t>
                              </m:r>
                              <m:r>
                                <a:rPr lang="en-US" sz="2800" b="1" i="0" ker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t>+</m:t>
                              </m:r>
                              <m:r>
                                <a:rPr lang="en-US" sz="2800" b="1" i="0" ker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t>𝟐𝐲</m:t>
                              </m:r>
                              <m:r>
                                <a:rPr lang="en-US" sz="2800" b="1" i="0" ker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t>=</m:t>
                              </m:r>
                              <m:r>
                                <a:rPr lang="en-US" sz="2800" b="1" i="0" ker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t>𝟒</m:t>
                              </m:r>
                            </m:e>
                          </m:eqArr>
                        </m:e>
                      </m:d>
                    </m:oMath>
                  </m:oMathPara>
                </a14:m>
                <a:endParaRPr lang="vi-VN" sz="2800" b="1"/>
              </a:p>
            </p:txBody>
          </p:sp>
        </mc:Choice>
        <mc:Fallback xmlns="">
          <p:sp>
            <p:nvSpPr>
              <p:cNvPr id="8" name="Hộp Văn bản 7">
                <a:extLst>
                  <a:ext uri="{FF2B5EF4-FFF2-40B4-BE49-F238E27FC236}">
                    <a16:creationId xmlns:a16="http://schemas.microsoft.com/office/drawing/2014/main" id="{EC449990-6CF4-8D81-CEC9-7B051BA2B8E4}"/>
                  </a:ext>
                </a:extLst>
              </p:cNvPr>
              <p:cNvSpPr txBox="1">
                <a:spLocks noRot="1" noChangeAspect="1" noMove="1" noResize="1" noEditPoints="1" noAdjustHandles="1" noChangeArrowheads="1" noChangeShapeType="1" noTextEdit="1"/>
              </p:cNvSpPr>
              <p:nvPr/>
            </p:nvSpPr>
            <p:spPr>
              <a:xfrm>
                <a:off x="933250" y="923201"/>
                <a:ext cx="3032664" cy="1053494"/>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 name="Hộp Văn bản 8">
                <a:extLst>
                  <a:ext uri="{FF2B5EF4-FFF2-40B4-BE49-F238E27FC236}">
                    <a16:creationId xmlns:a16="http://schemas.microsoft.com/office/drawing/2014/main" id="{A076BE08-D91B-5A95-C87B-8D1727F216F3}"/>
                  </a:ext>
                </a:extLst>
              </p:cNvPr>
              <p:cNvSpPr txBox="1"/>
              <p:nvPr/>
            </p:nvSpPr>
            <p:spPr>
              <a:xfrm>
                <a:off x="4247339" y="904626"/>
                <a:ext cx="2628899" cy="105349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800" b="1" i="0" kern="0" smtClean="0">
                          <a:solidFill>
                            <a:srgbClr val="0000FF"/>
                          </a:solidFill>
                          <a:latin typeface="Cambria Math" panose="02040503050406030204" pitchFamily="18" charset="0"/>
                          <a:cs typeface="Times New Roman" panose="02020603050405020304" pitchFamily="18" charset="0"/>
                          <a:sym typeface="Arial"/>
                        </a:rPr>
                        <m:t>𝐛</m:t>
                      </m:r>
                      <m:r>
                        <a:rPr lang="vi-VN" sz="2800" b="1" i="0" kern="0" smtClean="0">
                          <a:solidFill>
                            <a:srgbClr val="0000FF"/>
                          </a:solidFill>
                          <a:latin typeface="Cambria Math" panose="02040503050406030204" pitchFamily="18" charset="0"/>
                          <a:cs typeface="Times New Roman" panose="02020603050405020304" pitchFamily="18" charset="0"/>
                          <a:sym typeface="Arial"/>
                        </a:rPr>
                        <m:t>)</m:t>
                      </m:r>
                      <m:d>
                        <m:dPr>
                          <m:begChr m:val="{"/>
                          <m:endChr m:val=""/>
                          <m:ctrlPr>
                            <a:rPr lang="en-US" sz="2800" b="1" i="1" kern="0" smtClean="0">
                              <a:solidFill>
                                <a:srgbClr val="0000FF"/>
                              </a:solidFill>
                              <a:latin typeface="Cambria Math" panose="02040503050406030204" pitchFamily="18" charset="0"/>
                              <a:cs typeface="Times New Roman" panose="02020603050405020304" pitchFamily="18" charset="0"/>
                              <a:sym typeface="Arial"/>
                            </a:rPr>
                          </m:ctrlPr>
                        </m:dPr>
                        <m:e>
                          <m:eqArr>
                            <m:eqArrPr>
                              <m:ctrlPr>
                                <a:rPr lang="en-US" sz="2800" b="1" i="1" kern="0">
                                  <a:solidFill>
                                    <a:srgbClr val="0000FF"/>
                                  </a:solidFill>
                                  <a:latin typeface="Cambria Math" panose="02040503050406030204" pitchFamily="18" charset="0"/>
                                  <a:cs typeface="Times New Roman" panose="02020603050405020304" pitchFamily="18" charset="0"/>
                                  <a:sym typeface="Arial"/>
                                </a:rPr>
                              </m:ctrlPr>
                            </m:eqArrPr>
                            <m:e>
                              <m:r>
                                <a:rPr lang="en-US" sz="2800" b="1" i="0" kern="0">
                                  <a:solidFill>
                                    <a:srgbClr val="0000FF"/>
                                  </a:solidFill>
                                  <a:latin typeface="Cambria Math" panose="02040503050406030204" pitchFamily="18" charset="0"/>
                                  <a:cs typeface="Times New Roman" panose="02020603050405020304" pitchFamily="18" charset="0"/>
                                  <a:sym typeface="Arial"/>
                                </a:rPr>
                                <m:t>𝟑𝐱</m:t>
                              </m:r>
                              <m:r>
                                <a:rPr lang="en-US" sz="2800" b="1" i="0" kern="0">
                                  <a:solidFill>
                                    <a:srgbClr val="0000FF"/>
                                  </a:solidFill>
                                  <a:latin typeface="Cambria Math" panose="02040503050406030204" pitchFamily="18" charset="0"/>
                                  <a:cs typeface="Times New Roman" panose="02020603050405020304" pitchFamily="18" charset="0"/>
                                  <a:sym typeface="Arial"/>
                                </a:rPr>
                                <m:t>−</m:t>
                              </m:r>
                              <m:r>
                                <a:rPr lang="en-US" sz="2800" b="1" i="0" kern="0">
                                  <a:solidFill>
                                    <a:srgbClr val="0000FF"/>
                                  </a:solidFill>
                                  <a:latin typeface="Cambria Math" panose="02040503050406030204" pitchFamily="18" charset="0"/>
                                  <a:cs typeface="Times New Roman" panose="02020603050405020304" pitchFamily="18" charset="0"/>
                                  <a:sym typeface="Arial"/>
                                </a:rPr>
                                <m:t>𝟓𝐲</m:t>
                              </m:r>
                              <m:r>
                                <a:rPr lang="en-US" sz="2800" b="1" i="0" kern="0">
                                  <a:solidFill>
                                    <a:srgbClr val="0000FF"/>
                                  </a:solidFill>
                                  <a:latin typeface="Cambria Math" panose="02040503050406030204" pitchFamily="18" charset="0"/>
                                  <a:cs typeface="Times New Roman" panose="02020603050405020304" pitchFamily="18" charset="0"/>
                                  <a:sym typeface="Arial"/>
                                </a:rPr>
                                <m:t>=</m:t>
                              </m:r>
                              <m:r>
                                <a:rPr lang="en-US" sz="2800" b="1" i="0" kern="0">
                                  <a:solidFill>
                                    <a:srgbClr val="0000FF"/>
                                  </a:solidFill>
                                  <a:latin typeface="Cambria Math" panose="02040503050406030204" pitchFamily="18" charset="0"/>
                                  <a:cs typeface="Times New Roman" panose="02020603050405020304" pitchFamily="18" charset="0"/>
                                  <a:sym typeface="Arial"/>
                                </a:rPr>
                                <m:t>𝟐</m:t>
                              </m:r>
                            </m:e>
                            <m:e>
                              <m:r>
                                <a:rPr lang="en-US" sz="2800" b="1" i="0" kern="0">
                                  <a:solidFill>
                                    <a:srgbClr val="0000FF"/>
                                  </a:solidFill>
                                  <a:latin typeface="Cambria Math" panose="02040503050406030204" pitchFamily="18" charset="0"/>
                                  <a:cs typeface="Times New Roman" panose="02020603050405020304" pitchFamily="18" charset="0"/>
                                  <a:sym typeface="Arial"/>
                                </a:rPr>
                                <m:t>−</m:t>
                              </m:r>
                              <m:r>
                                <a:rPr lang="en-US" sz="2800" b="1" i="0" kern="0">
                                  <a:solidFill>
                                    <a:srgbClr val="0000FF"/>
                                  </a:solidFill>
                                  <a:latin typeface="Cambria Math" panose="02040503050406030204" pitchFamily="18" charset="0"/>
                                  <a:cs typeface="Times New Roman" panose="02020603050405020304" pitchFamily="18" charset="0"/>
                                  <a:sym typeface="Arial"/>
                                </a:rPr>
                                <m:t>𝟔𝐱</m:t>
                              </m:r>
                              <m:r>
                                <a:rPr lang="en-US" sz="2800" b="1" i="0" kern="0">
                                  <a:solidFill>
                                    <a:srgbClr val="0000FF"/>
                                  </a:solidFill>
                                  <a:latin typeface="Cambria Math" panose="02040503050406030204" pitchFamily="18" charset="0"/>
                                  <a:cs typeface="Times New Roman" panose="02020603050405020304" pitchFamily="18" charset="0"/>
                                  <a:sym typeface="Arial"/>
                                </a:rPr>
                                <m:t>+</m:t>
                              </m:r>
                              <m:r>
                                <a:rPr lang="en-US" sz="2800" b="1" i="0" kern="0">
                                  <a:solidFill>
                                    <a:srgbClr val="0000FF"/>
                                  </a:solidFill>
                                  <a:latin typeface="Cambria Math" panose="02040503050406030204" pitchFamily="18" charset="0"/>
                                  <a:cs typeface="Times New Roman" panose="02020603050405020304" pitchFamily="18" charset="0"/>
                                  <a:sym typeface="Arial"/>
                                </a:rPr>
                                <m:t>𝟏𝟎𝐲</m:t>
                              </m:r>
                              <m:r>
                                <a:rPr lang="en-US" sz="2800" b="1" i="0" kern="0">
                                  <a:solidFill>
                                    <a:srgbClr val="0000FF"/>
                                  </a:solidFill>
                                  <a:latin typeface="Cambria Math" panose="02040503050406030204" pitchFamily="18" charset="0"/>
                                  <a:cs typeface="Times New Roman" panose="02020603050405020304" pitchFamily="18" charset="0"/>
                                  <a:sym typeface="Arial"/>
                                </a:rPr>
                                <m:t>=−</m:t>
                              </m:r>
                              <m:r>
                                <a:rPr lang="en-US" sz="2800" b="1" i="0" kern="0">
                                  <a:solidFill>
                                    <a:srgbClr val="0000FF"/>
                                  </a:solidFill>
                                  <a:latin typeface="Cambria Math" panose="02040503050406030204" pitchFamily="18" charset="0"/>
                                  <a:cs typeface="Times New Roman" panose="02020603050405020304" pitchFamily="18" charset="0"/>
                                  <a:sym typeface="Arial"/>
                                </a:rPr>
                                <m:t>𝟒</m:t>
                              </m:r>
                            </m:e>
                          </m:eqArr>
                        </m:e>
                      </m:d>
                    </m:oMath>
                  </m:oMathPara>
                </a14:m>
                <a:endParaRPr lang="vi-VN" sz="2800" b="1"/>
              </a:p>
            </p:txBody>
          </p:sp>
        </mc:Choice>
        <mc:Fallback xmlns="">
          <p:sp>
            <p:nvSpPr>
              <p:cNvPr id="9" name="Hộp Văn bản 8">
                <a:extLst>
                  <a:ext uri="{FF2B5EF4-FFF2-40B4-BE49-F238E27FC236}">
                    <a16:creationId xmlns:a16="http://schemas.microsoft.com/office/drawing/2014/main" id="{A076BE08-D91B-5A95-C87B-8D1727F216F3}"/>
                  </a:ext>
                </a:extLst>
              </p:cNvPr>
              <p:cNvSpPr txBox="1">
                <a:spLocks noRot="1" noChangeAspect="1" noMove="1" noResize="1" noEditPoints="1" noAdjustHandles="1" noChangeArrowheads="1" noChangeShapeType="1" noTextEdit="1"/>
              </p:cNvSpPr>
              <p:nvPr/>
            </p:nvSpPr>
            <p:spPr>
              <a:xfrm>
                <a:off x="4247339" y="904626"/>
                <a:ext cx="2628899" cy="1053494"/>
              </a:xfrm>
              <a:prstGeom prst="rect">
                <a:avLst/>
              </a:prstGeom>
              <a:blipFill>
                <a:blip r:embed="rId7"/>
                <a:stretch>
                  <a:fillRect r="-2668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1" name="Hộp Văn bản 10">
                <a:extLst>
                  <a:ext uri="{FF2B5EF4-FFF2-40B4-BE49-F238E27FC236}">
                    <a16:creationId xmlns:a16="http://schemas.microsoft.com/office/drawing/2014/main" id="{150CB20D-C562-E5FB-19CB-E2BF7D1B50E6}"/>
                  </a:ext>
                </a:extLst>
              </p:cNvPr>
              <p:cNvSpPr txBox="1"/>
              <p:nvPr/>
            </p:nvSpPr>
            <p:spPr>
              <a:xfrm>
                <a:off x="7924786" y="926451"/>
                <a:ext cx="3570525" cy="105349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800" b="1" i="0" kern="0" smtClea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t>𝐜</m:t>
                      </m:r>
                      <m:r>
                        <a:rPr lang="vi-VN" sz="2800" b="1" i="0" kern="0" smtClea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t>)</m:t>
                      </m:r>
                      <m:d>
                        <m:dPr>
                          <m:begChr m:val="{"/>
                          <m:endChr m:val=""/>
                          <m:ctrlPr>
                            <a:rPr lang="en-US" sz="2800" b="1" i="1" kern="0" smtClea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ctrlPr>
                        </m:dPr>
                        <m:e>
                          <m:eqArr>
                            <m:eqArrPr>
                              <m:ctrlPr>
                                <a:rPr lang="en-US" sz="2800" b="1" i="1" ker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ctrlPr>
                            </m:eqArrPr>
                            <m:e>
                              <m:r>
                                <a:rPr lang="en-US" sz="2800" b="1" i="0" ker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t>−</m:t>
                              </m:r>
                              <m:r>
                                <a:rPr lang="en-US" sz="2800" b="1" i="0" ker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t>𝟎</m:t>
                              </m:r>
                              <m:r>
                                <a:rPr lang="en-US" sz="2800" b="1" i="0" ker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t>,</m:t>
                              </m:r>
                              <m:r>
                                <a:rPr lang="en-US" sz="2800" b="1" i="0" ker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t>𝟓𝐱</m:t>
                              </m:r>
                              <m:r>
                                <a:rPr lang="en-US" sz="2800" b="1" i="0" ker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t>+</m:t>
                              </m:r>
                              <m:r>
                                <a:rPr lang="en-US" sz="2800" b="1" i="0" ker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t>𝟎</m:t>
                              </m:r>
                              <m:r>
                                <a:rPr lang="en-US" sz="2800" b="1" i="0" ker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t>,</m:t>
                              </m:r>
                              <m:r>
                                <a:rPr lang="en-US" sz="2800" b="1" i="0" ker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t>𝟓𝐲</m:t>
                              </m:r>
                              <m:r>
                                <a:rPr lang="en-US" sz="2800" b="1" i="0" ker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t>=</m:t>
                              </m:r>
                              <m:r>
                                <a:rPr lang="en-US" sz="2800" b="1" i="0" ker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t>𝟏</m:t>
                              </m:r>
                            </m:e>
                            <m:e>
                              <m:r>
                                <a:rPr lang="en-US" sz="2800" b="1" i="0" ker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t>−</m:t>
                              </m:r>
                              <m:r>
                                <a:rPr lang="en-US" sz="2800" b="1" i="0" ker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t>𝟐𝐱</m:t>
                              </m:r>
                              <m:r>
                                <a:rPr lang="en-US" sz="2800" b="1" i="0" ker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t>+</m:t>
                              </m:r>
                              <m:r>
                                <a:rPr lang="en-US" sz="2800" b="1" i="0" ker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t>𝟐𝐲</m:t>
                              </m:r>
                              <m:r>
                                <a:rPr lang="en-US" sz="2800" b="1" i="0" ker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t>=</m:t>
                              </m:r>
                              <m:r>
                                <a:rPr lang="en-US" sz="2800" b="1" i="0" kern="0">
                                  <a:solidFill>
                                    <a:srgbClr val="0000FF"/>
                                  </a:solidFill>
                                  <a:latin typeface="Cambria Math" panose="02040503050406030204" pitchFamily="18" charset="0"/>
                                  <a:ea typeface="Calibri" panose="020F0502020204030204" pitchFamily="34" charset="0"/>
                                  <a:cs typeface="Times New Roman" panose="02020603050405020304" pitchFamily="18" charset="0"/>
                                  <a:sym typeface="Arial"/>
                                </a:rPr>
                                <m:t>𝟖</m:t>
                              </m:r>
                            </m:e>
                          </m:eqArr>
                        </m:e>
                      </m:d>
                    </m:oMath>
                  </m:oMathPara>
                </a14:m>
                <a:endParaRPr lang="vi-VN" sz="2800" b="1"/>
              </a:p>
            </p:txBody>
          </p:sp>
        </mc:Choice>
        <mc:Fallback xmlns="">
          <p:sp>
            <p:nvSpPr>
              <p:cNvPr id="11" name="Hộp Văn bản 10">
                <a:extLst>
                  <a:ext uri="{FF2B5EF4-FFF2-40B4-BE49-F238E27FC236}">
                    <a16:creationId xmlns:a16="http://schemas.microsoft.com/office/drawing/2014/main" id="{150CB20D-C562-E5FB-19CB-E2BF7D1B50E6}"/>
                  </a:ext>
                </a:extLst>
              </p:cNvPr>
              <p:cNvSpPr txBox="1">
                <a:spLocks noRot="1" noChangeAspect="1" noMove="1" noResize="1" noEditPoints="1" noAdjustHandles="1" noChangeArrowheads="1" noChangeShapeType="1" noTextEdit="1"/>
              </p:cNvSpPr>
              <p:nvPr/>
            </p:nvSpPr>
            <p:spPr>
              <a:xfrm>
                <a:off x="7924786" y="926451"/>
                <a:ext cx="3570525" cy="1053494"/>
              </a:xfrm>
              <a:prstGeom prst="rect">
                <a:avLst/>
              </a:prstGeom>
              <a:blipFill>
                <a:blip r:embed="rId8"/>
                <a:stretch>
                  <a:fillRect/>
                </a:stretch>
              </a:blipFill>
            </p:spPr>
            <p:txBody>
              <a:bodyPr/>
              <a:lstStyle/>
              <a:p>
                <a:r>
                  <a:rPr lang="vi-VN">
                    <a:noFill/>
                  </a:rPr>
                  <a:t> </a:t>
                </a:r>
              </a:p>
            </p:txBody>
          </p:sp>
        </mc:Fallback>
      </mc:AlternateContent>
    </p:spTree>
    <p:custDataLst>
      <p:tags r:id="rId1"/>
    </p:custDataLst>
    <p:extLst>
      <p:ext uri="{BB962C8B-B14F-4D97-AF65-F5344CB8AC3E}">
        <p14:creationId xmlns:p14="http://schemas.microsoft.com/office/powerpoint/2010/main" val="4206888036"/>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23">
          <a:extLst>
            <a:ext uri="{FF2B5EF4-FFF2-40B4-BE49-F238E27FC236}">
              <a16:creationId xmlns:a16="http://schemas.microsoft.com/office/drawing/2014/main" id="{51C1FB1D-F772-613A-A8BE-E36986204216}"/>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EA06E989-97BC-AD59-E780-6859D2F8384E}"/>
              </a:ext>
            </a:extLst>
          </p:cNvPr>
          <p:cNvGrpSpPr/>
          <p:nvPr/>
        </p:nvGrpSpPr>
        <p:grpSpPr>
          <a:xfrm>
            <a:off x="127215" y="805026"/>
            <a:ext cx="11457755" cy="4561054"/>
            <a:chOff x="440981" y="1269470"/>
            <a:chExt cx="17186633" cy="8989724"/>
          </a:xfrm>
        </p:grpSpPr>
        <p:grpSp>
          <p:nvGrpSpPr>
            <p:cNvPr id="71" name="Google Shape;1558;p62">
              <a:extLst>
                <a:ext uri="{FF2B5EF4-FFF2-40B4-BE49-F238E27FC236}">
                  <a16:creationId xmlns:a16="http://schemas.microsoft.com/office/drawing/2014/main" id="{720AF7A6-2D08-EDE1-72AD-AFDF860B1FD5}"/>
                </a:ext>
              </a:extLst>
            </p:cNvPr>
            <p:cNvGrpSpPr/>
            <p:nvPr/>
          </p:nvGrpSpPr>
          <p:grpSpPr>
            <a:xfrm rot="-613048">
              <a:off x="440981" y="1269470"/>
              <a:ext cx="17186633" cy="8989724"/>
              <a:chOff x="2702524" y="740874"/>
              <a:chExt cx="1636900" cy="1676850"/>
            </a:xfrm>
          </p:grpSpPr>
          <p:sp>
            <p:nvSpPr>
              <p:cNvPr id="72" name="Google Shape;1559;p62">
                <a:extLst>
                  <a:ext uri="{FF2B5EF4-FFF2-40B4-BE49-F238E27FC236}">
                    <a16:creationId xmlns:a16="http://schemas.microsoft.com/office/drawing/2014/main" id="{A1DDF75A-9A40-0EC9-F8B7-6E8582A2F155}"/>
                  </a:ext>
                </a:extLst>
              </p:cNvPr>
              <p:cNvSpPr/>
              <p:nvPr/>
            </p:nvSpPr>
            <p:spPr>
              <a:xfrm>
                <a:off x="2702524" y="740874"/>
                <a:ext cx="1636900" cy="1676850"/>
              </a:xfrm>
              <a:custGeom>
                <a:avLst/>
                <a:gdLst/>
                <a:ahLst/>
                <a:cxnLst/>
                <a:rect l="l" t="t" r="r" b="b"/>
                <a:pathLst>
                  <a:path w="65476" h="67074" extrusionOk="0">
                    <a:moveTo>
                      <a:pt x="43461" y="1"/>
                    </a:moveTo>
                    <a:cubicBezTo>
                      <a:pt x="42901" y="1"/>
                      <a:pt x="42341" y="177"/>
                      <a:pt x="41869" y="532"/>
                    </a:cubicBezTo>
                    <a:lnTo>
                      <a:pt x="40612" y="1475"/>
                    </a:lnTo>
                    <a:cubicBezTo>
                      <a:pt x="40469" y="1582"/>
                      <a:pt x="40339" y="1703"/>
                      <a:pt x="40222" y="1835"/>
                    </a:cubicBezTo>
                    <a:lnTo>
                      <a:pt x="37289" y="5137"/>
                    </a:lnTo>
                    <a:lnTo>
                      <a:pt x="17773" y="1298"/>
                    </a:lnTo>
                    <a:lnTo>
                      <a:pt x="17770" y="1298"/>
                    </a:lnTo>
                    <a:lnTo>
                      <a:pt x="16459" y="1039"/>
                    </a:lnTo>
                    <a:cubicBezTo>
                      <a:pt x="16285" y="1005"/>
                      <a:pt x="16113" y="989"/>
                      <a:pt x="15943" y="989"/>
                    </a:cubicBezTo>
                    <a:cubicBezTo>
                      <a:pt x="14635" y="989"/>
                      <a:pt x="13485" y="1961"/>
                      <a:pt x="13314" y="3311"/>
                    </a:cubicBezTo>
                    <a:cubicBezTo>
                      <a:pt x="11364" y="18757"/>
                      <a:pt x="7448" y="33891"/>
                      <a:pt x="1658" y="48342"/>
                    </a:cubicBezTo>
                    <a:cubicBezTo>
                      <a:pt x="1182" y="49507"/>
                      <a:pt x="698" y="50685"/>
                      <a:pt x="204" y="51877"/>
                    </a:cubicBezTo>
                    <a:cubicBezTo>
                      <a:pt x="183" y="51929"/>
                      <a:pt x="166" y="51982"/>
                      <a:pt x="148" y="52034"/>
                    </a:cubicBezTo>
                    <a:cubicBezTo>
                      <a:pt x="136" y="52072"/>
                      <a:pt x="120" y="52108"/>
                      <a:pt x="108" y="52146"/>
                    </a:cubicBezTo>
                    <a:cubicBezTo>
                      <a:pt x="91" y="52204"/>
                      <a:pt x="79" y="52262"/>
                      <a:pt x="67" y="52321"/>
                    </a:cubicBezTo>
                    <a:cubicBezTo>
                      <a:pt x="60" y="52357"/>
                      <a:pt x="47" y="52392"/>
                      <a:pt x="41" y="52429"/>
                    </a:cubicBezTo>
                    <a:cubicBezTo>
                      <a:pt x="25" y="52523"/>
                      <a:pt x="12" y="52619"/>
                      <a:pt x="6" y="52714"/>
                    </a:cubicBezTo>
                    <a:cubicBezTo>
                      <a:pt x="5" y="52745"/>
                      <a:pt x="6" y="52777"/>
                      <a:pt x="5" y="52807"/>
                    </a:cubicBezTo>
                    <a:cubicBezTo>
                      <a:pt x="3" y="52872"/>
                      <a:pt x="0" y="52938"/>
                      <a:pt x="3" y="53003"/>
                    </a:cubicBezTo>
                    <a:cubicBezTo>
                      <a:pt x="3" y="53038"/>
                      <a:pt x="9" y="53074"/>
                      <a:pt x="12" y="53109"/>
                    </a:cubicBezTo>
                    <a:cubicBezTo>
                      <a:pt x="17" y="53170"/>
                      <a:pt x="22" y="53231"/>
                      <a:pt x="31" y="53290"/>
                    </a:cubicBezTo>
                    <a:cubicBezTo>
                      <a:pt x="35" y="53328"/>
                      <a:pt x="46" y="53365"/>
                      <a:pt x="52" y="53401"/>
                    </a:cubicBezTo>
                    <a:cubicBezTo>
                      <a:pt x="64" y="53459"/>
                      <a:pt x="73" y="53516"/>
                      <a:pt x="88" y="53574"/>
                    </a:cubicBezTo>
                    <a:cubicBezTo>
                      <a:pt x="99" y="53612"/>
                      <a:pt x="114" y="53650"/>
                      <a:pt x="125" y="53688"/>
                    </a:cubicBezTo>
                    <a:cubicBezTo>
                      <a:pt x="143" y="53741"/>
                      <a:pt x="158" y="53796"/>
                      <a:pt x="180" y="53849"/>
                    </a:cubicBezTo>
                    <a:cubicBezTo>
                      <a:pt x="195" y="53889"/>
                      <a:pt x="213" y="53928"/>
                      <a:pt x="231" y="53966"/>
                    </a:cubicBezTo>
                    <a:cubicBezTo>
                      <a:pt x="249" y="54010"/>
                      <a:pt x="266" y="54054"/>
                      <a:pt x="287" y="54097"/>
                    </a:cubicBezTo>
                    <a:cubicBezTo>
                      <a:pt x="292" y="54103"/>
                      <a:pt x="297" y="54109"/>
                      <a:pt x="300" y="54117"/>
                    </a:cubicBezTo>
                    <a:cubicBezTo>
                      <a:pt x="304" y="54124"/>
                      <a:pt x="306" y="54130"/>
                      <a:pt x="309" y="54136"/>
                    </a:cubicBezTo>
                    <a:cubicBezTo>
                      <a:pt x="327" y="54170"/>
                      <a:pt x="347" y="54200"/>
                      <a:pt x="366" y="54232"/>
                    </a:cubicBezTo>
                    <a:cubicBezTo>
                      <a:pt x="392" y="54278"/>
                      <a:pt x="420" y="54325"/>
                      <a:pt x="448" y="54369"/>
                    </a:cubicBezTo>
                    <a:cubicBezTo>
                      <a:pt x="474" y="54407"/>
                      <a:pt x="502" y="54442"/>
                      <a:pt x="529" y="54478"/>
                    </a:cubicBezTo>
                    <a:cubicBezTo>
                      <a:pt x="559" y="54521"/>
                      <a:pt x="590" y="54562"/>
                      <a:pt x="625" y="54601"/>
                    </a:cubicBezTo>
                    <a:cubicBezTo>
                      <a:pt x="654" y="54636"/>
                      <a:pt x="686" y="54670"/>
                      <a:pt x="716" y="54703"/>
                    </a:cubicBezTo>
                    <a:cubicBezTo>
                      <a:pt x="751" y="54741"/>
                      <a:pt x="786" y="54777"/>
                      <a:pt x="822" y="54812"/>
                    </a:cubicBezTo>
                    <a:cubicBezTo>
                      <a:pt x="856" y="54844"/>
                      <a:pt x="891" y="54873"/>
                      <a:pt x="926" y="54904"/>
                    </a:cubicBezTo>
                    <a:cubicBezTo>
                      <a:pt x="964" y="54935"/>
                      <a:pt x="1002" y="54969"/>
                      <a:pt x="1041" y="54999"/>
                    </a:cubicBezTo>
                    <a:cubicBezTo>
                      <a:pt x="1077" y="55028"/>
                      <a:pt x="1115" y="55052"/>
                      <a:pt x="1153" y="55078"/>
                    </a:cubicBezTo>
                    <a:cubicBezTo>
                      <a:pt x="1194" y="55107"/>
                      <a:pt x="1237" y="55136"/>
                      <a:pt x="1280" y="55162"/>
                    </a:cubicBezTo>
                    <a:cubicBezTo>
                      <a:pt x="1319" y="55186"/>
                      <a:pt x="1360" y="55207"/>
                      <a:pt x="1401" y="55230"/>
                    </a:cubicBezTo>
                    <a:cubicBezTo>
                      <a:pt x="1445" y="55253"/>
                      <a:pt x="1489" y="55277"/>
                      <a:pt x="1533" y="55299"/>
                    </a:cubicBezTo>
                    <a:cubicBezTo>
                      <a:pt x="1576" y="55317"/>
                      <a:pt x="1620" y="55335"/>
                      <a:pt x="1662" y="55353"/>
                    </a:cubicBezTo>
                    <a:cubicBezTo>
                      <a:pt x="1709" y="55371"/>
                      <a:pt x="1755" y="55390"/>
                      <a:pt x="1804" y="55406"/>
                    </a:cubicBezTo>
                    <a:cubicBezTo>
                      <a:pt x="1851" y="55422"/>
                      <a:pt x="1895" y="55434"/>
                      <a:pt x="1940" y="55447"/>
                    </a:cubicBezTo>
                    <a:cubicBezTo>
                      <a:pt x="1971" y="55455"/>
                      <a:pt x="2000" y="55466"/>
                      <a:pt x="2030" y="55473"/>
                    </a:cubicBezTo>
                    <a:lnTo>
                      <a:pt x="49817" y="66998"/>
                    </a:lnTo>
                    <a:cubicBezTo>
                      <a:pt x="50026" y="67049"/>
                      <a:pt x="50235" y="67073"/>
                      <a:pt x="50442" y="67073"/>
                    </a:cubicBezTo>
                    <a:cubicBezTo>
                      <a:pt x="51492" y="67073"/>
                      <a:pt x="52472" y="66445"/>
                      <a:pt x="52889" y="65438"/>
                    </a:cubicBezTo>
                    <a:cubicBezTo>
                      <a:pt x="60382" y="47407"/>
                      <a:pt x="63539" y="28050"/>
                      <a:pt x="65454" y="13203"/>
                    </a:cubicBezTo>
                    <a:lnTo>
                      <a:pt x="65454" y="13197"/>
                    </a:lnTo>
                    <a:cubicBezTo>
                      <a:pt x="65454" y="13197"/>
                      <a:pt x="65454" y="13197"/>
                      <a:pt x="65454" y="13195"/>
                    </a:cubicBezTo>
                    <a:cubicBezTo>
                      <a:pt x="65455" y="13183"/>
                      <a:pt x="65455" y="13169"/>
                      <a:pt x="65457" y="13156"/>
                    </a:cubicBezTo>
                    <a:cubicBezTo>
                      <a:pt x="65464" y="13084"/>
                      <a:pt x="65470" y="13011"/>
                      <a:pt x="65474" y="12938"/>
                    </a:cubicBezTo>
                    <a:cubicBezTo>
                      <a:pt x="65475" y="12923"/>
                      <a:pt x="65474" y="12908"/>
                      <a:pt x="65474" y="12893"/>
                    </a:cubicBezTo>
                    <a:cubicBezTo>
                      <a:pt x="65474" y="12823"/>
                      <a:pt x="65474" y="12753"/>
                      <a:pt x="65469" y="12683"/>
                    </a:cubicBezTo>
                    <a:cubicBezTo>
                      <a:pt x="65467" y="12662"/>
                      <a:pt x="65464" y="12640"/>
                      <a:pt x="65461" y="12618"/>
                    </a:cubicBezTo>
                    <a:cubicBezTo>
                      <a:pt x="65457" y="12557"/>
                      <a:pt x="65451" y="12495"/>
                      <a:pt x="65440" y="12434"/>
                    </a:cubicBezTo>
                    <a:cubicBezTo>
                      <a:pt x="65436" y="12403"/>
                      <a:pt x="65428" y="12375"/>
                      <a:pt x="65422" y="12344"/>
                    </a:cubicBezTo>
                    <a:cubicBezTo>
                      <a:pt x="65411" y="12293"/>
                      <a:pt x="65402" y="12242"/>
                      <a:pt x="65390" y="12192"/>
                    </a:cubicBezTo>
                    <a:cubicBezTo>
                      <a:pt x="65379" y="12156"/>
                      <a:pt x="65367" y="12121"/>
                      <a:pt x="65357" y="12086"/>
                    </a:cubicBezTo>
                    <a:cubicBezTo>
                      <a:pt x="65343" y="12043"/>
                      <a:pt x="65331" y="11999"/>
                      <a:pt x="65316" y="11957"/>
                    </a:cubicBezTo>
                    <a:cubicBezTo>
                      <a:pt x="65300" y="11916"/>
                      <a:pt x="65284" y="11878"/>
                      <a:pt x="65267" y="11838"/>
                    </a:cubicBezTo>
                    <a:cubicBezTo>
                      <a:pt x="65252" y="11802"/>
                      <a:pt x="65238" y="11765"/>
                      <a:pt x="65221" y="11732"/>
                    </a:cubicBezTo>
                    <a:cubicBezTo>
                      <a:pt x="65202" y="11688"/>
                      <a:pt x="65177" y="11647"/>
                      <a:pt x="65156" y="11606"/>
                    </a:cubicBezTo>
                    <a:cubicBezTo>
                      <a:pt x="65139" y="11575"/>
                      <a:pt x="65124" y="11545"/>
                      <a:pt x="65107" y="11515"/>
                    </a:cubicBezTo>
                    <a:cubicBezTo>
                      <a:pt x="65080" y="11469"/>
                      <a:pt x="65050" y="11424"/>
                      <a:pt x="65019" y="11379"/>
                    </a:cubicBezTo>
                    <a:cubicBezTo>
                      <a:pt x="65004" y="11357"/>
                      <a:pt x="64990" y="11332"/>
                      <a:pt x="64974" y="11311"/>
                    </a:cubicBezTo>
                    <a:cubicBezTo>
                      <a:pt x="64939" y="11263"/>
                      <a:pt x="64901" y="11217"/>
                      <a:pt x="64863" y="11171"/>
                    </a:cubicBezTo>
                    <a:cubicBezTo>
                      <a:pt x="64849" y="11155"/>
                      <a:pt x="64837" y="11136"/>
                      <a:pt x="64823" y="11120"/>
                    </a:cubicBezTo>
                    <a:cubicBezTo>
                      <a:pt x="64782" y="11074"/>
                      <a:pt x="64738" y="11030"/>
                      <a:pt x="64694" y="10986"/>
                    </a:cubicBezTo>
                    <a:cubicBezTo>
                      <a:pt x="64680" y="10972"/>
                      <a:pt x="64668" y="10957"/>
                      <a:pt x="64653" y="10943"/>
                    </a:cubicBezTo>
                    <a:cubicBezTo>
                      <a:pt x="64608" y="10899"/>
                      <a:pt x="64559" y="10858"/>
                      <a:pt x="64509" y="10817"/>
                    </a:cubicBezTo>
                    <a:cubicBezTo>
                      <a:pt x="64495" y="10805"/>
                      <a:pt x="64483" y="10793"/>
                      <a:pt x="64468" y="10782"/>
                    </a:cubicBezTo>
                    <a:cubicBezTo>
                      <a:pt x="64412" y="10737"/>
                      <a:pt x="64352" y="10696"/>
                      <a:pt x="64292" y="10655"/>
                    </a:cubicBezTo>
                    <a:cubicBezTo>
                      <a:pt x="64284" y="10650"/>
                      <a:pt x="64276" y="10643"/>
                      <a:pt x="64269" y="10638"/>
                    </a:cubicBezTo>
                    <a:cubicBezTo>
                      <a:pt x="64211" y="10600"/>
                      <a:pt x="64152" y="10567"/>
                      <a:pt x="64091" y="10535"/>
                    </a:cubicBezTo>
                    <a:cubicBezTo>
                      <a:pt x="64079" y="10527"/>
                      <a:pt x="64067" y="10520"/>
                      <a:pt x="64053" y="10512"/>
                    </a:cubicBezTo>
                    <a:cubicBezTo>
                      <a:pt x="63988" y="10479"/>
                      <a:pt x="63921" y="10448"/>
                      <a:pt x="63852" y="10419"/>
                    </a:cubicBezTo>
                    <a:cubicBezTo>
                      <a:pt x="63843" y="10415"/>
                      <a:pt x="63834" y="10410"/>
                      <a:pt x="63825" y="10407"/>
                    </a:cubicBezTo>
                    <a:cubicBezTo>
                      <a:pt x="63763" y="10381"/>
                      <a:pt x="63697" y="10360"/>
                      <a:pt x="63632" y="10339"/>
                    </a:cubicBezTo>
                    <a:cubicBezTo>
                      <a:pt x="63617" y="10333"/>
                      <a:pt x="63602" y="10327"/>
                      <a:pt x="63585" y="10322"/>
                    </a:cubicBezTo>
                    <a:cubicBezTo>
                      <a:pt x="63503" y="10298"/>
                      <a:pt x="63419" y="10277"/>
                      <a:pt x="63333" y="10260"/>
                    </a:cubicBezTo>
                    <a:lnTo>
                      <a:pt x="47851" y="7215"/>
                    </a:lnTo>
                    <a:cubicBezTo>
                      <a:pt x="48148" y="6583"/>
                      <a:pt x="48407" y="5933"/>
                      <a:pt x="48607" y="5269"/>
                    </a:cubicBezTo>
                    <a:cubicBezTo>
                      <a:pt x="48932" y="4184"/>
                      <a:pt x="48534" y="3013"/>
                      <a:pt x="47616" y="2352"/>
                    </a:cubicBezTo>
                    <a:cubicBezTo>
                      <a:pt x="47504" y="2271"/>
                      <a:pt x="47385" y="2200"/>
                      <a:pt x="47260" y="2136"/>
                    </a:cubicBezTo>
                    <a:cubicBezTo>
                      <a:pt x="47139" y="1987"/>
                      <a:pt x="47001" y="1852"/>
                      <a:pt x="46849" y="1732"/>
                    </a:cubicBezTo>
                    <a:cubicBezTo>
                      <a:pt x="46718" y="1629"/>
                      <a:pt x="46577" y="1538"/>
                      <a:pt x="46428" y="1460"/>
                    </a:cubicBezTo>
                    <a:cubicBezTo>
                      <a:pt x="46092" y="1050"/>
                      <a:pt x="45642" y="749"/>
                      <a:pt x="45135" y="596"/>
                    </a:cubicBezTo>
                    <a:cubicBezTo>
                      <a:pt x="44648" y="200"/>
                      <a:pt x="44055" y="1"/>
                      <a:pt x="43461"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1560;p62">
                <a:extLst>
                  <a:ext uri="{FF2B5EF4-FFF2-40B4-BE49-F238E27FC236}">
                    <a16:creationId xmlns:a16="http://schemas.microsoft.com/office/drawing/2014/main" id="{C2CA0FF0-FBB9-8090-7DDF-021CA818F7B2}"/>
                  </a:ext>
                </a:extLst>
              </p:cNvPr>
              <p:cNvSpPr/>
              <p:nvPr/>
            </p:nvSpPr>
            <p:spPr>
              <a:xfrm>
                <a:off x="2769025" y="835525"/>
                <a:ext cx="1504275" cy="1512950"/>
              </a:xfrm>
              <a:custGeom>
                <a:avLst/>
                <a:gdLst/>
                <a:ahLst/>
                <a:cxnLst/>
                <a:rect l="l" t="t" r="r" b="b"/>
                <a:pathLst>
                  <a:path w="60171" h="60518" extrusionOk="0">
                    <a:moveTo>
                      <a:pt x="14609" y="1"/>
                    </a:moveTo>
                    <a:cubicBezTo>
                      <a:pt x="12339" y="17609"/>
                      <a:pt x="6804" y="32622"/>
                      <a:pt x="1" y="48994"/>
                    </a:cubicBezTo>
                    <a:lnTo>
                      <a:pt x="47788" y="60518"/>
                    </a:lnTo>
                    <a:cubicBezTo>
                      <a:pt x="54592" y="44146"/>
                      <a:pt x="57901" y="26571"/>
                      <a:pt x="60170" y="8961"/>
                    </a:cubicBezTo>
                    <a:lnTo>
                      <a:pt x="14609" y="1"/>
                    </a:lnTo>
                    <a:close/>
                  </a:path>
                </a:pathLst>
              </a:custGeom>
              <a:solidFill>
                <a:srgbClr val="0000FF"/>
              </a:solidFill>
              <a:ln>
                <a:noFill/>
              </a:ln>
            </p:spPr>
            <p:txBody>
              <a:bodyPr spcFirstLastPara="1" wrap="square" lIns="121900" tIns="121900" rIns="121900" bIns="121900"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1561;p62">
                <a:extLst>
                  <a:ext uri="{FF2B5EF4-FFF2-40B4-BE49-F238E27FC236}">
                    <a16:creationId xmlns:a16="http://schemas.microsoft.com/office/drawing/2014/main" id="{EFDE35C0-EDD8-D186-EE6E-840E9D52478C}"/>
                  </a:ext>
                </a:extLst>
              </p:cNvPr>
              <p:cNvSpPr/>
              <p:nvPr/>
            </p:nvSpPr>
            <p:spPr>
              <a:xfrm>
                <a:off x="2769025" y="829075"/>
                <a:ext cx="1504275" cy="1461825"/>
              </a:xfrm>
              <a:custGeom>
                <a:avLst/>
                <a:gdLst/>
                <a:ahLst/>
                <a:cxnLst/>
                <a:rect l="l" t="t" r="r" b="b"/>
                <a:pathLst>
                  <a:path w="60171" h="58473" extrusionOk="0">
                    <a:moveTo>
                      <a:pt x="13295" y="0"/>
                    </a:moveTo>
                    <a:cubicBezTo>
                      <a:pt x="11152" y="16951"/>
                      <a:pt x="6678" y="33525"/>
                      <a:pt x="1" y="49252"/>
                    </a:cubicBezTo>
                    <a:lnTo>
                      <a:pt x="46877" y="58473"/>
                    </a:lnTo>
                    <a:cubicBezTo>
                      <a:pt x="53555" y="42747"/>
                      <a:pt x="58028" y="26171"/>
                      <a:pt x="60170" y="9221"/>
                    </a:cubicBezTo>
                    <a:lnTo>
                      <a:pt x="13295"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IcielKoni" pitchFamily="2" charset="0"/>
                  <a:ea typeface="+mn-ea"/>
                  <a:cs typeface="Arial"/>
                  <a:sym typeface="Arial"/>
                </a:endParaRPr>
              </a:p>
            </p:txBody>
          </p:sp>
          <p:sp>
            <p:nvSpPr>
              <p:cNvPr id="75" name="Google Shape;1562;p62">
                <a:extLst>
                  <a:ext uri="{FF2B5EF4-FFF2-40B4-BE49-F238E27FC236}">
                    <a16:creationId xmlns:a16="http://schemas.microsoft.com/office/drawing/2014/main" id="{C7E731A8-4E53-A76B-B8D5-9B6A5D09E3A8}"/>
                  </a:ext>
                </a:extLst>
              </p:cNvPr>
              <p:cNvSpPr/>
              <p:nvPr/>
            </p:nvSpPr>
            <p:spPr>
              <a:xfrm>
                <a:off x="3571700" y="804350"/>
                <a:ext cx="282700" cy="304550"/>
              </a:xfrm>
              <a:custGeom>
                <a:avLst/>
                <a:gdLst/>
                <a:ahLst/>
                <a:cxnLst/>
                <a:rect l="l" t="t" r="r" b="b"/>
                <a:pathLst>
                  <a:path w="11308" h="12182" extrusionOk="0">
                    <a:moveTo>
                      <a:pt x="8703" y="0"/>
                    </a:moveTo>
                    <a:lnTo>
                      <a:pt x="7447" y="942"/>
                    </a:lnTo>
                    <a:lnTo>
                      <a:pt x="718" y="8520"/>
                    </a:lnTo>
                    <a:cubicBezTo>
                      <a:pt x="428" y="9102"/>
                      <a:pt x="188" y="9707"/>
                      <a:pt x="1" y="10330"/>
                    </a:cubicBezTo>
                    <a:cubicBezTo>
                      <a:pt x="508" y="9971"/>
                      <a:pt x="1031" y="9637"/>
                      <a:pt x="1567" y="9327"/>
                    </a:cubicBezTo>
                    <a:lnTo>
                      <a:pt x="1567" y="9327"/>
                    </a:lnTo>
                    <a:cubicBezTo>
                      <a:pt x="1315" y="9885"/>
                      <a:pt x="1081" y="10448"/>
                      <a:pt x="861" y="11020"/>
                    </a:cubicBezTo>
                    <a:cubicBezTo>
                      <a:pt x="1350" y="10681"/>
                      <a:pt x="1857" y="10369"/>
                      <a:pt x="2380" y="10084"/>
                    </a:cubicBezTo>
                    <a:lnTo>
                      <a:pt x="2380" y="10084"/>
                    </a:lnTo>
                    <a:cubicBezTo>
                      <a:pt x="2161" y="10626"/>
                      <a:pt x="1933" y="11165"/>
                      <a:pt x="1698" y="11700"/>
                    </a:cubicBezTo>
                    <a:cubicBezTo>
                      <a:pt x="2207" y="11349"/>
                      <a:pt x="2726" y="11015"/>
                      <a:pt x="3255" y="10694"/>
                    </a:cubicBezTo>
                    <a:lnTo>
                      <a:pt x="3255" y="10694"/>
                    </a:lnTo>
                    <a:cubicBezTo>
                      <a:pt x="3085" y="11210"/>
                      <a:pt x="2868" y="11706"/>
                      <a:pt x="2606" y="12182"/>
                    </a:cubicBezTo>
                    <a:lnTo>
                      <a:pt x="3861" y="11240"/>
                    </a:lnTo>
                    <a:lnTo>
                      <a:pt x="10590" y="3662"/>
                    </a:lnTo>
                    <a:cubicBezTo>
                      <a:pt x="10880" y="3080"/>
                      <a:pt x="11120" y="2474"/>
                      <a:pt x="11307" y="1852"/>
                    </a:cubicBezTo>
                    <a:lnTo>
                      <a:pt x="11307" y="1852"/>
                    </a:lnTo>
                    <a:cubicBezTo>
                      <a:pt x="10800" y="2209"/>
                      <a:pt x="10279" y="2544"/>
                      <a:pt x="9742" y="2855"/>
                    </a:cubicBezTo>
                    <a:cubicBezTo>
                      <a:pt x="9993" y="2297"/>
                      <a:pt x="10229" y="1732"/>
                      <a:pt x="10449" y="1163"/>
                    </a:cubicBezTo>
                    <a:lnTo>
                      <a:pt x="10449" y="1163"/>
                    </a:lnTo>
                    <a:cubicBezTo>
                      <a:pt x="9958" y="1500"/>
                      <a:pt x="9451" y="1813"/>
                      <a:pt x="8930" y="2097"/>
                    </a:cubicBezTo>
                    <a:cubicBezTo>
                      <a:pt x="9147" y="1556"/>
                      <a:pt x="9375" y="1017"/>
                      <a:pt x="9612" y="482"/>
                    </a:cubicBezTo>
                    <a:lnTo>
                      <a:pt x="9612" y="482"/>
                    </a:lnTo>
                    <a:cubicBezTo>
                      <a:pt x="9101" y="833"/>
                      <a:pt x="8582" y="1167"/>
                      <a:pt x="8055" y="1488"/>
                    </a:cubicBezTo>
                    <a:cubicBezTo>
                      <a:pt x="8223" y="973"/>
                      <a:pt x="8440" y="474"/>
                      <a:pt x="8703" y="0"/>
                    </a:cubicBezTo>
                    <a:close/>
                  </a:path>
                </a:pathLst>
              </a:custGeom>
              <a:solidFill>
                <a:srgbClr val="0000FF"/>
              </a:solidFill>
              <a:ln>
                <a:noFill/>
              </a:ln>
            </p:spPr>
            <p:txBody>
              <a:bodyPr spcFirstLastPara="1" wrap="square" lIns="121900" tIns="121900" rIns="121900" bIns="121900"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78" name="Rectangle 77">
              <a:extLst>
                <a:ext uri="{FF2B5EF4-FFF2-40B4-BE49-F238E27FC236}">
                  <a16:creationId xmlns:a16="http://schemas.microsoft.com/office/drawing/2014/main" id="{2CA5FE32-4A12-9244-ACA2-93B751F4DB28}"/>
                </a:ext>
              </a:extLst>
            </p:cNvPr>
            <p:cNvSpPr/>
            <p:nvPr/>
          </p:nvSpPr>
          <p:spPr>
            <a:xfrm>
              <a:off x="3585124" y="3516650"/>
              <a:ext cx="12132656" cy="4426936"/>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vi-VN" sz="5000" b="1">
                  <a:solidFill>
                    <a:srgbClr val="0000FF"/>
                  </a:solidFill>
                  <a:latin typeface="#9Slide07 IcielKoni" pitchFamily="2" charset="0"/>
                  <a:cs typeface="Arial" panose="020B0604020202020204" pitchFamily="34" charset="0"/>
                  <a:sym typeface="Arial"/>
                </a:rPr>
                <a:t>3</a:t>
              </a:r>
              <a:r>
                <a:rPr kumimoji="0" lang="vi-VN" sz="5000" b="1" i="0" u="none" strike="noStrike" kern="1200" cap="none" spc="0" normalizeH="0" baseline="0" noProof="0">
                  <a:ln>
                    <a:noFill/>
                  </a:ln>
                  <a:solidFill>
                    <a:srgbClr val="0000FF"/>
                  </a:solidFill>
                  <a:effectLst/>
                  <a:uLnTx/>
                  <a:uFillTx/>
                  <a:latin typeface="#9Slide07 IcielKoni" pitchFamily="2" charset="0"/>
                  <a:ea typeface="+mn-ea"/>
                  <a:cs typeface="Arial" panose="020B0604020202020204" pitchFamily="34" charset="0"/>
                  <a:sym typeface="Arial"/>
                </a:rPr>
                <a:t>. </a:t>
              </a:r>
              <a:r>
                <a:rPr lang="vi-VN" sz="5000" b="1">
                  <a:solidFill>
                    <a:srgbClr val="0000FF"/>
                  </a:solidFill>
                  <a:latin typeface="#9Slide07 IcielKoni" pitchFamily="2" charset="0"/>
                  <a:cs typeface="Arial" panose="020B0604020202020204" pitchFamily="34" charset="0"/>
                  <a:sym typeface="Arial"/>
                </a:rPr>
                <a:t>NHỮNG SAI LẦM THƯỜNG GẶP</a:t>
              </a:r>
              <a:endParaRPr kumimoji="0" lang="en-US" sz="5000" b="1" i="0" u="none" strike="noStrike" kern="1200" cap="none" spc="0" normalizeH="0" baseline="0" noProof="0" dirty="0">
                <a:ln>
                  <a:noFill/>
                </a:ln>
                <a:solidFill>
                  <a:srgbClr val="0000FF"/>
                </a:solidFill>
                <a:effectLst/>
                <a:uLnTx/>
                <a:uFillTx/>
                <a:latin typeface="#9Slide07 IcielKoni" pitchFamily="2" charset="0"/>
                <a:ea typeface="+mn-ea"/>
                <a:cs typeface="Arial" panose="020B0604020202020204" pitchFamily="34" charset="0"/>
                <a:sym typeface="Arial"/>
              </a:endParaRPr>
            </a:p>
          </p:txBody>
        </p:sp>
      </p:grpSp>
      <p:grpSp>
        <p:nvGrpSpPr>
          <p:cNvPr id="79" name="Google Shape;532;p41">
            <a:extLst>
              <a:ext uri="{FF2B5EF4-FFF2-40B4-BE49-F238E27FC236}">
                <a16:creationId xmlns:a16="http://schemas.microsoft.com/office/drawing/2014/main" id="{ADC786B7-E3F9-68D4-9BCC-B1BAEB1563B8}"/>
              </a:ext>
            </a:extLst>
          </p:cNvPr>
          <p:cNvGrpSpPr/>
          <p:nvPr/>
        </p:nvGrpSpPr>
        <p:grpSpPr>
          <a:xfrm>
            <a:off x="10882915" y="5050822"/>
            <a:ext cx="864455" cy="1502629"/>
            <a:chOff x="5100475" y="841475"/>
            <a:chExt cx="845625" cy="1469900"/>
          </a:xfrm>
        </p:grpSpPr>
        <p:sp>
          <p:nvSpPr>
            <p:cNvPr id="80" name="Google Shape;533;p41">
              <a:extLst>
                <a:ext uri="{FF2B5EF4-FFF2-40B4-BE49-F238E27FC236}">
                  <a16:creationId xmlns:a16="http://schemas.microsoft.com/office/drawing/2014/main" id="{5C3CD537-7926-3776-E759-C1890BEC4FAC}"/>
                </a:ext>
              </a:extLst>
            </p:cNvPr>
            <p:cNvSpPr/>
            <p:nvPr/>
          </p:nvSpPr>
          <p:spPr>
            <a:xfrm>
              <a:off x="5100475" y="841475"/>
              <a:ext cx="845625" cy="1469900"/>
            </a:xfrm>
            <a:custGeom>
              <a:avLst/>
              <a:gdLst/>
              <a:ahLst/>
              <a:cxnLst/>
              <a:rect l="l" t="t" r="r" b="b"/>
              <a:pathLst>
                <a:path w="33825" h="58796" extrusionOk="0">
                  <a:moveTo>
                    <a:pt x="16883" y="0"/>
                  </a:moveTo>
                  <a:cubicBezTo>
                    <a:pt x="12413" y="0"/>
                    <a:pt x="9106" y="1649"/>
                    <a:pt x="8354" y="4574"/>
                  </a:cubicBezTo>
                  <a:cubicBezTo>
                    <a:pt x="8310" y="4746"/>
                    <a:pt x="8275" y="4921"/>
                    <a:pt x="8250" y="5097"/>
                  </a:cubicBezTo>
                  <a:cubicBezTo>
                    <a:pt x="8187" y="5262"/>
                    <a:pt x="8132" y="5431"/>
                    <a:pt x="8088" y="5603"/>
                  </a:cubicBezTo>
                  <a:cubicBezTo>
                    <a:pt x="7536" y="7745"/>
                    <a:pt x="8480" y="9952"/>
                    <a:pt x="10652" y="11859"/>
                  </a:cubicBezTo>
                  <a:lnTo>
                    <a:pt x="4900" y="23594"/>
                  </a:lnTo>
                  <a:cubicBezTo>
                    <a:pt x="2881" y="23735"/>
                    <a:pt x="1180" y="25153"/>
                    <a:pt x="677" y="27111"/>
                  </a:cubicBezTo>
                  <a:lnTo>
                    <a:pt x="367" y="28313"/>
                  </a:lnTo>
                  <a:cubicBezTo>
                    <a:pt x="1" y="29732"/>
                    <a:pt x="853" y="31180"/>
                    <a:pt x="2274" y="31546"/>
                  </a:cubicBezTo>
                  <a:lnTo>
                    <a:pt x="9551" y="33422"/>
                  </a:lnTo>
                  <a:cubicBezTo>
                    <a:pt x="8753" y="38591"/>
                    <a:pt x="7185" y="48539"/>
                    <a:pt x="6046" y="55728"/>
                  </a:cubicBezTo>
                  <a:cubicBezTo>
                    <a:pt x="5830" y="57094"/>
                    <a:pt x="6699" y="58397"/>
                    <a:pt x="8044" y="58721"/>
                  </a:cubicBezTo>
                  <a:cubicBezTo>
                    <a:pt x="8253" y="58772"/>
                    <a:pt x="8462" y="58796"/>
                    <a:pt x="8669" y="58796"/>
                  </a:cubicBezTo>
                  <a:cubicBezTo>
                    <a:pt x="9790" y="58796"/>
                    <a:pt x="10823" y="58080"/>
                    <a:pt x="11187" y="56971"/>
                  </a:cubicBezTo>
                  <a:lnTo>
                    <a:pt x="18189" y="35649"/>
                  </a:lnTo>
                  <a:lnTo>
                    <a:pt x="25333" y="37491"/>
                  </a:lnTo>
                  <a:cubicBezTo>
                    <a:pt x="25555" y="37548"/>
                    <a:pt x="25778" y="37575"/>
                    <a:pt x="25998" y="37575"/>
                  </a:cubicBezTo>
                  <a:cubicBezTo>
                    <a:pt x="27179" y="37575"/>
                    <a:pt x="28256" y="36781"/>
                    <a:pt x="28565" y="35584"/>
                  </a:cubicBezTo>
                  <a:lnTo>
                    <a:pt x="28875" y="34381"/>
                  </a:lnTo>
                  <a:cubicBezTo>
                    <a:pt x="29393" y="32369"/>
                    <a:pt x="28555" y="30305"/>
                    <a:pt x="26827" y="29221"/>
                  </a:cubicBezTo>
                  <a:lnTo>
                    <a:pt x="27226" y="16265"/>
                  </a:lnTo>
                  <a:cubicBezTo>
                    <a:pt x="30151" y="15683"/>
                    <a:pt x="32211" y="14197"/>
                    <a:pt x="32787" y="11968"/>
                  </a:cubicBezTo>
                  <a:cubicBezTo>
                    <a:pt x="32831" y="11792"/>
                    <a:pt x="32866" y="11614"/>
                    <a:pt x="32891" y="11434"/>
                  </a:cubicBezTo>
                  <a:cubicBezTo>
                    <a:pt x="32954" y="11273"/>
                    <a:pt x="33007" y="11107"/>
                    <a:pt x="33051" y="10940"/>
                  </a:cubicBezTo>
                  <a:cubicBezTo>
                    <a:pt x="33824" y="7939"/>
                    <a:pt x="31675" y="4807"/>
                    <a:pt x="27298" y="2558"/>
                  </a:cubicBezTo>
                  <a:cubicBezTo>
                    <a:pt x="25841" y="1809"/>
                    <a:pt x="24229" y="1206"/>
                    <a:pt x="22506" y="761"/>
                  </a:cubicBezTo>
                  <a:cubicBezTo>
                    <a:pt x="20511" y="247"/>
                    <a:pt x="18610" y="0"/>
                    <a:pt x="1688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534;p41">
              <a:extLst>
                <a:ext uri="{FF2B5EF4-FFF2-40B4-BE49-F238E27FC236}">
                  <a16:creationId xmlns:a16="http://schemas.microsoft.com/office/drawing/2014/main" id="{D0A84C76-C9B6-5202-3BEA-27CE686F9817}"/>
                </a:ext>
              </a:extLst>
            </p:cNvPr>
            <p:cNvSpPr/>
            <p:nvPr/>
          </p:nvSpPr>
          <p:spPr>
            <a:xfrm>
              <a:off x="5173700" y="1486850"/>
              <a:ext cx="596850" cy="227975"/>
            </a:xfrm>
            <a:custGeom>
              <a:avLst/>
              <a:gdLst/>
              <a:ahLst/>
              <a:cxnLst/>
              <a:rect l="l" t="t" r="r" b="b"/>
              <a:pathLst>
                <a:path w="23874" h="9119" extrusionOk="0">
                  <a:moveTo>
                    <a:pt x="887" y="0"/>
                  </a:moveTo>
                  <a:cubicBezTo>
                    <a:pt x="848" y="0"/>
                    <a:pt x="812" y="26"/>
                    <a:pt x="802" y="65"/>
                  </a:cubicBezTo>
                  <a:lnTo>
                    <a:pt x="1" y="3172"/>
                  </a:lnTo>
                  <a:lnTo>
                    <a:pt x="23060" y="9119"/>
                  </a:lnTo>
                  <a:lnTo>
                    <a:pt x="23861" y="6012"/>
                  </a:lnTo>
                  <a:cubicBezTo>
                    <a:pt x="23873" y="5965"/>
                    <a:pt x="23846" y="5918"/>
                    <a:pt x="23797" y="5904"/>
                  </a:cubicBezTo>
                  <a:lnTo>
                    <a:pt x="909" y="3"/>
                  </a:lnTo>
                  <a:cubicBezTo>
                    <a:pt x="902" y="1"/>
                    <a:pt x="894" y="0"/>
                    <a:pt x="88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535;p41">
              <a:extLst>
                <a:ext uri="{FF2B5EF4-FFF2-40B4-BE49-F238E27FC236}">
                  <a16:creationId xmlns:a16="http://schemas.microsoft.com/office/drawing/2014/main" id="{FE831708-3E99-89CB-B9E0-A6B6AA9C9D2C}"/>
                </a:ext>
              </a:extLst>
            </p:cNvPr>
            <p:cNvSpPr/>
            <p:nvPr/>
          </p:nvSpPr>
          <p:spPr>
            <a:xfrm>
              <a:off x="5317175" y="1598575"/>
              <a:ext cx="204400" cy="646475"/>
            </a:xfrm>
            <a:custGeom>
              <a:avLst/>
              <a:gdLst/>
              <a:ahLst/>
              <a:cxnLst/>
              <a:rect l="l" t="t" r="r" b="b"/>
              <a:pathLst>
                <a:path w="8176" h="25859" extrusionOk="0">
                  <a:moveTo>
                    <a:pt x="4031" y="1"/>
                  </a:moveTo>
                  <a:cubicBezTo>
                    <a:pt x="4028" y="438"/>
                    <a:pt x="0" y="25859"/>
                    <a:pt x="0" y="25859"/>
                  </a:cubicBezTo>
                  <a:lnTo>
                    <a:pt x="8175" y="959"/>
                  </a:lnTo>
                  <a:lnTo>
                    <a:pt x="4031"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Google Shape;536;p41">
              <a:extLst>
                <a:ext uri="{FF2B5EF4-FFF2-40B4-BE49-F238E27FC236}">
                  <a16:creationId xmlns:a16="http://schemas.microsoft.com/office/drawing/2014/main" id="{F61D5CA3-8D7C-7CDE-8EE6-C5E2AAD03519}"/>
                </a:ext>
              </a:extLst>
            </p:cNvPr>
            <p:cNvSpPr/>
            <p:nvPr/>
          </p:nvSpPr>
          <p:spPr>
            <a:xfrm>
              <a:off x="5249550" y="1067175"/>
              <a:ext cx="469075" cy="577350"/>
            </a:xfrm>
            <a:custGeom>
              <a:avLst/>
              <a:gdLst/>
              <a:ahLst/>
              <a:cxnLst/>
              <a:rect l="l" t="t" r="r" b="b"/>
              <a:pathLst>
                <a:path w="18763" h="23094" extrusionOk="0">
                  <a:moveTo>
                    <a:pt x="9031" y="1"/>
                  </a:moveTo>
                  <a:lnTo>
                    <a:pt x="1" y="18423"/>
                  </a:lnTo>
                  <a:lnTo>
                    <a:pt x="18120" y="23094"/>
                  </a:lnTo>
                  <a:lnTo>
                    <a:pt x="18762" y="2290"/>
                  </a:lnTo>
                  <a:lnTo>
                    <a:pt x="9031"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537;p41">
              <a:extLst>
                <a:ext uri="{FF2B5EF4-FFF2-40B4-BE49-F238E27FC236}">
                  <a16:creationId xmlns:a16="http://schemas.microsoft.com/office/drawing/2014/main" id="{B4023750-58B4-B2D1-FAA5-4442F8953C92}"/>
                </a:ext>
              </a:extLst>
            </p:cNvPr>
            <p:cNvSpPr/>
            <p:nvPr/>
          </p:nvSpPr>
          <p:spPr>
            <a:xfrm>
              <a:off x="5359675" y="933850"/>
              <a:ext cx="504125" cy="254750"/>
            </a:xfrm>
            <a:custGeom>
              <a:avLst/>
              <a:gdLst/>
              <a:ahLst/>
              <a:cxnLst/>
              <a:rect l="l" t="t" r="r" b="b"/>
              <a:pathLst>
                <a:path w="20165" h="10190" extrusionOk="0">
                  <a:moveTo>
                    <a:pt x="6234" y="1"/>
                  </a:moveTo>
                  <a:cubicBezTo>
                    <a:pt x="5431" y="1"/>
                    <a:pt x="4671" y="60"/>
                    <a:pt x="3975" y="182"/>
                  </a:cubicBezTo>
                  <a:cubicBezTo>
                    <a:pt x="1925" y="539"/>
                    <a:pt x="605" y="1399"/>
                    <a:pt x="303" y="2573"/>
                  </a:cubicBezTo>
                  <a:cubicBezTo>
                    <a:pt x="0" y="3748"/>
                    <a:pt x="740" y="5139"/>
                    <a:pt x="2360" y="6441"/>
                  </a:cubicBezTo>
                  <a:cubicBezTo>
                    <a:pt x="3979" y="7745"/>
                    <a:pt x="6346" y="8852"/>
                    <a:pt x="8941" y="9522"/>
                  </a:cubicBezTo>
                  <a:cubicBezTo>
                    <a:pt x="10653" y="9964"/>
                    <a:pt x="12371" y="10190"/>
                    <a:pt x="13930" y="10190"/>
                  </a:cubicBezTo>
                  <a:cubicBezTo>
                    <a:pt x="14733" y="10190"/>
                    <a:pt x="15494" y="10130"/>
                    <a:pt x="16190" y="10008"/>
                  </a:cubicBezTo>
                  <a:cubicBezTo>
                    <a:pt x="18238" y="9651"/>
                    <a:pt x="19559" y="8792"/>
                    <a:pt x="19862" y="7617"/>
                  </a:cubicBezTo>
                  <a:cubicBezTo>
                    <a:pt x="20164" y="6443"/>
                    <a:pt x="19424" y="5051"/>
                    <a:pt x="17805" y="3749"/>
                  </a:cubicBezTo>
                  <a:cubicBezTo>
                    <a:pt x="16185" y="2446"/>
                    <a:pt x="13817" y="1338"/>
                    <a:pt x="11223" y="668"/>
                  </a:cubicBezTo>
                  <a:cubicBezTo>
                    <a:pt x="9511" y="227"/>
                    <a:pt x="7793" y="1"/>
                    <a:pt x="623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538;p41">
              <a:extLst>
                <a:ext uri="{FF2B5EF4-FFF2-40B4-BE49-F238E27FC236}">
                  <a16:creationId xmlns:a16="http://schemas.microsoft.com/office/drawing/2014/main" id="{49FD0B0F-ADF5-030B-B107-75C50C769690}"/>
                </a:ext>
              </a:extLst>
            </p:cNvPr>
            <p:cNvSpPr/>
            <p:nvPr/>
          </p:nvSpPr>
          <p:spPr>
            <a:xfrm>
              <a:off x="5366275" y="908100"/>
              <a:ext cx="504150" cy="254750"/>
            </a:xfrm>
            <a:custGeom>
              <a:avLst/>
              <a:gdLst/>
              <a:ahLst/>
              <a:cxnLst/>
              <a:rect l="l" t="t" r="r" b="b"/>
              <a:pathLst>
                <a:path w="20166" h="10190" extrusionOk="0">
                  <a:moveTo>
                    <a:pt x="6230" y="1"/>
                  </a:moveTo>
                  <a:cubicBezTo>
                    <a:pt x="5429" y="1"/>
                    <a:pt x="4670" y="61"/>
                    <a:pt x="3975" y="182"/>
                  </a:cubicBezTo>
                  <a:cubicBezTo>
                    <a:pt x="1927" y="540"/>
                    <a:pt x="607" y="1400"/>
                    <a:pt x="304" y="2573"/>
                  </a:cubicBezTo>
                  <a:cubicBezTo>
                    <a:pt x="1" y="3747"/>
                    <a:pt x="740" y="5139"/>
                    <a:pt x="2362" y="6443"/>
                  </a:cubicBezTo>
                  <a:cubicBezTo>
                    <a:pt x="3981" y="7746"/>
                    <a:pt x="6348" y="8854"/>
                    <a:pt x="8942" y="9522"/>
                  </a:cubicBezTo>
                  <a:cubicBezTo>
                    <a:pt x="10654" y="9964"/>
                    <a:pt x="12372" y="10190"/>
                    <a:pt x="13932" y="10190"/>
                  </a:cubicBezTo>
                  <a:cubicBezTo>
                    <a:pt x="14735" y="10190"/>
                    <a:pt x="15496" y="10130"/>
                    <a:pt x="16192" y="10008"/>
                  </a:cubicBezTo>
                  <a:cubicBezTo>
                    <a:pt x="18239" y="9651"/>
                    <a:pt x="19560" y="8791"/>
                    <a:pt x="19864" y="7617"/>
                  </a:cubicBezTo>
                  <a:cubicBezTo>
                    <a:pt x="20166" y="6444"/>
                    <a:pt x="19426" y="5053"/>
                    <a:pt x="17807" y="3749"/>
                  </a:cubicBezTo>
                  <a:cubicBezTo>
                    <a:pt x="16185" y="2445"/>
                    <a:pt x="13818" y="1338"/>
                    <a:pt x="11225" y="669"/>
                  </a:cubicBezTo>
                  <a:cubicBezTo>
                    <a:pt x="9511" y="228"/>
                    <a:pt x="7791" y="1"/>
                    <a:pt x="623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4" name="sau_day_la_mot_so_sai_lam_khi_lam_bai_dang_nay_ma_e981a3f3-6e61-42c4-b5f3-bb80c28c8230">
            <a:hlinkClick r:id="" action="ppaction://media"/>
            <a:extLst>
              <a:ext uri="{FF2B5EF4-FFF2-40B4-BE49-F238E27FC236}">
                <a16:creationId xmlns:a16="http://schemas.microsoft.com/office/drawing/2014/main" id="{BDA2D224-AD54-41B4-D100-DFB3CC169AC5}"/>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99879" y="3225800"/>
            <a:ext cx="406400" cy="406400"/>
          </a:xfrm>
          <a:prstGeom prst="rect">
            <a:avLst/>
          </a:prstGeom>
        </p:spPr>
      </p:pic>
    </p:spTree>
    <p:custDataLst>
      <p:tags r:id="rId1"/>
    </p:custDataLst>
    <p:extLst>
      <p:ext uri="{BB962C8B-B14F-4D97-AF65-F5344CB8AC3E}">
        <p14:creationId xmlns:p14="http://schemas.microsoft.com/office/powerpoint/2010/main" val="4034457706"/>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3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ộp Văn bản 6">
            <a:extLst>
              <a:ext uri="{FF2B5EF4-FFF2-40B4-BE49-F238E27FC236}">
                <a16:creationId xmlns:a16="http://schemas.microsoft.com/office/drawing/2014/main" id="{C903CDC2-FB8B-0A74-0F51-67F76E3BB85D}"/>
              </a:ext>
            </a:extLst>
          </p:cNvPr>
          <p:cNvSpPr txBox="1"/>
          <p:nvPr/>
        </p:nvSpPr>
        <p:spPr>
          <a:xfrm>
            <a:off x="764458" y="801741"/>
            <a:ext cx="10663084" cy="3270126"/>
          </a:xfrm>
          <a:prstGeom prst="rect">
            <a:avLst/>
          </a:prstGeom>
          <a:noFill/>
        </p:spPr>
        <p:txBody>
          <a:bodyPr wrap="square">
            <a:spAutoFit/>
          </a:bodyPr>
          <a:lstStyle/>
          <a:p>
            <a:pPr marL="457200" indent="-457200" algn="just">
              <a:lnSpc>
                <a:spcPct val="150000"/>
              </a:lnSpc>
              <a:buFont typeface="Arial" panose="020B0604020202020204" pitchFamily="34" charset="0"/>
              <a:buChar char="•"/>
            </a:pPr>
            <a:r>
              <a:rPr lang="en-US" sz="2800">
                <a:solidFill>
                  <a:srgbClr val="00B0F0"/>
                </a:solidFill>
                <a:effectLst/>
                <a:latin typeface="#9Slide03 Impact" panose="02040603050506020204" pitchFamily="18" charset="0"/>
                <a:ea typeface="Times New Roman" panose="02020603050405020304" pitchFamily="18" charset="0"/>
              </a:rPr>
              <a:t>Kết luận hệ phương trình có </a:t>
            </a:r>
            <a:r>
              <a:rPr lang="en-US" sz="2800">
                <a:solidFill>
                  <a:srgbClr val="FF0000"/>
                </a:solidFill>
                <a:effectLst/>
                <a:latin typeface="#9Slide03 Impact" panose="02040603050506020204" pitchFamily="18" charset="0"/>
                <a:ea typeface="Times New Roman" panose="02020603050405020304" pitchFamily="18" charset="0"/>
              </a:rPr>
              <a:t>2 nghiệm </a:t>
            </a:r>
            <a:r>
              <a:rPr lang="en-US" sz="2800">
                <a:solidFill>
                  <a:srgbClr val="00B0F0"/>
                </a:solidFill>
                <a:effectLst/>
                <a:latin typeface="#9Slide03 Impact" panose="02040603050506020204" pitchFamily="18" charset="0"/>
                <a:ea typeface="Times New Roman" panose="02020603050405020304" pitchFamily="18" charset="0"/>
              </a:rPr>
              <a:t>x = …; y =…; </a:t>
            </a:r>
            <a:endParaRPr lang="vi-VN" sz="2800">
              <a:solidFill>
                <a:srgbClr val="00B0F0"/>
              </a:solidFill>
              <a:effectLst/>
              <a:latin typeface="Times New Roman" panose="02020603050405020304" pitchFamily="18" charset="0"/>
              <a:ea typeface="Times New Roman" panose="02020603050405020304" pitchFamily="18" charset="0"/>
            </a:endParaRPr>
          </a:p>
          <a:p>
            <a:pPr marL="457200" indent="-457200" algn="just">
              <a:lnSpc>
                <a:spcPct val="150000"/>
              </a:lnSpc>
              <a:buFont typeface="Arial" panose="020B0604020202020204" pitchFamily="34" charset="0"/>
              <a:buChar char="•"/>
            </a:pPr>
            <a:r>
              <a:rPr lang="en-US" sz="2800">
                <a:solidFill>
                  <a:srgbClr val="00B0F0"/>
                </a:solidFill>
                <a:effectLst/>
                <a:latin typeface="#9Slide03 Impact" panose="02040603050506020204" pitchFamily="18" charset="0"/>
                <a:ea typeface="Times New Roman" panose="02020603050405020304" pitchFamily="18" charset="0"/>
              </a:rPr>
              <a:t>Dùng</a:t>
            </a:r>
            <a:r>
              <a:rPr lang="vi-VN" sz="2800">
                <a:solidFill>
                  <a:srgbClr val="00B0F0"/>
                </a:solidFill>
                <a:effectLst/>
                <a:latin typeface="#9Slide03 Impact" panose="02040603050506020204" pitchFamily="18" charset="0"/>
                <a:ea typeface="Times New Roman" panose="02020603050405020304" pitchFamily="18" charset="0"/>
              </a:rPr>
              <a:t> sai</a:t>
            </a:r>
            <a:r>
              <a:rPr lang="en-US" sz="2800">
                <a:solidFill>
                  <a:srgbClr val="00B0F0"/>
                </a:solidFill>
                <a:effectLst/>
                <a:latin typeface="#9Slide03 Impact" panose="02040603050506020204" pitchFamily="18" charset="0"/>
                <a:ea typeface="Times New Roman" panose="02020603050405020304" pitchFamily="18" charset="0"/>
              </a:rPr>
              <a:t> kí hiệu </a:t>
            </a:r>
            <a:r>
              <a:rPr lang="en-US" sz="2800">
                <a:solidFill>
                  <a:srgbClr val="FF0000"/>
                </a:solidFill>
                <a:effectLst/>
                <a:latin typeface="#9Slide03 Impact" panose="02040603050506020204" pitchFamily="18" charset="0"/>
                <a:ea typeface="Times New Roman" panose="02020603050405020304" pitchFamily="18" charset="0"/>
              </a:rPr>
              <a:t>{x,y}</a:t>
            </a:r>
            <a:r>
              <a:rPr lang="vi-VN" sz="2800">
                <a:solidFill>
                  <a:srgbClr val="FF0000"/>
                </a:solidFill>
                <a:effectLst/>
                <a:latin typeface="#9Slide03 Impact" panose="02040603050506020204" pitchFamily="18" charset="0"/>
                <a:ea typeface="Times New Roman" panose="02020603050405020304" pitchFamily="18" charset="0"/>
              </a:rPr>
              <a:t> </a:t>
            </a:r>
          </a:p>
          <a:p>
            <a:pPr marL="457200" indent="-457200" algn="just">
              <a:lnSpc>
                <a:spcPct val="150000"/>
              </a:lnSpc>
              <a:buFont typeface="Arial" panose="020B0604020202020204" pitchFamily="34" charset="0"/>
              <a:buChar char="•"/>
            </a:pPr>
            <a:r>
              <a:rPr lang="en-US" sz="2800">
                <a:solidFill>
                  <a:srgbClr val="00B0F0"/>
                </a:solidFill>
                <a:effectLst/>
                <a:latin typeface="#9Slide03 Impact" panose="02040603050506020204" pitchFamily="18" charset="0"/>
                <a:ea typeface="Times New Roman" panose="02020603050405020304" pitchFamily="18" charset="0"/>
              </a:rPr>
              <a:t>Kết luận </a:t>
            </a:r>
            <a:r>
              <a:rPr lang="en-US" sz="2800">
                <a:solidFill>
                  <a:srgbClr val="FF0000"/>
                </a:solidFill>
                <a:effectLst/>
                <a:latin typeface="#9Slide03 Impact" panose="02040603050506020204" pitchFamily="18" charset="0"/>
                <a:ea typeface="Times New Roman" panose="02020603050405020304" pitchFamily="18" charset="0"/>
              </a:rPr>
              <a:t>ngược</a:t>
            </a:r>
            <a:r>
              <a:rPr lang="en-US" sz="2800">
                <a:solidFill>
                  <a:srgbClr val="00B0F0"/>
                </a:solidFill>
                <a:effectLst/>
                <a:latin typeface="#9Slide03 Impact" panose="02040603050506020204" pitchFamily="18" charset="0"/>
                <a:ea typeface="Times New Roman" panose="02020603050405020304" pitchFamily="18" charset="0"/>
              </a:rPr>
              <a:t> vị trí x; </a:t>
            </a:r>
            <a:r>
              <a:rPr lang="vi-VN" sz="2800">
                <a:solidFill>
                  <a:srgbClr val="00B0F0"/>
                </a:solidFill>
                <a:effectLst/>
                <a:latin typeface="#9Slide03 Impact" panose="02040603050506020204" pitchFamily="18" charset="0"/>
                <a:ea typeface="Times New Roman" panose="02020603050405020304" pitchFamily="18" charset="0"/>
              </a:rPr>
              <a:t>y</a:t>
            </a:r>
          </a:p>
          <a:p>
            <a:pPr marL="457200" indent="-457200" algn="just">
              <a:lnSpc>
                <a:spcPct val="150000"/>
              </a:lnSpc>
              <a:buFont typeface="Arial" panose="020B0604020202020204" pitchFamily="34" charset="0"/>
              <a:buChar char="•"/>
            </a:pPr>
            <a:r>
              <a:rPr lang="vi-VN" sz="2800">
                <a:solidFill>
                  <a:srgbClr val="00B0F0"/>
                </a:solidFill>
                <a:latin typeface="#9Slide03 Impact" panose="02040603050506020204" pitchFamily="18" charset="0"/>
                <a:ea typeface="Times New Roman" panose="02020603050405020304" pitchFamily="18" charset="0"/>
              </a:rPr>
              <a:t>Cộng ( trừ) vế trái của hai phương trình nhưng vế phải giữ nguyên.</a:t>
            </a:r>
            <a:endParaRPr lang="vi-VN" sz="2800">
              <a:solidFill>
                <a:srgbClr val="00B0F0"/>
              </a:solidFill>
              <a:effectLst/>
              <a:latin typeface="#9Slide03 Impact" panose="02040603050506020204" pitchFamily="18" charset="0"/>
              <a:ea typeface="Times New Roman" panose="02020603050405020304" pitchFamily="18" charset="0"/>
            </a:endParaRPr>
          </a:p>
          <a:p>
            <a:pPr marL="457200" indent="-457200" algn="just">
              <a:lnSpc>
                <a:spcPct val="150000"/>
              </a:lnSpc>
              <a:buFont typeface="Arial" panose="020B0604020202020204" pitchFamily="34" charset="0"/>
              <a:buChar char="•"/>
            </a:pPr>
            <a:r>
              <a:rPr lang="vi-VN" sz="2800">
                <a:solidFill>
                  <a:srgbClr val="00B0F0"/>
                </a:solidFill>
                <a:latin typeface="#9Slide03 Impact" panose="02040603050506020204" pitchFamily="18" charset="0"/>
                <a:ea typeface="Times New Roman" panose="02020603050405020304" pitchFamily="18" charset="0"/>
              </a:rPr>
              <a:t>Nhân vế trái của phương trình nhưng vế phải giữ nguyên.</a:t>
            </a:r>
            <a:endParaRPr lang="vi-VN" sz="2800">
              <a:solidFill>
                <a:srgbClr val="00B0F0"/>
              </a:solidFill>
              <a:effectLst/>
              <a:latin typeface="#9Slide03 Impact" panose="02040603050506020204" pitchFamily="18" charset="0"/>
              <a:ea typeface="Times New Roman" panose="02020603050405020304" pitchFamily="18" charset="0"/>
            </a:endParaRPr>
          </a:p>
        </p:txBody>
      </p:sp>
      <p:pic>
        <p:nvPicPr>
          <p:cNvPr id="2" name="1_ket_luan_he_phuong_trinh_co_2_nghiem_x_va_40e5ac1f-b678-42bb-96b2-1e33da3febeb">
            <a:hlinkClick r:id="" action="ppaction://media"/>
            <a:extLst>
              <a:ext uri="{FF2B5EF4-FFF2-40B4-BE49-F238E27FC236}">
                <a16:creationId xmlns:a16="http://schemas.microsoft.com/office/drawing/2014/main" id="{F71A74FE-E6DE-7DD4-D544-669DF8608F60}"/>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008743" y="1190172"/>
            <a:ext cx="406400" cy="406400"/>
          </a:xfrm>
          <a:prstGeom prst="rect">
            <a:avLst/>
          </a:prstGeom>
        </p:spPr>
      </p:pic>
    </p:spTree>
    <p:custDataLst>
      <p:tags r:id="rId1"/>
    </p:custDataLst>
    <p:extLst>
      <p:ext uri="{BB962C8B-B14F-4D97-AF65-F5344CB8AC3E}">
        <p14:creationId xmlns:p14="http://schemas.microsoft.com/office/powerpoint/2010/main" val="1510385160"/>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912" fill="hold"/>
                                        <p:tgtEl>
                                          <p:spTgt spid="2"/>
                                        </p:tgtEl>
                                      </p:cBhvr>
                                    </p:cmd>
                                  </p:childTnLst>
                                </p:cTn>
                              </p:par>
                              <p:par>
                                <p:cTn id="7" presetID="10" presetClass="entr" presetSubtype="0" fill="hold" grpId="0" nodeType="withEffect">
                                  <p:stCondLst>
                                    <p:cond delay="0"/>
                                  </p:stCondLst>
                                  <p:iterate type="lt">
                                    <p:tmPct val="10000"/>
                                  </p:iterate>
                                  <p:childTnLst>
                                    <p:set>
                                      <p:cBhvr>
                                        <p:cTn id="8" dur="1" fill="hold">
                                          <p:stCondLst>
                                            <p:cond delay="0"/>
                                          </p:stCondLst>
                                        </p:cTn>
                                        <p:tgtEl>
                                          <p:spTgt spid="7">
                                            <p:txEl>
                                              <p:pRg st="0" end="0"/>
                                            </p:txEl>
                                          </p:spTgt>
                                        </p:tgtEl>
                                        <p:attrNameLst>
                                          <p:attrName>style.visibility</p:attrName>
                                        </p:attrNameLst>
                                      </p:cBhvr>
                                      <p:to>
                                        <p:strVal val="visible"/>
                                      </p:to>
                                    </p:set>
                                    <p:animEffect transition="in" filter="fade">
                                      <p:cBhvr>
                                        <p:cTn id="9" dur="500"/>
                                        <p:tgtEl>
                                          <p:spTgt spid="7">
                                            <p:txEl>
                                              <p:pRg st="0" end="0"/>
                                            </p:txEl>
                                          </p:spTgt>
                                        </p:tgtEl>
                                      </p:cBhvr>
                                    </p:animEffect>
                                  </p:childTnLst>
                                </p:cTn>
                              </p:par>
                              <p:par>
                                <p:cTn id="10" presetID="10" presetClass="entr" presetSubtype="0" fill="hold" grpId="0" nodeType="withEffect">
                                  <p:stCondLst>
                                    <p:cond delay="3500"/>
                                  </p:stCondLst>
                                  <p:iterate type="lt">
                                    <p:tmPct val="10000"/>
                                  </p:iterate>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par>
                                <p:cTn id="13" presetID="10" presetClass="entr" presetSubtype="0" fill="hold" grpId="0" nodeType="withEffect">
                                  <p:stCondLst>
                                    <p:cond delay="6500"/>
                                  </p:stCondLst>
                                  <p:iterate type="lt">
                                    <p:tmPct val="10000"/>
                                  </p:iterate>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par>
                                <p:cTn id="16" presetID="10" presetClass="entr" presetSubtype="0" fill="hold" grpId="0" nodeType="withEffect">
                                  <p:stCondLst>
                                    <p:cond delay="9750"/>
                                  </p:stCondLst>
                                  <p:iterate type="lt">
                                    <p:tmPct val="10000"/>
                                  </p:iterate>
                                  <p:childTnLst>
                                    <p:set>
                                      <p:cBhvr>
                                        <p:cTn id="17" dur="1" fill="hold">
                                          <p:stCondLst>
                                            <p:cond delay="0"/>
                                          </p:stCondLst>
                                        </p:cTn>
                                        <p:tgtEl>
                                          <p:spTgt spid="7">
                                            <p:txEl>
                                              <p:pRg st="3" end="3"/>
                                            </p:txEl>
                                          </p:spTgt>
                                        </p:tgtEl>
                                        <p:attrNameLst>
                                          <p:attrName>style.visibility</p:attrName>
                                        </p:attrNameLst>
                                      </p:cBhvr>
                                      <p:to>
                                        <p:strVal val="visible"/>
                                      </p:to>
                                    </p:set>
                                    <p:animEffect transition="in" filter="fade">
                                      <p:cBhvr>
                                        <p:cTn id="18" dur="500"/>
                                        <p:tgtEl>
                                          <p:spTgt spid="7">
                                            <p:txEl>
                                              <p:pRg st="3" end="3"/>
                                            </p:txEl>
                                          </p:spTgt>
                                        </p:tgtEl>
                                      </p:cBhvr>
                                    </p:animEffect>
                                  </p:childTnLst>
                                </p:cTn>
                              </p:par>
                              <p:par>
                                <p:cTn id="19" presetID="10" presetClass="entr" presetSubtype="0" fill="hold" grpId="0" nodeType="withEffect">
                                  <p:stCondLst>
                                    <p:cond delay="14500"/>
                                  </p:stCondLst>
                                  <p:iterate type="lt">
                                    <p:tmPct val="10000"/>
                                  </p:iterate>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2"/>
                </p:tgtEl>
              </p:cMediaNode>
            </p:audio>
          </p:childTnLst>
        </p:cTn>
      </p:par>
    </p:tnLst>
    <p:bldLst>
      <p:bldP spid="7"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53">
          <a:extLst>
            <a:ext uri="{FF2B5EF4-FFF2-40B4-BE49-F238E27FC236}">
              <a16:creationId xmlns:a16="http://schemas.microsoft.com/office/drawing/2014/main" id="{AD94623E-CBEF-5490-6B1D-461999305040}"/>
            </a:ext>
          </a:extLst>
        </p:cNvPr>
        <p:cNvGrpSpPr/>
        <p:nvPr/>
      </p:nvGrpSpPr>
      <p:grpSpPr>
        <a:xfrm>
          <a:off x="0" y="0"/>
          <a:ext cx="0" cy="0"/>
          <a:chOff x="0" y="0"/>
          <a:chExt cx="0" cy="0"/>
        </a:xfrm>
      </p:grpSpPr>
      <p:sp>
        <p:nvSpPr>
          <p:cNvPr id="22" name="Rectangle 21">
            <a:extLst>
              <a:ext uri="{FF2B5EF4-FFF2-40B4-BE49-F238E27FC236}">
                <a16:creationId xmlns:a16="http://schemas.microsoft.com/office/drawing/2014/main" id="{577D7AAA-FA05-28C8-3F2B-31AAB8003612}"/>
              </a:ext>
            </a:extLst>
          </p:cNvPr>
          <p:cNvSpPr/>
          <p:nvPr/>
        </p:nvSpPr>
        <p:spPr>
          <a:xfrm>
            <a:off x="1108790" y="639098"/>
            <a:ext cx="10424775" cy="54077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2133" kern="0">
              <a:solidFill>
                <a:srgbClr val="FFFFFF"/>
              </a:solidFill>
              <a:latin typeface="Arial"/>
              <a:sym typeface="Arial"/>
            </a:endParaRPr>
          </a:p>
        </p:txBody>
      </p:sp>
      <p:pic>
        <p:nvPicPr>
          <p:cNvPr id="2" name="Picture 1">
            <a:extLst>
              <a:ext uri="{FF2B5EF4-FFF2-40B4-BE49-F238E27FC236}">
                <a16:creationId xmlns:a16="http://schemas.microsoft.com/office/drawing/2014/main" id="{7C61F6AB-854B-136D-2E31-050A3D97CAAB}"/>
              </a:ext>
            </a:extLst>
          </p:cNvPr>
          <p:cNvPicPr>
            <a:picLocks noChangeAspect="1"/>
          </p:cNvPicPr>
          <p:nvPr/>
        </p:nvPicPr>
        <p:blipFill>
          <a:blip r:embed="rId6"/>
          <a:stretch>
            <a:fillRect/>
          </a:stretch>
        </p:blipFill>
        <p:spPr>
          <a:xfrm rot="16811703">
            <a:off x="11261728" y="2787854"/>
            <a:ext cx="1292464" cy="528365"/>
          </a:xfrm>
          <a:prstGeom prst="rect">
            <a:avLst/>
          </a:prstGeom>
        </p:spPr>
      </p:pic>
      <p:sp>
        <p:nvSpPr>
          <p:cNvPr id="4" name="Tiêu đề phụ 3">
            <a:extLst>
              <a:ext uri="{FF2B5EF4-FFF2-40B4-BE49-F238E27FC236}">
                <a16:creationId xmlns:a16="http://schemas.microsoft.com/office/drawing/2014/main" id="{CB092577-E156-1381-A816-19A248D22BEE}"/>
              </a:ext>
            </a:extLst>
          </p:cNvPr>
          <p:cNvSpPr txBox="1">
            <a:spLocks/>
          </p:cNvSpPr>
          <p:nvPr/>
        </p:nvSpPr>
        <p:spPr>
          <a:xfrm>
            <a:off x="1659438" y="1673918"/>
            <a:ext cx="8409848" cy="3344398"/>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vi-VN" sz="6000" b="1" kern="0">
                <a:solidFill>
                  <a:srgbClr val="0000FF"/>
                </a:solidFill>
                <a:latin typeface="#9Slide03 Arima Madurai Black" panose="00000A00000000000000" pitchFamily="2" charset="0"/>
                <a:cs typeface="#9Slide03 Arima Madurai Black" panose="00000A00000000000000" pitchFamily="2" charset="0"/>
              </a:rPr>
              <a:t>Hẹn gặp lại các em ở những bài học sau! </a:t>
            </a:r>
          </a:p>
        </p:txBody>
      </p:sp>
      <p:pic>
        <p:nvPicPr>
          <p:cNvPr id="9" name="bai_hoc_cua_chung_ta_den_day_la_ket_thuc_cac_em_5f676aec-8df6-481f-b8a5-af9ab26482a6">
            <a:hlinkClick r:id="" action="ppaction://media"/>
            <a:extLst>
              <a:ext uri="{FF2B5EF4-FFF2-40B4-BE49-F238E27FC236}">
                <a16:creationId xmlns:a16="http://schemas.microsoft.com/office/drawing/2014/main" id="{53541752-FA9C-B8C7-0CEF-D78D32BADBB9}"/>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775629" y="895196"/>
            <a:ext cx="406400" cy="406400"/>
          </a:xfrm>
          <a:prstGeom prst="rect">
            <a:avLst/>
          </a:prstGeom>
        </p:spPr>
      </p:pic>
    </p:spTree>
    <p:custDataLst>
      <p:tags r:id="rId1"/>
    </p:custDataLst>
    <p:extLst>
      <p:ext uri="{BB962C8B-B14F-4D97-AF65-F5344CB8AC3E}">
        <p14:creationId xmlns:p14="http://schemas.microsoft.com/office/powerpoint/2010/main" val="2544259659"/>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627" fill="hold"/>
                                        <p:tgtEl>
                                          <p:spTgt spid="9"/>
                                        </p:tgtEl>
                                      </p:cBhvr>
                                    </p:cmd>
                                  </p:childTnLst>
                                </p:cTn>
                              </p:par>
                              <p:par>
                                <p:cTn id="7" presetID="10" presetClass="entr" presetSubtype="0" fill="hold" grpId="0" nodeType="withEffect">
                                  <p:stCondLst>
                                    <p:cond delay="4000"/>
                                  </p:stCondLst>
                                  <p:iterate type="lt">
                                    <p:tmPct val="10000"/>
                                  </p:iterate>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9"/>
                </p:tgtEl>
              </p:cMediaNode>
            </p:audio>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6"/>
        <p:cNvGrpSpPr/>
        <p:nvPr/>
      </p:nvGrpSpPr>
      <p:grpSpPr>
        <a:xfrm>
          <a:off x="0" y="0"/>
          <a:ext cx="0" cy="0"/>
          <a:chOff x="0" y="0"/>
          <a:chExt cx="0" cy="0"/>
        </a:xfrm>
      </p:grpSpPr>
      <p:sp>
        <p:nvSpPr>
          <p:cNvPr id="8" name="Rectangle 7"/>
          <p:cNvSpPr/>
          <p:nvPr/>
        </p:nvSpPr>
        <p:spPr>
          <a:xfrm>
            <a:off x="2794000" y="799981"/>
            <a:ext cx="6769966" cy="707886"/>
          </a:xfrm>
          <a:prstGeom prst="rect">
            <a:avLst/>
          </a:prstGeom>
          <a:solidFill>
            <a:schemeClr val="tx2">
              <a:lumMod val="60000"/>
              <a:lumOff val="40000"/>
            </a:schemeClr>
          </a:solidFill>
        </p:spPr>
        <p:txBody>
          <a:bodyPr wrap="square">
            <a:spAutoFit/>
          </a:bodyPr>
          <a:lstStyle/>
          <a:p>
            <a:pPr algn="ctr" defTabSz="1219261">
              <a:buClr>
                <a:srgbClr val="143E63"/>
              </a:buClr>
              <a:buSzPts val="3000"/>
              <a:defRPr/>
            </a:pPr>
            <a:r>
              <a:rPr lang="vi-VN" sz="4000" b="1" kern="0">
                <a:solidFill>
                  <a:srgbClr val="FF0000"/>
                </a:solidFill>
                <a:latin typeface="Cascadia Code Light" panose="020B0609020000020004" pitchFamily="49" charset="0"/>
                <a:ea typeface="Cascadia Code Light" panose="020B0609020000020004" pitchFamily="49" charset="0"/>
                <a:cs typeface="Cascadia Code Light" panose="020B0609020000020004" pitchFamily="49" charset="0"/>
                <a:sym typeface="Merriweather Sans"/>
              </a:rPr>
              <a:t>NỘI DUNG BÀI HỌC</a:t>
            </a:r>
          </a:p>
        </p:txBody>
      </p:sp>
      <p:graphicFrame>
        <p:nvGraphicFramePr>
          <p:cNvPr id="6" name="Sơ đồ 5">
            <a:extLst>
              <a:ext uri="{FF2B5EF4-FFF2-40B4-BE49-F238E27FC236}">
                <a16:creationId xmlns:a16="http://schemas.microsoft.com/office/drawing/2014/main" id="{AC72BE69-2191-121B-C21D-CE2BE239922D}"/>
              </a:ext>
            </a:extLst>
          </p:cNvPr>
          <p:cNvGraphicFramePr/>
          <p:nvPr>
            <p:extLst>
              <p:ext uri="{D42A27DB-BD31-4B8C-83A1-F6EECF244321}">
                <p14:modId xmlns:p14="http://schemas.microsoft.com/office/powerpoint/2010/main" val="49011039"/>
              </p:ext>
            </p:extLst>
          </p:nvPr>
        </p:nvGraphicFramePr>
        <p:xfrm>
          <a:off x="2117211" y="2003195"/>
          <a:ext cx="8255821" cy="290310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5" name="Picture 4"/>
          <p:cNvPicPr>
            <a:picLocks noChangeAspect="1"/>
          </p:cNvPicPr>
          <p:nvPr/>
        </p:nvPicPr>
        <p:blipFill>
          <a:blip r:embed="rId11"/>
          <a:stretch>
            <a:fillRect/>
          </a:stretch>
        </p:blipFill>
        <p:spPr>
          <a:xfrm>
            <a:off x="8147667" y="4740933"/>
            <a:ext cx="3962611" cy="1690715"/>
          </a:xfrm>
          <a:prstGeom prst="rect">
            <a:avLst/>
          </a:prstGeom>
        </p:spPr>
      </p:pic>
      <p:pic>
        <p:nvPicPr>
          <p:cNvPr id="2" name="bai_hoc_cua_chung_ta_gom_co_3_phanphan_thu_b049b8b9-4d2d-4342-ba0f-230b536bb2de">
            <a:hlinkClick r:id="" action="ppaction://media"/>
            <a:extLst>
              <a:ext uri="{FF2B5EF4-FFF2-40B4-BE49-F238E27FC236}">
                <a16:creationId xmlns:a16="http://schemas.microsoft.com/office/drawing/2014/main" id="{49AF2AC6-72A2-2194-B0E3-DBF738854B61}"/>
              </a:ext>
            </a:extLst>
          </p:cNvPr>
          <p:cNvPicPr>
            <a:picLocks noChangeAspect="1"/>
          </p:cNvPicPr>
          <p:nvPr>
            <a:audioFile r:link="rId3"/>
            <p:extLst>
              <p:ext uri="{DAA4B4D4-6D71-4841-9C94-3DE7FCFB9230}">
                <p14:media xmlns:p14="http://schemas.microsoft.com/office/powerpoint/2010/main" r:embed="rId2"/>
              </p:ext>
            </p:extLst>
          </p:nvPr>
        </p:nvPicPr>
        <p:blipFill>
          <a:blip r:embed="rId12"/>
          <a:stretch>
            <a:fillRect/>
          </a:stretch>
        </p:blipFill>
        <p:spPr>
          <a:xfrm>
            <a:off x="-1108891" y="596781"/>
            <a:ext cx="406400" cy="406400"/>
          </a:xfrm>
          <a:prstGeom prst="rect">
            <a:avLst/>
          </a:prstGeom>
        </p:spPr>
      </p:pic>
    </p:spTree>
    <p:custDataLst>
      <p:tags r:id="rId1"/>
    </p:custDataLst>
    <p:extLst>
      <p:ext uri="{BB962C8B-B14F-4D97-AF65-F5344CB8AC3E}">
        <p14:creationId xmlns:p14="http://schemas.microsoft.com/office/powerpoint/2010/main" val="2549364937"/>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456" fill="hold"/>
                                        <p:tgtEl>
                                          <p:spTgt spid="2"/>
                                        </p:tgtEl>
                                      </p:cBhvr>
                                    </p:cmd>
                                  </p:childTnLst>
                                </p:cTn>
                              </p:par>
                              <p:par>
                                <p:cTn id="7" presetID="16" presetClass="entr" presetSubtype="21"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barn(inVertical)">
                                      <p:cBhvr>
                                        <p:cTn id="9" dur="500"/>
                                        <p:tgtEl>
                                          <p:spTgt spid="8"/>
                                        </p:tgtEl>
                                      </p:cBhvr>
                                    </p:animEffect>
                                  </p:childTnLst>
                                </p:cTn>
                              </p:par>
                              <p:par>
                                <p:cTn id="10" presetID="1" presetClass="entr" presetSubtype="0" fill="hold" grpId="0" nodeType="withEffect">
                                  <p:stCondLst>
                                    <p:cond delay="3500"/>
                                  </p:stCondLst>
                                  <p:childTnLst>
                                    <p:set>
                                      <p:cBhvr>
                                        <p:cTn id="11" dur="1" fill="hold">
                                          <p:stCondLst>
                                            <p:cond delay="0"/>
                                          </p:stCondLst>
                                        </p:cTn>
                                        <p:tgtEl>
                                          <p:spTgt spid="6">
                                            <p:graphicEl>
                                              <a:dgm id="{F59CF42F-A326-43E8-8FF4-BC0CC1E97BD9}"/>
                                            </p:graphicEl>
                                          </p:spTgt>
                                        </p:tgtEl>
                                        <p:attrNameLst>
                                          <p:attrName>style.visibility</p:attrName>
                                        </p:attrNameLst>
                                      </p:cBhvr>
                                      <p:to>
                                        <p:strVal val="visible"/>
                                      </p:to>
                                    </p:set>
                                  </p:childTnLst>
                                </p:cTn>
                              </p:par>
                              <p:par>
                                <p:cTn id="12" presetID="1" presetClass="entr" presetSubtype="0" fill="hold" grpId="0" nodeType="withEffect">
                                  <p:stCondLst>
                                    <p:cond delay="6250"/>
                                  </p:stCondLst>
                                  <p:childTnLst>
                                    <p:set>
                                      <p:cBhvr>
                                        <p:cTn id="13" dur="1" fill="hold">
                                          <p:stCondLst>
                                            <p:cond delay="0"/>
                                          </p:stCondLst>
                                        </p:cTn>
                                        <p:tgtEl>
                                          <p:spTgt spid="6">
                                            <p:graphicEl>
                                              <a:dgm id="{1D08AB29-4928-47D1-8DE9-6BBACE7479C7}"/>
                                            </p:graphicEl>
                                          </p:spTgt>
                                        </p:tgtEl>
                                        <p:attrNameLst>
                                          <p:attrName>style.visibility</p:attrName>
                                        </p:attrNameLst>
                                      </p:cBhvr>
                                      <p:to>
                                        <p:strVal val="visible"/>
                                      </p:to>
                                    </p:set>
                                  </p:childTnLst>
                                </p:cTn>
                              </p:par>
                              <p:par>
                                <p:cTn id="14" presetID="1" presetClass="entr" presetSubtype="0" fill="hold" grpId="0" nodeType="withEffect">
                                  <p:stCondLst>
                                    <p:cond delay="8500"/>
                                  </p:stCondLst>
                                  <p:childTnLst>
                                    <p:set>
                                      <p:cBhvr>
                                        <p:cTn id="15" dur="1" fill="hold">
                                          <p:stCondLst>
                                            <p:cond delay="0"/>
                                          </p:stCondLst>
                                        </p:cTn>
                                        <p:tgtEl>
                                          <p:spTgt spid="6">
                                            <p:graphicEl>
                                              <a:dgm id="{DC0CBFAF-7301-4524-9C4C-65BE343BA5E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8" grpId="0" animBg="1"/>
      <p:bldGraphic spid="6" grpId="0" uiExpand="1">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êu đề phụ 3">
            <a:extLst>
              <a:ext uri="{FF2B5EF4-FFF2-40B4-BE49-F238E27FC236}">
                <a16:creationId xmlns:a16="http://schemas.microsoft.com/office/drawing/2014/main" id="{45C70492-4419-DFAF-B6CB-A6C025804944}"/>
              </a:ext>
            </a:extLst>
          </p:cNvPr>
          <p:cNvSpPr>
            <a:spLocks noGrp="1"/>
          </p:cNvSpPr>
          <p:nvPr>
            <p:ph type="subTitle" idx="1"/>
          </p:nvPr>
        </p:nvSpPr>
        <p:spPr>
          <a:xfrm>
            <a:off x="1659438" y="1673918"/>
            <a:ext cx="8409848" cy="3344398"/>
          </a:xfrm>
        </p:spPr>
        <p:txBody>
          <a:bodyPr/>
          <a:lstStyle/>
          <a:p>
            <a:pPr algn="ctr"/>
            <a:r>
              <a:rPr lang="vi-VN" sz="6000" b="1">
                <a:latin typeface="#9Slide03 Arima Madurai Black" panose="00000A00000000000000" pitchFamily="2" charset="0"/>
                <a:cs typeface="#9Slide03 Arima Madurai Black" panose="00000A00000000000000" pitchFamily="2" charset="0"/>
              </a:rPr>
              <a:t>Hẹn gặp lại các em ở những bài học sau! </a:t>
            </a:r>
          </a:p>
        </p:txBody>
      </p:sp>
    </p:spTree>
    <p:custDataLst>
      <p:tags r:id="rId1"/>
    </p:custDataLst>
    <p:extLst>
      <p:ext uri="{BB962C8B-B14F-4D97-AF65-F5344CB8AC3E}">
        <p14:creationId xmlns:p14="http://schemas.microsoft.com/office/powerpoint/2010/main" val="4109128431"/>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grpSp>
        <p:nvGrpSpPr>
          <p:cNvPr id="2" name="Group 1"/>
          <p:cNvGrpSpPr/>
          <p:nvPr/>
        </p:nvGrpSpPr>
        <p:grpSpPr>
          <a:xfrm>
            <a:off x="190990" y="1268410"/>
            <a:ext cx="11457755" cy="4570882"/>
            <a:chOff x="442700" y="1269315"/>
            <a:chExt cx="17186633" cy="9009094"/>
          </a:xfrm>
        </p:grpSpPr>
        <p:grpSp>
          <p:nvGrpSpPr>
            <p:cNvPr id="71" name="Google Shape;1558;p62"/>
            <p:cNvGrpSpPr/>
            <p:nvPr/>
          </p:nvGrpSpPr>
          <p:grpSpPr>
            <a:xfrm rot="-613048">
              <a:off x="442700" y="1269315"/>
              <a:ext cx="17186633" cy="9009094"/>
              <a:chOff x="2702524" y="740874"/>
              <a:chExt cx="1636900" cy="1680463"/>
            </a:xfrm>
          </p:grpSpPr>
          <p:sp>
            <p:nvSpPr>
              <p:cNvPr id="72" name="Google Shape;1559;p62"/>
              <p:cNvSpPr/>
              <p:nvPr/>
            </p:nvSpPr>
            <p:spPr>
              <a:xfrm>
                <a:off x="2702524" y="740874"/>
                <a:ext cx="1636900" cy="1676850"/>
              </a:xfrm>
              <a:custGeom>
                <a:avLst/>
                <a:gdLst/>
                <a:ahLst/>
                <a:cxnLst/>
                <a:rect l="l" t="t" r="r" b="b"/>
                <a:pathLst>
                  <a:path w="65476" h="67074" extrusionOk="0">
                    <a:moveTo>
                      <a:pt x="43461" y="1"/>
                    </a:moveTo>
                    <a:cubicBezTo>
                      <a:pt x="42901" y="1"/>
                      <a:pt x="42341" y="177"/>
                      <a:pt x="41869" y="532"/>
                    </a:cubicBezTo>
                    <a:lnTo>
                      <a:pt x="40612" y="1475"/>
                    </a:lnTo>
                    <a:cubicBezTo>
                      <a:pt x="40469" y="1582"/>
                      <a:pt x="40339" y="1703"/>
                      <a:pt x="40222" y="1835"/>
                    </a:cubicBezTo>
                    <a:lnTo>
                      <a:pt x="37289" y="5137"/>
                    </a:lnTo>
                    <a:lnTo>
                      <a:pt x="17773" y="1298"/>
                    </a:lnTo>
                    <a:lnTo>
                      <a:pt x="17770" y="1298"/>
                    </a:lnTo>
                    <a:lnTo>
                      <a:pt x="16459" y="1039"/>
                    </a:lnTo>
                    <a:cubicBezTo>
                      <a:pt x="16285" y="1005"/>
                      <a:pt x="16113" y="989"/>
                      <a:pt x="15943" y="989"/>
                    </a:cubicBezTo>
                    <a:cubicBezTo>
                      <a:pt x="14635" y="989"/>
                      <a:pt x="13485" y="1961"/>
                      <a:pt x="13314" y="3311"/>
                    </a:cubicBezTo>
                    <a:cubicBezTo>
                      <a:pt x="11364" y="18757"/>
                      <a:pt x="7448" y="33891"/>
                      <a:pt x="1658" y="48342"/>
                    </a:cubicBezTo>
                    <a:cubicBezTo>
                      <a:pt x="1182" y="49507"/>
                      <a:pt x="698" y="50685"/>
                      <a:pt x="204" y="51877"/>
                    </a:cubicBezTo>
                    <a:cubicBezTo>
                      <a:pt x="183" y="51929"/>
                      <a:pt x="166" y="51982"/>
                      <a:pt x="148" y="52034"/>
                    </a:cubicBezTo>
                    <a:cubicBezTo>
                      <a:pt x="136" y="52072"/>
                      <a:pt x="120" y="52108"/>
                      <a:pt x="108" y="52146"/>
                    </a:cubicBezTo>
                    <a:cubicBezTo>
                      <a:pt x="91" y="52204"/>
                      <a:pt x="79" y="52262"/>
                      <a:pt x="67" y="52321"/>
                    </a:cubicBezTo>
                    <a:cubicBezTo>
                      <a:pt x="60" y="52357"/>
                      <a:pt x="47" y="52392"/>
                      <a:pt x="41" y="52429"/>
                    </a:cubicBezTo>
                    <a:cubicBezTo>
                      <a:pt x="25" y="52523"/>
                      <a:pt x="12" y="52619"/>
                      <a:pt x="6" y="52714"/>
                    </a:cubicBezTo>
                    <a:cubicBezTo>
                      <a:pt x="5" y="52745"/>
                      <a:pt x="6" y="52777"/>
                      <a:pt x="5" y="52807"/>
                    </a:cubicBezTo>
                    <a:cubicBezTo>
                      <a:pt x="3" y="52872"/>
                      <a:pt x="0" y="52938"/>
                      <a:pt x="3" y="53003"/>
                    </a:cubicBezTo>
                    <a:cubicBezTo>
                      <a:pt x="3" y="53038"/>
                      <a:pt x="9" y="53074"/>
                      <a:pt x="12" y="53109"/>
                    </a:cubicBezTo>
                    <a:cubicBezTo>
                      <a:pt x="17" y="53170"/>
                      <a:pt x="22" y="53231"/>
                      <a:pt x="31" y="53290"/>
                    </a:cubicBezTo>
                    <a:cubicBezTo>
                      <a:pt x="35" y="53328"/>
                      <a:pt x="46" y="53365"/>
                      <a:pt x="52" y="53401"/>
                    </a:cubicBezTo>
                    <a:cubicBezTo>
                      <a:pt x="64" y="53459"/>
                      <a:pt x="73" y="53516"/>
                      <a:pt x="88" y="53574"/>
                    </a:cubicBezTo>
                    <a:cubicBezTo>
                      <a:pt x="99" y="53612"/>
                      <a:pt x="114" y="53650"/>
                      <a:pt x="125" y="53688"/>
                    </a:cubicBezTo>
                    <a:cubicBezTo>
                      <a:pt x="143" y="53741"/>
                      <a:pt x="158" y="53796"/>
                      <a:pt x="180" y="53849"/>
                    </a:cubicBezTo>
                    <a:cubicBezTo>
                      <a:pt x="195" y="53889"/>
                      <a:pt x="213" y="53928"/>
                      <a:pt x="231" y="53966"/>
                    </a:cubicBezTo>
                    <a:cubicBezTo>
                      <a:pt x="249" y="54010"/>
                      <a:pt x="266" y="54054"/>
                      <a:pt x="287" y="54097"/>
                    </a:cubicBezTo>
                    <a:cubicBezTo>
                      <a:pt x="292" y="54103"/>
                      <a:pt x="297" y="54109"/>
                      <a:pt x="300" y="54117"/>
                    </a:cubicBezTo>
                    <a:cubicBezTo>
                      <a:pt x="304" y="54124"/>
                      <a:pt x="306" y="54130"/>
                      <a:pt x="309" y="54136"/>
                    </a:cubicBezTo>
                    <a:cubicBezTo>
                      <a:pt x="327" y="54170"/>
                      <a:pt x="347" y="54200"/>
                      <a:pt x="366" y="54232"/>
                    </a:cubicBezTo>
                    <a:cubicBezTo>
                      <a:pt x="392" y="54278"/>
                      <a:pt x="420" y="54325"/>
                      <a:pt x="448" y="54369"/>
                    </a:cubicBezTo>
                    <a:cubicBezTo>
                      <a:pt x="474" y="54407"/>
                      <a:pt x="502" y="54442"/>
                      <a:pt x="529" y="54478"/>
                    </a:cubicBezTo>
                    <a:cubicBezTo>
                      <a:pt x="559" y="54521"/>
                      <a:pt x="590" y="54562"/>
                      <a:pt x="625" y="54601"/>
                    </a:cubicBezTo>
                    <a:cubicBezTo>
                      <a:pt x="654" y="54636"/>
                      <a:pt x="686" y="54670"/>
                      <a:pt x="716" y="54703"/>
                    </a:cubicBezTo>
                    <a:cubicBezTo>
                      <a:pt x="751" y="54741"/>
                      <a:pt x="786" y="54777"/>
                      <a:pt x="822" y="54812"/>
                    </a:cubicBezTo>
                    <a:cubicBezTo>
                      <a:pt x="856" y="54844"/>
                      <a:pt x="891" y="54873"/>
                      <a:pt x="926" y="54904"/>
                    </a:cubicBezTo>
                    <a:cubicBezTo>
                      <a:pt x="964" y="54935"/>
                      <a:pt x="1002" y="54969"/>
                      <a:pt x="1041" y="54999"/>
                    </a:cubicBezTo>
                    <a:cubicBezTo>
                      <a:pt x="1077" y="55028"/>
                      <a:pt x="1115" y="55052"/>
                      <a:pt x="1153" y="55078"/>
                    </a:cubicBezTo>
                    <a:cubicBezTo>
                      <a:pt x="1194" y="55107"/>
                      <a:pt x="1237" y="55136"/>
                      <a:pt x="1280" y="55162"/>
                    </a:cubicBezTo>
                    <a:cubicBezTo>
                      <a:pt x="1319" y="55186"/>
                      <a:pt x="1360" y="55207"/>
                      <a:pt x="1401" y="55230"/>
                    </a:cubicBezTo>
                    <a:cubicBezTo>
                      <a:pt x="1445" y="55253"/>
                      <a:pt x="1489" y="55277"/>
                      <a:pt x="1533" y="55299"/>
                    </a:cubicBezTo>
                    <a:cubicBezTo>
                      <a:pt x="1576" y="55317"/>
                      <a:pt x="1620" y="55335"/>
                      <a:pt x="1662" y="55353"/>
                    </a:cubicBezTo>
                    <a:cubicBezTo>
                      <a:pt x="1709" y="55371"/>
                      <a:pt x="1755" y="55390"/>
                      <a:pt x="1804" y="55406"/>
                    </a:cubicBezTo>
                    <a:cubicBezTo>
                      <a:pt x="1851" y="55422"/>
                      <a:pt x="1895" y="55434"/>
                      <a:pt x="1940" y="55447"/>
                    </a:cubicBezTo>
                    <a:cubicBezTo>
                      <a:pt x="1971" y="55455"/>
                      <a:pt x="2000" y="55466"/>
                      <a:pt x="2030" y="55473"/>
                    </a:cubicBezTo>
                    <a:lnTo>
                      <a:pt x="49817" y="66998"/>
                    </a:lnTo>
                    <a:cubicBezTo>
                      <a:pt x="50026" y="67049"/>
                      <a:pt x="50235" y="67073"/>
                      <a:pt x="50442" y="67073"/>
                    </a:cubicBezTo>
                    <a:cubicBezTo>
                      <a:pt x="51492" y="67073"/>
                      <a:pt x="52472" y="66445"/>
                      <a:pt x="52889" y="65438"/>
                    </a:cubicBezTo>
                    <a:cubicBezTo>
                      <a:pt x="60382" y="47407"/>
                      <a:pt x="63539" y="28050"/>
                      <a:pt x="65454" y="13203"/>
                    </a:cubicBezTo>
                    <a:lnTo>
                      <a:pt x="65454" y="13197"/>
                    </a:lnTo>
                    <a:cubicBezTo>
                      <a:pt x="65454" y="13197"/>
                      <a:pt x="65454" y="13197"/>
                      <a:pt x="65454" y="13195"/>
                    </a:cubicBezTo>
                    <a:cubicBezTo>
                      <a:pt x="65455" y="13183"/>
                      <a:pt x="65455" y="13169"/>
                      <a:pt x="65457" y="13156"/>
                    </a:cubicBezTo>
                    <a:cubicBezTo>
                      <a:pt x="65464" y="13084"/>
                      <a:pt x="65470" y="13011"/>
                      <a:pt x="65474" y="12938"/>
                    </a:cubicBezTo>
                    <a:cubicBezTo>
                      <a:pt x="65475" y="12923"/>
                      <a:pt x="65474" y="12908"/>
                      <a:pt x="65474" y="12893"/>
                    </a:cubicBezTo>
                    <a:cubicBezTo>
                      <a:pt x="65474" y="12823"/>
                      <a:pt x="65474" y="12753"/>
                      <a:pt x="65469" y="12683"/>
                    </a:cubicBezTo>
                    <a:cubicBezTo>
                      <a:pt x="65467" y="12662"/>
                      <a:pt x="65464" y="12640"/>
                      <a:pt x="65461" y="12618"/>
                    </a:cubicBezTo>
                    <a:cubicBezTo>
                      <a:pt x="65457" y="12557"/>
                      <a:pt x="65451" y="12495"/>
                      <a:pt x="65440" y="12434"/>
                    </a:cubicBezTo>
                    <a:cubicBezTo>
                      <a:pt x="65436" y="12403"/>
                      <a:pt x="65428" y="12375"/>
                      <a:pt x="65422" y="12344"/>
                    </a:cubicBezTo>
                    <a:cubicBezTo>
                      <a:pt x="65411" y="12293"/>
                      <a:pt x="65402" y="12242"/>
                      <a:pt x="65390" y="12192"/>
                    </a:cubicBezTo>
                    <a:cubicBezTo>
                      <a:pt x="65379" y="12156"/>
                      <a:pt x="65367" y="12121"/>
                      <a:pt x="65357" y="12086"/>
                    </a:cubicBezTo>
                    <a:cubicBezTo>
                      <a:pt x="65343" y="12043"/>
                      <a:pt x="65331" y="11999"/>
                      <a:pt x="65316" y="11957"/>
                    </a:cubicBezTo>
                    <a:cubicBezTo>
                      <a:pt x="65300" y="11916"/>
                      <a:pt x="65284" y="11878"/>
                      <a:pt x="65267" y="11838"/>
                    </a:cubicBezTo>
                    <a:cubicBezTo>
                      <a:pt x="65252" y="11802"/>
                      <a:pt x="65238" y="11765"/>
                      <a:pt x="65221" y="11732"/>
                    </a:cubicBezTo>
                    <a:cubicBezTo>
                      <a:pt x="65202" y="11688"/>
                      <a:pt x="65177" y="11647"/>
                      <a:pt x="65156" y="11606"/>
                    </a:cubicBezTo>
                    <a:cubicBezTo>
                      <a:pt x="65139" y="11575"/>
                      <a:pt x="65124" y="11545"/>
                      <a:pt x="65107" y="11515"/>
                    </a:cubicBezTo>
                    <a:cubicBezTo>
                      <a:pt x="65080" y="11469"/>
                      <a:pt x="65050" y="11424"/>
                      <a:pt x="65019" y="11379"/>
                    </a:cubicBezTo>
                    <a:cubicBezTo>
                      <a:pt x="65004" y="11357"/>
                      <a:pt x="64990" y="11332"/>
                      <a:pt x="64974" y="11311"/>
                    </a:cubicBezTo>
                    <a:cubicBezTo>
                      <a:pt x="64939" y="11263"/>
                      <a:pt x="64901" y="11217"/>
                      <a:pt x="64863" y="11171"/>
                    </a:cubicBezTo>
                    <a:cubicBezTo>
                      <a:pt x="64849" y="11155"/>
                      <a:pt x="64837" y="11136"/>
                      <a:pt x="64823" y="11120"/>
                    </a:cubicBezTo>
                    <a:cubicBezTo>
                      <a:pt x="64782" y="11074"/>
                      <a:pt x="64738" y="11030"/>
                      <a:pt x="64694" y="10986"/>
                    </a:cubicBezTo>
                    <a:cubicBezTo>
                      <a:pt x="64680" y="10972"/>
                      <a:pt x="64668" y="10957"/>
                      <a:pt x="64653" y="10943"/>
                    </a:cubicBezTo>
                    <a:cubicBezTo>
                      <a:pt x="64608" y="10899"/>
                      <a:pt x="64559" y="10858"/>
                      <a:pt x="64509" y="10817"/>
                    </a:cubicBezTo>
                    <a:cubicBezTo>
                      <a:pt x="64495" y="10805"/>
                      <a:pt x="64483" y="10793"/>
                      <a:pt x="64468" y="10782"/>
                    </a:cubicBezTo>
                    <a:cubicBezTo>
                      <a:pt x="64412" y="10737"/>
                      <a:pt x="64352" y="10696"/>
                      <a:pt x="64292" y="10655"/>
                    </a:cubicBezTo>
                    <a:cubicBezTo>
                      <a:pt x="64284" y="10650"/>
                      <a:pt x="64276" y="10643"/>
                      <a:pt x="64269" y="10638"/>
                    </a:cubicBezTo>
                    <a:cubicBezTo>
                      <a:pt x="64211" y="10600"/>
                      <a:pt x="64152" y="10567"/>
                      <a:pt x="64091" y="10535"/>
                    </a:cubicBezTo>
                    <a:cubicBezTo>
                      <a:pt x="64079" y="10527"/>
                      <a:pt x="64067" y="10520"/>
                      <a:pt x="64053" y="10512"/>
                    </a:cubicBezTo>
                    <a:cubicBezTo>
                      <a:pt x="63988" y="10479"/>
                      <a:pt x="63921" y="10448"/>
                      <a:pt x="63852" y="10419"/>
                    </a:cubicBezTo>
                    <a:cubicBezTo>
                      <a:pt x="63843" y="10415"/>
                      <a:pt x="63834" y="10410"/>
                      <a:pt x="63825" y="10407"/>
                    </a:cubicBezTo>
                    <a:cubicBezTo>
                      <a:pt x="63763" y="10381"/>
                      <a:pt x="63697" y="10360"/>
                      <a:pt x="63632" y="10339"/>
                    </a:cubicBezTo>
                    <a:cubicBezTo>
                      <a:pt x="63617" y="10333"/>
                      <a:pt x="63602" y="10327"/>
                      <a:pt x="63585" y="10322"/>
                    </a:cubicBezTo>
                    <a:cubicBezTo>
                      <a:pt x="63503" y="10298"/>
                      <a:pt x="63419" y="10277"/>
                      <a:pt x="63333" y="10260"/>
                    </a:cubicBezTo>
                    <a:lnTo>
                      <a:pt x="47851" y="7215"/>
                    </a:lnTo>
                    <a:cubicBezTo>
                      <a:pt x="48148" y="6583"/>
                      <a:pt x="48407" y="5933"/>
                      <a:pt x="48607" y="5269"/>
                    </a:cubicBezTo>
                    <a:cubicBezTo>
                      <a:pt x="48932" y="4184"/>
                      <a:pt x="48534" y="3013"/>
                      <a:pt x="47616" y="2352"/>
                    </a:cubicBezTo>
                    <a:cubicBezTo>
                      <a:pt x="47504" y="2271"/>
                      <a:pt x="47385" y="2200"/>
                      <a:pt x="47260" y="2136"/>
                    </a:cubicBezTo>
                    <a:cubicBezTo>
                      <a:pt x="47139" y="1987"/>
                      <a:pt x="47001" y="1852"/>
                      <a:pt x="46849" y="1732"/>
                    </a:cubicBezTo>
                    <a:cubicBezTo>
                      <a:pt x="46718" y="1629"/>
                      <a:pt x="46577" y="1538"/>
                      <a:pt x="46428" y="1460"/>
                    </a:cubicBezTo>
                    <a:cubicBezTo>
                      <a:pt x="46092" y="1050"/>
                      <a:pt x="45642" y="749"/>
                      <a:pt x="45135" y="596"/>
                    </a:cubicBezTo>
                    <a:cubicBezTo>
                      <a:pt x="44648" y="200"/>
                      <a:pt x="44055" y="1"/>
                      <a:pt x="43461" y="1"/>
                    </a:cubicBezTo>
                    <a:close/>
                  </a:path>
                </a:pathLst>
              </a:custGeom>
              <a:solidFill>
                <a:srgbClr val="FFFFFF"/>
              </a:solidFill>
              <a:ln>
                <a:noFill/>
              </a:ln>
            </p:spPr>
            <p:txBody>
              <a:bodyPr spcFirstLastPara="1" wrap="square" lIns="121900" tIns="121900" rIns="121900" bIns="121900" anchor="ctr" anchorCtr="0">
                <a:noAutofit/>
              </a:bodyPr>
              <a:lstStyle/>
              <a:p>
                <a:pPr defTabSz="1219261">
                  <a:buClr>
                    <a:srgbClr val="000000"/>
                  </a:buClr>
                </a:pPr>
                <a:endParaRPr sz="1867" kern="0">
                  <a:solidFill>
                    <a:srgbClr val="000000"/>
                  </a:solidFill>
                  <a:latin typeface="Arial"/>
                  <a:cs typeface="Arial"/>
                  <a:sym typeface="Arial"/>
                </a:endParaRPr>
              </a:p>
            </p:txBody>
          </p:sp>
          <p:sp>
            <p:nvSpPr>
              <p:cNvPr id="73" name="Google Shape;1560;p62"/>
              <p:cNvSpPr/>
              <p:nvPr/>
            </p:nvSpPr>
            <p:spPr>
              <a:xfrm>
                <a:off x="2769025" y="835525"/>
                <a:ext cx="1504275" cy="1512950"/>
              </a:xfrm>
              <a:custGeom>
                <a:avLst/>
                <a:gdLst/>
                <a:ahLst/>
                <a:cxnLst/>
                <a:rect l="l" t="t" r="r" b="b"/>
                <a:pathLst>
                  <a:path w="60171" h="60518" extrusionOk="0">
                    <a:moveTo>
                      <a:pt x="14609" y="1"/>
                    </a:moveTo>
                    <a:cubicBezTo>
                      <a:pt x="12339" y="17609"/>
                      <a:pt x="6804" y="32622"/>
                      <a:pt x="1" y="48994"/>
                    </a:cubicBezTo>
                    <a:lnTo>
                      <a:pt x="47788" y="60518"/>
                    </a:lnTo>
                    <a:cubicBezTo>
                      <a:pt x="54592" y="44146"/>
                      <a:pt x="57901" y="26571"/>
                      <a:pt x="60170" y="8961"/>
                    </a:cubicBezTo>
                    <a:lnTo>
                      <a:pt x="14609" y="1"/>
                    </a:lnTo>
                    <a:close/>
                  </a:path>
                </a:pathLst>
              </a:custGeom>
              <a:solidFill>
                <a:srgbClr val="0000FF"/>
              </a:solidFill>
              <a:ln>
                <a:noFill/>
              </a:ln>
            </p:spPr>
            <p:txBody>
              <a:bodyPr spcFirstLastPara="1" wrap="square" lIns="121900" tIns="121900" rIns="121900" bIns="121900" anchor="ctr" anchorCtr="0">
                <a:noAutofit/>
              </a:bodyPr>
              <a:lstStyle/>
              <a:p>
                <a:pPr defTabSz="1219261">
                  <a:buClr>
                    <a:srgbClr val="000000"/>
                  </a:buClr>
                </a:pPr>
                <a:endParaRPr sz="1867" kern="0">
                  <a:solidFill>
                    <a:srgbClr val="000000"/>
                  </a:solidFill>
                  <a:latin typeface="Arial"/>
                  <a:cs typeface="Arial"/>
                  <a:sym typeface="Arial"/>
                </a:endParaRPr>
              </a:p>
            </p:txBody>
          </p:sp>
          <p:sp>
            <p:nvSpPr>
              <p:cNvPr id="74" name="Google Shape;1561;p62"/>
              <p:cNvSpPr/>
              <p:nvPr/>
            </p:nvSpPr>
            <p:spPr>
              <a:xfrm>
                <a:off x="2818211" y="959512"/>
                <a:ext cx="1504275" cy="1461825"/>
              </a:xfrm>
              <a:custGeom>
                <a:avLst/>
                <a:gdLst/>
                <a:ahLst/>
                <a:cxnLst/>
                <a:rect l="l" t="t" r="r" b="b"/>
                <a:pathLst>
                  <a:path w="60171" h="58473" extrusionOk="0">
                    <a:moveTo>
                      <a:pt x="13295" y="0"/>
                    </a:moveTo>
                    <a:cubicBezTo>
                      <a:pt x="11152" y="16951"/>
                      <a:pt x="6678" y="33525"/>
                      <a:pt x="1" y="49252"/>
                    </a:cubicBezTo>
                    <a:lnTo>
                      <a:pt x="46877" y="58473"/>
                    </a:lnTo>
                    <a:cubicBezTo>
                      <a:pt x="53555" y="42747"/>
                      <a:pt x="58028" y="26171"/>
                      <a:pt x="60170" y="9221"/>
                    </a:cubicBezTo>
                    <a:lnTo>
                      <a:pt x="13295" y="0"/>
                    </a:lnTo>
                    <a:close/>
                  </a:path>
                </a:pathLst>
              </a:custGeom>
              <a:solidFill>
                <a:schemeClr val="lt2"/>
              </a:solidFill>
              <a:ln>
                <a:noFill/>
              </a:ln>
            </p:spPr>
            <p:txBody>
              <a:bodyPr spcFirstLastPara="1" wrap="square" lIns="121900" tIns="121900" rIns="121900" bIns="121900" anchor="ctr" anchorCtr="0">
                <a:noAutofit/>
              </a:bodyPr>
              <a:lstStyle/>
              <a:p>
                <a:pPr defTabSz="1219261">
                  <a:buClr>
                    <a:srgbClr val="000000"/>
                  </a:buClr>
                </a:pPr>
                <a:endParaRPr sz="1867" kern="0">
                  <a:solidFill>
                    <a:srgbClr val="000000"/>
                  </a:solidFill>
                  <a:latin typeface="#9Slide07 IcielKoni" pitchFamily="2" charset="0"/>
                  <a:cs typeface="Arial"/>
                  <a:sym typeface="Arial"/>
                </a:endParaRPr>
              </a:p>
            </p:txBody>
          </p:sp>
          <p:sp>
            <p:nvSpPr>
              <p:cNvPr id="75" name="Google Shape;1562;p62"/>
              <p:cNvSpPr/>
              <p:nvPr/>
            </p:nvSpPr>
            <p:spPr>
              <a:xfrm>
                <a:off x="3571700" y="804350"/>
                <a:ext cx="282700" cy="304550"/>
              </a:xfrm>
              <a:custGeom>
                <a:avLst/>
                <a:gdLst/>
                <a:ahLst/>
                <a:cxnLst/>
                <a:rect l="l" t="t" r="r" b="b"/>
                <a:pathLst>
                  <a:path w="11308" h="12182" extrusionOk="0">
                    <a:moveTo>
                      <a:pt x="8703" y="0"/>
                    </a:moveTo>
                    <a:lnTo>
                      <a:pt x="7447" y="942"/>
                    </a:lnTo>
                    <a:lnTo>
                      <a:pt x="718" y="8520"/>
                    </a:lnTo>
                    <a:cubicBezTo>
                      <a:pt x="428" y="9102"/>
                      <a:pt x="188" y="9707"/>
                      <a:pt x="1" y="10330"/>
                    </a:cubicBezTo>
                    <a:cubicBezTo>
                      <a:pt x="508" y="9971"/>
                      <a:pt x="1031" y="9637"/>
                      <a:pt x="1567" y="9327"/>
                    </a:cubicBezTo>
                    <a:lnTo>
                      <a:pt x="1567" y="9327"/>
                    </a:lnTo>
                    <a:cubicBezTo>
                      <a:pt x="1315" y="9885"/>
                      <a:pt x="1081" y="10448"/>
                      <a:pt x="861" y="11020"/>
                    </a:cubicBezTo>
                    <a:cubicBezTo>
                      <a:pt x="1350" y="10681"/>
                      <a:pt x="1857" y="10369"/>
                      <a:pt x="2380" y="10084"/>
                    </a:cubicBezTo>
                    <a:lnTo>
                      <a:pt x="2380" y="10084"/>
                    </a:lnTo>
                    <a:cubicBezTo>
                      <a:pt x="2161" y="10626"/>
                      <a:pt x="1933" y="11165"/>
                      <a:pt x="1698" y="11700"/>
                    </a:cubicBezTo>
                    <a:cubicBezTo>
                      <a:pt x="2207" y="11349"/>
                      <a:pt x="2726" y="11015"/>
                      <a:pt x="3255" y="10694"/>
                    </a:cubicBezTo>
                    <a:lnTo>
                      <a:pt x="3255" y="10694"/>
                    </a:lnTo>
                    <a:cubicBezTo>
                      <a:pt x="3085" y="11210"/>
                      <a:pt x="2868" y="11706"/>
                      <a:pt x="2606" y="12182"/>
                    </a:cubicBezTo>
                    <a:lnTo>
                      <a:pt x="3861" y="11240"/>
                    </a:lnTo>
                    <a:lnTo>
                      <a:pt x="10590" y="3662"/>
                    </a:lnTo>
                    <a:cubicBezTo>
                      <a:pt x="10880" y="3080"/>
                      <a:pt x="11120" y="2474"/>
                      <a:pt x="11307" y="1852"/>
                    </a:cubicBezTo>
                    <a:lnTo>
                      <a:pt x="11307" y="1852"/>
                    </a:lnTo>
                    <a:cubicBezTo>
                      <a:pt x="10800" y="2209"/>
                      <a:pt x="10279" y="2544"/>
                      <a:pt x="9742" y="2855"/>
                    </a:cubicBezTo>
                    <a:cubicBezTo>
                      <a:pt x="9993" y="2297"/>
                      <a:pt x="10229" y="1732"/>
                      <a:pt x="10449" y="1163"/>
                    </a:cubicBezTo>
                    <a:lnTo>
                      <a:pt x="10449" y="1163"/>
                    </a:lnTo>
                    <a:cubicBezTo>
                      <a:pt x="9958" y="1500"/>
                      <a:pt x="9451" y="1813"/>
                      <a:pt x="8930" y="2097"/>
                    </a:cubicBezTo>
                    <a:cubicBezTo>
                      <a:pt x="9147" y="1556"/>
                      <a:pt x="9375" y="1017"/>
                      <a:pt x="9612" y="482"/>
                    </a:cubicBezTo>
                    <a:lnTo>
                      <a:pt x="9612" y="482"/>
                    </a:lnTo>
                    <a:cubicBezTo>
                      <a:pt x="9101" y="833"/>
                      <a:pt x="8582" y="1167"/>
                      <a:pt x="8055" y="1488"/>
                    </a:cubicBezTo>
                    <a:cubicBezTo>
                      <a:pt x="8223" y="973"/>
                      <a:pt x="8440" y="474"/>
                      <a:pt x="8703" y="0"/>
                    </a:cubicBezTo>
                    <a:close/>
                  </a:path>
                </a:pathLst>
              </a:custGeom>
              <a:solidFill>
                <a:srgbClr val="0000FF"/>
              </a:solidFill>
              <a:ln>
                <a:noFill/>
              </a:ln>
            </p:spPr>
            <p:txBody>
              <a:bodyPr spcFirstLastPara="1" wrap="square" lIns="121900" tIns="121900" rIns="121900" bIns="121900" anchor="ctr" anchorCtr="0">
                <a:noAutofit/>
              </a:bodyPr>
              <a:lstStyle/>
              <a:p>
                <a:pPr defTabSz="1219261">
                  <a:buClr>
                    <a:srgbClr val="000000"/>
                  </a:buClr>
                </a:pPr>
                <a:endParaRPr sz="1867" kern="0">
                  <a:solidFill>
                    <a:srgbClr val="000000"/>
                  </a:solidFill>
                  <a:latin typeface="Arial"/>
                  <a:cs typeface="Arial"/>
                  <a:sym typeface="Arial"/>
                </a:endParaRPr>
              </a:p>
            </p:txBody>
          </p:sp>
        </p:grpSp>
        <p:sp>
          <p:nvSpPr>
            <p:cNvPr id="78" name="Rectangle 77"/>
            <p:cNvSpPr>
              <a:spLocks noGrp="1" noRot="1" noMove="1" noResize="1" noEditPoints="1" noAdjustHandles="1" noChangeArrowheads="1" noChangeShapeType="1"/>
            </p:cNvSpPr>
            <p:nvPr/>
          </p:nvSpPr>
          <p:spPr>
            <a:xfrm>
              <a:off x="4502581" y="3219716"/>
              <a:ext cx="12132656" cy="2152112"/>
            </a:xfrm>
            <a:prstGeom prst="rect">
              <a:avLst/>
            </a:prstGeom>
          </p:spPr>
          <p:txBody>
            <a:bodyPr wrap="square">
              <a:spAutoFit/>
            </a:bodyPr>
            <a:lstStyle/>
            <a:p>
              <a:pPr algn="ctr">
                <a:lnSpc>
                  <a:spcPct val="150000"/>
                </a:lnSpc>
                <a:defRPr/>
              </a:pPr>
              <a:r>
                <a:rPr lang="en-US" sz="5000" b="1">
                  <a:solidFill>
                    <a:srgbClr val="0000FF"/>
                  </a:solidFill>
                  <a:latin typeface="#9Slide07 IcielKoni" pitchFamily="2" charset="0"/>
                  <a:cs typeface="#9Slide03 Cousine Bold" panose="02070709020205020404" pitchFamily="49" charset="0"/>
                  <a:sym typeface="Arial"/>
                </a:rPr>
                <a:t>1.</a:t>
              </a:r>
              <a:r>
                <a:rPr lang="vi-VN" sz="5000" b="1">
                  <a:solidFill>
                    <a:srgbClr val="0000FF"/>
                  </a:solidFill>
                  <a:latin typeface="#9Slide07 IcielKoni" pitchFamily="2" charset="0"/>
                  <a:cs typeface="#9Slide03 Cousine Bold" panose="02070709020205020404" pitchFamily="49" charset="0"/>
                  <a:sym typeface="Arial"/>
                </a:rPr>
                <a:t> KIẾN THỨC CẦN NHỚ</a:t>
              </a:r>
              <a:endParaRPr lang="en-US" sz="5000" b="1" dirty="0">
                <a:solidFill>
                  <a:srgbClr val="0000FF"/>
                </a:solidFill>
                <a:latin typeface="#9Slide07 IcielKoni" pitchFamily="2" charset="0"/>
                <a:cs typeface="#9Slide03 Cousine Bold" panose="02070709020205020404" pitchFamily="49" charset="0"/>
                <a:sym typeface="Arial"/>
              </a:endParaRPr>
            </a:p>
          </p:txBody>
        </p:sp>
      </p:grpSp>
      <p:grpSp>
        <p:nvGrpSpPr>
          <p:cNvPr id="79" name="Google Shape;532;p41"/>
          <p:cNvGrpSpPr/>
          <p:nvPr/>
        </p:nvGrpSpPr>
        <p:grpSpPr>
          <a:xfrm>
            <a:off x="10882915" y="5050822"/>
            <a:ext cx="864455" cy="1502629"/>
            <a:chOff x="5100475" y="841475"/>
            <a:chExt cx="845625" cy="1469900"/>
          </a:xfrm>
        </p:grpSpPr>
        <p:sp>
          <p:nvSpPr>
            <p:cNvPr id="80" name="Google Shape;533;p41"/>
            <p:cNvSpPr/>
            <p:nvPr/>
          </p:nvSpPr>
          <p:spPr>
            <a:xfrm>
              <a:off x="5100475" y="841475"/>
              <a:ext cx="845625" cy="1469900"/>
            </a:xfrm>
            <a:custGeom>
              <a:avLst/>
              <a:gdLst/>
              <a:ahLst/>
              <a:cxnLst/>
              <a:rect l="l" t="t" r="r" b="b"/>
              <a:pathLst>
                <a:path w="33825" h="58796" extrusionOk="0">
                  <a:moveTo>
                    <a:pt x="16883" y="0"/>
                  </a:moveTo>
                  <a:cubicBezTo>
                    <a:pt x="12413" y="0"/>
                    <a:pt x="9106" y="1649"/>
                    <a:pt x="8354" y="4574"/>
                  </a:cubicBezTo>
                  <a:cubicBezTo>
                    <a:pt x="8310" y="4746"/>
                    <a:pt x="8275" y="4921"/>
                    <a:pt x="8250" y="5097"/>
                  </a:cubicBezTo>
                  <a:cubicBezTo>
                    <a:pt x="8187" y="5262"/>
                    <a:pt x="8132" y="5431"/>
                    <a:pt x="8088" y="5603"/>
                  </a:cubicBezTo>
                  <a:cubicBezTo>
                    <a:pt x="7536" y="7745"/>
                    <a:pt x="8480" y="9952"/>
                    <a:pt x="10652" y="11859"/>
                  </a:cubicBezTo>
                  <a:lnTo>
                    <a:pt x="4900" y="23594"/>
                  </a:lnTo>
                  <a:cubicBezTo>
                    <a:pt x="2881" y="23735"/>
                    <a:pt x="1180" y="25153"/>
                    <a:pt x="677" y="27111"/>
                  </a:cubicBezTo>
                  <a:lnTo>
                    <a:pt x="367" y="28313"/>
                  </a:lnTo>
                  <a:cubicBezTo>
                    <a:pt x="1" y="29732"/>
                    <a:pt x="853" y="31180"/>
                    <a:pt x="2274" y="31546"/>
                  </a:cubicBezTo>
                  <a:lnTo>
                    <a:pt x="9551" y="33422"/>
                  </a:lnTo>
                  <a:cubicBezTo>
                    <a:pt x="8753" y="38591"/>
                    <a:pt x="7185" y="48539"/>
                    <a:pt x="6046" y="55728"/>
                  </a:cubicBezTo>
                  <a:cubicBezTo>
                    <a:pt x="5830" y="57094"/>
                    <a:pt x="6699" y="58397"/>
                    <a:pt x="8044" y="58721"/>
                  </a:cubicBezTo>
                  <a:cubicBezTo>
                    <a:pt x="8253" y="58772"/>
                    <a:pt x="8462" y="58796"/>
                    <a:pt x="8669" y="58796"/>
                  </a:cubicBezTo>
                  <a:cubicBezTo>
                    <a:pt x="9790" y="58796"/>
                    <a:pt x="10823" y="58080"/>
                    <a:pt x="11187" y="56971"/>
                  </a:cubicBezTo>
                  <a:lnTo>
                    <a:pt x="18189" y="35649"/>
                  </a:lnTo>
                  <a:lnTo>
                    <a:pt x="25333" y="37491"/>
                  </a:lnTo>
                  <a:cubicBezTo>
                    <a:pt x="25555" y="37548"/>
                    <a:pt x="25778" y="37575"/>
                    <a:pt x="25998" y="37575"/>
                  </a:cubicBezTo>
                  <a:cubicBezTo>
                    <a:pt x="27179" y="37575"/>
                    <a:pt x="28256" y="36781"/>
                    <a:pt x="28565" y="35584"/>
                  </a:cubicBezTo>
                  <a:lnTo>
                    <a:pt x="28875" y="34381"/>
                  </a:lnTo>
                  <a:cubicBezTo>
                    <a:pt x="29393" y="32369"/>
                    <a:pt x="28555" y="30305"/>
                    <a:pt x="26827" y="29221"/>
                  </a:cubicBezTo>
                  <a:lnTo>
                    <a:pt x="27226" y="16265"/>
                  </a:lnTo>
                  <a:cubicBezTo>
                    <a:pt x="30151" y="15683"/>
                    <a:pt x="32211" y="14197"/>
                    <a:pt x="32787" y="11968"/>
                  </a:cubicBezTo>
                  <a:cubicBezTo>
                    <a:pt x="32831" y="11792"/>
                    <a:pt x="32866" y="11614"/>
                    <a:pt x="32891" y="11434"/>
                  </a:cubicBezTo>
                  <a:cubicBezTo>
                    <a:pt x="32954" y="11273"/>
                    <a:pt x="33007" y="11107"/>
                    <a:pt x="33051" y="10940"/>
                  </a:cubicBezTo>
                  <a:cubicBezTo>
                    <a:pt x="33824" y="7939"/>
                    <a:pt x="31675" y="4807"/>
                    <a:pt x="27298" y="2558"/>
                  </a:cubicBezTo>
                  <a:cubicBezTo>
                    <a:pt x="25841" y="1809"/>
                    <a:pt x="24229" y="1206"/>
                    <a:pt x="22506" y="761"/>
                  </a:cubicBezTo>
                  <a:cubicBezTo>
                    <a:pt x="20511" y="247"/>
                    <a:pt x="18610" y="0"/>
                    <a:pt x="16883" y="0"/>
                  </a:cubicBezTo>
                  <a:close/>
                </a:path>
              </a:pathLst>
            </a:custGeom>
            <a:solidFill>
              <a:srgbClr val="FFFFFF"/>
            </a:solidFill>
            <a:ln>
              <a:noFill/>
            </a:ln>
          </p:spPr>
          <p:txBody>
            <a:bodyPr spcFirstLastPara="1" wrap="square" lIns="121900" tIns="121900" rIns="121900" bIns="121900" anchor="ctr" anchorCtr="0">
              <a:noAutofit/>
            </a:bodyPr>
            <a:lstStyle/>
            <a:p>
              <a:pPr defTabSz="1219261">
                <a:buClr>
                  <a:srgbClr val="000000"/>
                </a:buClr>
              </a:pPr>
              <a:endParaRPr sz="1867" kern="0">
                <a:solidFill>
                  <a:srgbClr val="000000"/>
                </a:solidFill>
                <a:latin typeface="Arial"/>
                <a:cs typeface="Arial"/>
                <a:sym typeface="Arial"/>
              </a:endParaRPr>
            </a:p>
          </p:txBody>
        </p:sp>
        <p:sp>
          <p:nvSpPr>
            <p:cNvPr id="81" name="Google Shape;534;p41"/>
            <p:cNvSpPr/>
            <p:nvPr/>
          </p:nvSpPr>
          <p:spPr>
            <a:xfrm>
              <a:off x="5173700" y="1486850"/>
              <a:ext cx="596850" cy="227975"/>
            </a:xfrm>
            <a:custGeom>
              <a:avLst/>
              <a:gdLst/>
              <a:ahLst/>
              <a:cxnLst/>
              <a:rect l="l" t="t" r="r" b="b"/>
              <a:pathLst>
                <a:path w="23874" h="9119" extrusionOk="0">
                  <a:moveTo>
                    <a:pt x="887" y="0"/>
                  </a:moveTo>
                  <a:cubicBezTo>
                    <a:pt x="848" y="0"/>
                    <a:pt x="812" y="26"/>
                    <a:pt x="802" y="65"/>
                  </a:cubicBezTo>
                  <a:lnTo>
                    <a:pt x="1" y="3172"/>
                  </a:lnTo>
                  <a:lnTo>
                    <a:pt x="23060" y="9119"/>
                  </a:lnTo>
                  <a:lnTo>
                    <a:pt x="23861" y="6012"/>
                  </a:lnTo>
                  <a:cubicBezTo>
                    <a:pt x="23873" y="5965"/>
                    <a:pt x="23846" y="5918"/>
                    <a:pt x="23797" y="5904"/>
                  </a:cubicBezTo>
                  <a:lnTo>
                    <a:pt x="909" y="3"/>
                  </a:lnTo>
                  <a:cubicBezTo>
                    <a:pt x="902" y="1"/>
                    <a:pt x="894" y="0"/>
                    <a:pt x="887" y="0"/>
                  </a:cubicBezTo>
                  <a:close/>
                </a:path>
              </a:pathLst>
            </a:custGeom>
            <a:solidFill>
              <a:schemeClr val="lt2"/>
            </a:solidFill>
            <a:ln>
              <a:noFill/>
            </a:ln>
          </p:spPr>
          <p:txBody>
            <a:bodyPr spcFirstLastPara="1" wrap="square" lIns="121900" tIns="121900" rIns="121900" bIns="121900" anchor="ctr" anchorCtr="0">
              <a:noAutofit/>
            </a:bodyPr>
            <a:lstStyle/>
            <a:p>
              <a:pPr defTabSz="1219261">
                <a:buClr>
                  <a:srgbClr val="000000"/>
                </a:buClr>
              </a:pPr>
              <a:endParaRPr sz="1867" kern="0">
                <a:solidFill>
                  <a:srgbClr val="000000"/>
                </a:solidFill>
                <a:latin typeface="Arial"/>
                <a:cs typeface="Arial"/>
                <a:sym typeface="Arial"/>
              </a:endParaRPr>
            </a:p>
          </p:txBody>
        </p:sp>
        <p:sp>
          <p:nvSpPr>
            <p:cNvPr id="82" name="Google Shape;535;p41"/>
            <p:cNvSpPr/>
            <p:nvPr/>
          </p:nvSpPr>
          <p:spPr>
            <a:xfrm>
              <a:off x="5317175" y="1598575"/>
              <a:ext cx="204400" cy="646475"/>
            </a:xfrm>
            <a:custGeom>
              <a:avLst/>
              <a:gdLst/>
              <a:ahLst/>
              <a:cxnLst/>
              <a:rect l="l" t="t" r="r" b="b"/>
              <a:pathLst>
                <a:path w="8176" h="25859" extrusionOk="0">
                  <a:moveTo>
                    <a:pt x="4031" y="1"/>
                  </a:moveTo>
                  <a:cubicBezTo>
                    <a:pt x="4028" y="438"/>
                    <a:pt x="0" y="25859"/>
                    <a:pt x="0" y="25859"/>
                  </a:cubicBezTo>
                  <a:lnTo>
                    <a:pt x="8175" y="959"/>
                  </a:lnTo>
                  <a:lnTo>
                    <a:pt x="4031" y="1"/>
                  </a:lnTo>
                  <a:close/>
                </a:path>
              </a:pathLst>
            </a:custGeom>
            <a:solidFill>
              <a:schemeClr val="dk1"/>
            </a:solidFill>
            <a:ln>
              <a:noFill/>
            </a:ln>
          </p:spPr>
          <p:txBody>
            <a:bodyPr spcFirstLastPara="1" wrap="square" lIns="121900" tIns="121900" rIns="121900" bIns="121900" anchor="ctr" anchorCtr="0">
              <a:noAutofit/>
            </a:bodyPr>
            <a:lstStyle/>
            <a:p>
              <a:pPr defTabSz="1219261">
                <a:buClr>
                  <a:srgbClr val="000000"/>
                </a:buClr>
              </a:pPr>
              <a:endParaRPr sz="1867" kern="0">
                <a:solidFill>
                  <a:srgbClr val="000000"/>
                </a:solidFill>
                <a:latin typeface="Arial"/>
                <a:cs typeface="Arial"/>
                <a:sym typeface="Arial"/>
              </a:endParaRPr>
            </a:p>
          </p:txBody>
        </p:sp>
        <p:sp>
          <p:nvSpPr>
            <p:cNvPr id="83" name="Google Shape;536;p41"/>
            <p:cNvSpPr/>
            <p:nvPr/>
          </p:nvSpPr>
          <p:spPr>
            <a:xfrm>
              <a:off x="5249550" y="1067175"/>
              <a:ext cx="469075" cy="577350"/>
            </a:xfrm>
            <a:custGeom>
              <a:avLst/>
              <a:gdLst/>
              <a:ahLst/>
              <a:cxnLst/>
              <a:rect l="l" t="t" r="r" b="b"/>
              <a:pathLst>
                <a:path w="18763" h="23094" extrusionOk="0">
                  <a:moveTo>
                    <a:pt x="9031" y="1"/>
                  </a:moveTo>
                  <a:lnTo>
                    <a:pt x="1" y="18423"/>
                  </a:lnTo>
                  <a:lnTo>
                    <a:pt x="18120" y="23094"/>
                  </a:lnTo>
                  <a:lnTo>
                    <a:pt x="18762" y="2290"/>
                  </a:lnTo>
                  <a:lnTo>
                    <a:pt x="9031" y="1"/>
                  </a:lnTo>
                  <a:close/>
                </a:path>
              </a:pathLst>
            </a:custGeom>
            <a:solidFill>
              <a:schemeClr val="accent1"/>
            </a:solidFill>
            <a:ln>
              <a:noFill/>
            </a:ln>
          </p:spPr>
          <p:txBody>
            <a:bodyPr spcFirstLastPara="1" wrap="square" lIns="121900" tIns="121900" rIns="121900" bIns="121900" anchor="ctr" anchorCtr="0">
              <a:noAutofit/>
            </a:bodyPr>
            <a:lstStyle/>
            <a:p>
              <a:pPr defTabSz="1219261">
                <a:buClr>
                  <a:srgbClr val="000000"/>
                </a:buClr>
              </a:pPr>
              <a:endParaRPr sz="1867" kern="0">
                <a:solidFill>
                  <a:srgbClr val="000000"/>
                </a:solidFill>
                <a:latin typeface="Arial"/>
                <a:cs typeface="Arial"/>
                <a:sym typeface="Arial"/>
              </a:endParaRPr>
            </a:p>
          </p:txBody>
        </p:sp>
        <p:sp>
          <p:nvSpPr>
            <p:cNvPr id="84" name="Google Shape;537;p41"/>
            <p:cNvSpPr/>
            <p:nvPr/>
          </p:nvSpPr>
          <p:spPr>
            <a:xfrm>
              <a:off x="5359675" y="933850"/>
              <a:ext cx="504125" cy="254750"/>
            </a:xfrm>
            <a:custGeom>
              <a:avLst/>
              <a:gdLst/>
              <a:ahLst/>
              <a:cxnLst/>
              <a:rect l="l" t="t" r="r" b="b"/>
              <a:pathLst>
                <a:path w="20165" h="10190" extrusionOk="0">
                  <a:moveTo>
                    <a:pt x="6234" y="1"/>
                  </a:moveTo>
                  <a:cubicBezTo>
                    <a:pt x="5431" y="1"/>
                    <a:pt x="4671" y="60"/>
                    <a:pt x="3975" y="182"/>
                  </a:cubicBezTo>
                  <a:cubicBezTo>
                    <a:pt x="1925" y="539"/>
                    <a:pt x="605" y="1399"/>
                    <a:pt x="303" y="2573"/>
                  </a:cubicBezTo>
                  <a:cubicBezTo>
                    <a:pt x="0" y="3748"/>
                    <a:pt x="740" y="5139"/>
                    <a:pt x="2360" y="6441"/>
                  </a:cubicBezTo>
                  <a:cubicBezTo>
                    <a:pt x="3979" y="7745"/>
                    <a:pt x="6346" y="8852"/>
                    <a:pt x="8941" y="9522"/>
                  </a:cubicBezTo>
                  <a:cubicBezTo>
                    <a:pt x="10653" y="9964"/>
                    <a:pt x="12371" y="10190"/>
                    <a:pt x="13930" y="10190"/>
                  </a:cubicBezTo>
                  <a:cubicBezTo>
                    <a:pt x="14733" y="10190"/>
                    <a:pt x="15494" y="10130"/>
                    <a:pt x="16190" y="10008"/>
                  </a:cubicBezTo>
                  <a:cubicBezTo>
                    <a:pt x="18238" y="9651"/>
                    <a:pt x="19559" y="8792"/>
                    <a:pt x="19862" y="7617"/>
                  </a:cubicBezTo>
                  <a:cubicBezTo>
                    <a:pt x="20164" y="6443"/>
                    <a:pt x="19424" y="5051"/>
                    <a:pt x="17805" y="3749"/>
                  </a:cubicBezTo>
                  <a:cubicBezTo>
                    <a:pt x="16185" y="2446"/>
                    <a:pt x="13817" y="1338"/>
                    <a:pt x="11223" y="668"/>
                  </a:cubicBezTo>
                  <a:cubicBezTo>
                    <a:pt x="9511" y="227"/>
                    <a:pt x="7793" y="1"/>
                    <a:pt x="6234" y="1"/>
                  </a:cubicBezTo>
                  <a:close/>
                </a:path>
              </a:pathLst>
            </a:custGeom>
            <a:solidFill>
              <a:schemeClr val="dk1"/>
            </a:solidFill>
            <a:ln>
              <a:noFill/>
            </a:ln>
          </p:spPr>
          <p:txBody>
            <a:bodyPr spcFirstLastPara="1" wrap="square" lIns="121900" tIns="121900" rIns="121900" bIns="121900" anchor="ctr" anchorCtr="0">
              <a:noAutofit/>
            </a:bodyPr>
            <a:lstStyle/>
            <a:p>
              <a:pPr defTabSz="1219261">
                <a:buClr>
                  <a:srgbClr val="000000"/>
                </a:buClr>
              </a:pPr>
              <a:endParaRPr sz="1867" kern="0">
                <a:solidFill>
                  <a:srgbClr val="000000"/>
                </a:solidFill>
                <a:latin typeface="Arial"/>
                <a:cs typeface="Arial"/>
                <a:sym typeface="Arial"/>
              </a:endParaRPr>
            </a:p>
          </p:txBody>
        </p:sp>
        <p:sp>
          <p:nvSpPr>
            <p:cNvPr id="85" name="Google Shape;538;p41"/>
            <p:cNvSpPr/>
            <p:nvPr/>
          </p:nvSpPr>
          <p:spPr>
            <a:xfrm>
              <a:off x="5366275" y="908100"/>
              <a:ext cx="504150" cy="254750"/>
            </a:xfrm>
            <a:custGeom>
              <a:avLst/>
              <a:gdLst/>
              <a:ahLst/>
              <a:cxnLst/>
              <a:rect l="l" t="t" r="r" b="b"/>
              <a:pathLst>
                <a:path w="20166" h="10190" extrusionOk="0">
                  <a:moveTo>
                    <a:pt x="6230" y="1"/>
                  </a:moveTo>
                  <a:cubicBezTo>
                    <a:pt x="5429" y="1"/>
                    <a:pt x="4670" y="61"/>
                    <a:pt x="3975" y="182"/>
                  </a:cubicBezTo>
                  <a:cubicBezTo>
                    <a:pt x="1927" y="540"/>
                    <a:pt x="607" y="1400"/>
                    <a:pt x="304" y="2573"/>
                  </a:cubicBezTo>
                  <a:cubicBezTo>
                    <a:pt x="1" y="3747"/>
                    <a:pt x="740" y="5139"/>
                    <a:pt x="2362" y="6443"/>
                  </a:cubicBezTo>
                  <a:cubicBezTo>
                    <a:pt x="3981" y="7746"/>
                    <a:pt x="6348" y="8854"/>
                    <a:pt x="8942" y="9522"/>
                  </a:cubicBezTo>
                  <a:cubicBezTo>
                    <a:pt x="10654" y="9964"/>
                    <a:pt x="12372" y="10190"/>
                    <a:pt x="13932" y="10190"/>
                  </a:cubicBezTo>
                  <a:cubicBezTo>
                    <a:pt x="14735" y="10190"/>
                    <a:pt x="15496" y="10130"/>
                    <a:pt x="16192" y="10008"/>
                  </a:cubicBezTo>
                  <a:cubicBezTo>
                    <a:pt x="18239" y="9651"/>
                    <a:pt x="19560" y="8791"/>
                    <a:pt x="19864" y="7617"/>
                  </a:cubicBezTo>
                  <a:cubicBezTo>
                    <a:pt x="20166" y="6444"/>
                    <a:pt x="19426" y="5053"/>
                    <a:pt x="17807" y="3749"/>
                  </a:cubicBezTo>
                  <a:cubicBezTo>
                    <a:pt x="16185" y="2445"/>
                    <a:pt x="13818" y="1338"/>
                    <a:pt x="11225" y="669"/>
                  </a:cubicBezTo>
                  <a:cubicBezTo>
                    <a:pt x="9511" y="228"/>
                    <a:pt x="7791" y="1"/>
                    <a:pt x="6230" y="1"/>
                  </a:cubicBezTo>
                  <a:close/>
                </a:path>
              </a:pathLst>
            </a:custGeom>
            <a:solidFill>
              <a:schemeClr val="accent1"/>
            </a:solidFill>
            <a:ln>
              <a:noFill/>
            </a:ln>
          </p:spPr>
          <p:txBody>
            <a:bodyPr spcFirstLastPara="1" wrap="square" lIns="121900" tIns="121900" rIns="121900" bIns="121900" anchor="ctr" anchorCtr="0">
              <a:noAutofit/>
            </a:bodyPr>
            <a:lstStyle/>
            <a:p>
              <a:pPr defTabSz="1219261">
                <a:buClr>
                  <a:srgbClr val="000000"/>
                </a:buClr>
              </a:pPr>
              <a:endParaRPr sz="1867" kern="0">
                <a:solidFill>
                  <a:srgbClr val="000000"/>
                </a:solidFill>
                <a:latin typeface="Arial"/>
                <a:cs typeface="Arial"/>
                <a:sym typeface="Arial"/>
              </a:endParaRPr>
            </a:p>
          </p:txBody>
        </p:sp>
      </p:grpSp>
      <p:pic>
        <p:nvPicPr>
          <p:cNvPr id="3" name="dau_tien_chung_ta_cung_nhau_on_lai_mot_so_kien_851c62a0-d86b-4d9f-8fc1-c0beb08c9acc">
            <a:hlinkClick r:id="" action="ppaction://media"/>
            <a:extLst>
              <a:ext uri="{FF2B5EF4-FFF2-40B4-BE49-F238E27FC236}">
                <a16:creationId xmlns:a16="http://schemas.microsoft.com/office/drawing/2014/main" id="{B28D9997-5110-A64B-51DC-FE0FC314004E}"/>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67954" y="1156341"/>
            <a:ext cx="487363" cy="487363"/>
          </a:xfrm>
          <a:prstGeom prst="rect">
            <a:avLst/>
          </a:prstGeom>
        </p:spPr>
      </p:pic>
    </p:spTree>
    <p:custDataLst>
      <p:tags r:id="rId1"/>
    </p:custDataLst>
    <p:extLst>
      <p:ext uri="{BB962C8B-B14F-4D97-AF65-F5344CB8AC3E}">
        <p14:creationId xmlns:p14="http://schemas.microsoft.com/office/powerpoint/2010/main" val="2396578482"/>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388" fill="hold"/>
                                        <p:tgtEl>
                                          <p:spTgt spid="3"/>
                                        </p:tgtEl>
                                      </p:cBhvr>
                                    </p:cmd>
                                  </p:childTnLst>
                                </p:cTn>
                              </p:par>
                              <p:par>
                                <p:cTn id="7" presetID="10"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578120" y="1282076"/>
                <a:ext cx="11066407" cy="1281185"/>
              </a:xfrm>
              <a:prstGeom prst="rect">
                <a:avLst/>
              </a:prstGeom>
            </p:spPr>
            <p:txBody>
              <a:bodyPr wrap="square">
                <a:spAutoFit/>
              </a:bodyPr>
              <a:lstStyle/>
              <a:p>
                <a:pPr algn="just">
                  <a:lnSpc>
                    <a:spcPct val="150000"/>
                  </a:lnSpc>
                </a:pPr>
                <a:r>
                  <a:rPr lang="vi-VN" sz="2700" b="1">
                    <a:solidFill>
                      <a:srgbClr val="0000CC"/>
                    </a:solidFill>
                    <a:latin typeface="#9Slide07 IcielAltus Serif" panose="02000000000000000000" pitchFamily="2" charset="0"/>
                    <a:ea typeface="Malgun Gothic" panose="020B0503020000020004" pitchFamily="34" charset="-127"/>
                    <a:cs typeface="#9Slide03 Arima Madurai Medium" panose="00000600000000000000" pitchFamily="2" charset="0"/>
                  </a:rPr>
                  <a:t>1. Một cặp gồm hai phương trình bậc nhất hai ẩn</a:t>
                </a:r>
                <a:r>
                  <a:rPr lang="en-US" sz="2700" b="1">
                    <a:solidFill>
                      <a:srgbClr val="0000CC"/>
                    </a:solidFill>
                    <a:latin typeface="#9Slide03 Impact" panose="02040603050506020204" pitchFamily="18" charset="0"/>
                    <a:ea typeface="Malgun Gothic" panose="020B0503020000020004" pitchFamily="34" charset="-127"/>
                    <a:cs typeface="#9Slide03 Arima Madurai Medium" panose="00000600000000000000" pitchFamily="2" charset="0"/>
                  </a:rPr>
                  <a:t> </a:t>
                </a:r>
                <a14:m>
                  <m:oMath xmlns:m="http://schemas.openxmlformats.org/officeDocument/2006/math">
                    <m:r>
                      <a:rPr lang="vi-VN" sz="2700" b="1" i="1" smtClean="0">
                        <a:solidFill>
                          <a:srgbClr val="FF0000"/>
                        </a:solidFill>
                        <a:latin typeface="Cambria Math" panose="02040503050406030204" pitchFamily="18" charset="0"/>
                        <a:ea typeface="Malgun Gothic" panose="020B0503020000020004" pitchFamily="34" charset="-127"/>
                        <a:cs typeface="Times New Roman" panose="02020603050405020304" pitchFamily="18" charset="0"/>
                      </a:rPr>
                      <m:t>𝐚𝐱</m:t>
                    </m:r>
                    <m:r>
                      <a:rPr lang="vi-VN" sz="2700" b="1" smtClean="0">
                        <a:solidFill>
                          <a:srgbClr val="FF0000"/>
                        </a:solidFill>
                        <a:latin typeface="Cambria Math" panose="02040503050406030204" pitchFamily="18" charset="0"/>
                        <a:ea typeface="Malgun Gothic" panose="020B0503020000020004" pitchFamily="34" charset="-127"/>
                        <a:cs typeface="Times New Roman" panose="02020603050405020304" pitchFamily="18" charset="0"/>
                      </a:rPr>
                      <m:t>+</m:t>
                    </m:r>
                    <m:r>
                      <a:rPr lang="vi-VN" sz="2700" b="1" i="1" smtClean="0">
                        <a:solidFill>
                          <a:srgbClr val="FF0000"/>
                        </a:solidFill>
                        <a:latin typeface="Cambria Math" panose="02040503050406030204" pitchFamily="18" charset="0"/>
                        <a:ea typeface="Malgun Gothic" panose="020B0503020000020004" pitchFamily="34" charset="-127"/>
                        <a:cs typeface="Times New Roman" panose="02020603050405020304" pitchFamily="18" charset="0"/>
                      </a:rPr>
                      <m:t>𝐛𝐲</m:t>
                    </m:r>
                    <m:r>
                      <a:rPr lang="vi-VN" sz="2700" b="1" smtClean="0">
                        <a:solidFill>
                          <a:srgbClr val="FF0000"/>
                        </a:solidFill>
                        <a:latin typeface="Cambria Math" panose="02040503050406030204" pitchFamily="18" charset="0"/>
                        <a:ea typeface="Malgun Gothic" panose="020B0503020000020004" pitchFamily="34" charset="-127"/>
                        <a:cs typeface="Times New Roman" panose="02020603050405020304" pitchFamily="18" charset="0"/>
                      </a:rPr>
                      <m:t>=</m:t>
                    </m:r>
                    <m:r>
                      <a:rPr lang="vi-VN" sz="2700" b="1" i="1" smtClean="0">
                        <a:solidFill>
                          <a:srgbClr val="FF0000"/>
                        </a:solidFill>
                        <a:latin typeface="Cambria Math" panose="02040503050406030204" pitchFamily="18" charset="0"/>
                        <a:ea typeface="Malgun Gothic" panose="020B0503020000020004" pitchFamily="34" charset="-127"/>
                        <a:cs typeface="Times New Roman" panose="02020603050405020304" pitchFamily="18" charset="0"/>
                      </a:rPr>
                      <m:t>𝐜</m:t>
                    </m:r>
                  </m:oMath>
                </a14:m>
                <a:r>
                  <a:rPr lang="vi-VN" sz="2700" b="1">
                    <a:solidFill>
                      <a:srgbClr val="FF0000"/>
                    </a:solidFill>
                    <a:latin typeface="#9Slide07 IcielAltus Serif" panose="02000000000000000000" pitchFamily="2" charset="0"/>
                    <a:ea typeface="Malgun Gothic" panose="020B0503020000020004" pitchFamily="34" charset="-127"/>
                    <a:cs typeface="#9Slide03 Arima Madurai Medium" panose="00000600000000000000" pitchFamily="2" charset="0"/>
                  </a:rPr>
                  <a:t> </a:t>
                </a:r>
                <a:r>
                  <a:rPr lang="vi-VN" sz="2700" b="1">
                    <a:solidFill>
                      <a:srgbClr val="0000CC"/>
                    </a:solidFill>
                    <a:latin typeface="#9Slide07 IcielAltus Serif" panose="02000000000000000000" pitchFamily="2" charset="0"/>
                    <a:ea typeface="Malgun Gothic" panose="020B0503020000020004" pitchFamily="34" charset="-127"/>
                    <a:cs typeface="#9Slide03 Arima Madurai Medium" panose="00000600000000000000" pitchFamily="2" charset="0"/>
                  </a:rPr>
                  <a:t>và </a:t>
                </a:r>
                <a14:m>
                  <m:oMath xmlns:m="http://schemas.openxmlformats.org/officeDocument/2006/math">
                    <m:sSup>
                      <m:sSupPr>
                        <m:ctrlPr>
                          <a:rPr lang="en-US" sz="2700" b="1" i="1" smtClean="0">
                            <a:solidFill>
                              <a:srgbClr val="FF0000"/>
                            </a:solidFill>
                            <a:latin typeface="Cambria Math" panose="02040503050406030204" pitchFamily="18" charset="0"/>
                            <a:ea typeface="Malgun Gothic" panose="020B0503020000020004" pitchFamily="34" charset="-127"/>
                            <a:cs typeface="Times New Roman" panose="02020603050405020304" pitchFamily="18" charset="0"/>
                          </a:rPr>
                        </m:ctrlPr>
                      </m:sSupPr>
                      <m:e>
                        <m:r>
                          <a:rPr lang="vi-VN" sz="2700" b="1" i="0">
                            <a:solidFill>
                              <a:srgbClr val="FF0000"/>
                            </a:solidFill>
                            <a:latin typeface="Cambria Math" panose="02040503050406030204" pitchFamily="18" charset="0"/>
                            <a:ea typeface="Malgun Gothic" panose="020B0503020000020004" pitchFamily="34" charset="-127"/>
                            <a:cs typeface="Times New Roman" panose="02020603050405020304" pitchFamily="18" charset="0"/>
                          </a:rPr>
                          <m:t>𝐚</m:t>
                        </m:r>
                      </m:e>
                      <m:sup>
                        <m:r>
                          <a:rPr lang="vi-VN" sz="2700" b="1" i="0">
                            <a:solidFill>
                              <a:srgbClr val="FF0000"/>
                            </a:solidFill>
                            <a:latin typeface="Cambria Math" panose="02040503050406030204" pitchFamily="18" charset="0"/>
                            <a:ea typeface="Malgun Gothic" panose="020B0503020000020004" pitchFamily="34" charset="-127"/>
                            <a:cs typeface="Times New Roman" panose="02020603050405020304" pitchFamily="18" charset="0"/>
                          </a:rPr>
                          <m:t>′</m:t>
                        </m:r>
                      </m:sup>
                    </m:sSup>
                    <m:r>
                      <a:rPr lang="vi-VN" sz="2700" b="1" i="0">
                        <a:solidFill>
                          <a:srgbClr val="FF0000"/>
                        </a:solidFill>
                        <a:latin typeface="Cambria Math" panose="02040503050406030204" pitchFamily="18" charset="0"/>
                        <a:ea typeface="Malgun Gothic" panose="020B0503020000020004" pitchFamily="34" charset="-127"/>
                        <a:cs typeface="Times New Roman" panose="02020603050405020304" pitchFamily="18" charset="0"/>
                      </a:rPr>
                      <m:t>𝐱</m:t>
                    </m:r>
                    <m:r>
                      <a:rPr lang="vi-VN" sz="2700" b="1" i="0">
                        <a:solidFill>
                          <a:srgbClr val="FF0000"/>
                        </a:solidFill>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sz="2700" b="1" i="1">
                            <a:solidFill>
                              <a:srgbClr val="FF0000"/>
                            </a:solidFill>
                            <a:latin typeface="Cambria Math" panose="02040503050406030204" pitchFamily="18" charset="0"/>
                            <a:ea typeface="Malgun Gothic" panose="020B0503020000020004" pitchFamily="34" charset="-127"/>
                            <a:cs typeface="Times New Roman" panose="02020603050405020304" pitchFamily="18" charset="0"/>
                          </a:rPr>
                        </m:ctrlPr>
                      </m:sSupPr>
                      <m:e>
                        <m:r>
                          <a:rPr lang="vi-VN" sz="2700" b="1" i="0">
                            <a:solidFill>
                              <a:srgbClr val="FF0000"/>
                            </a:solidFill>
                            <a:latin typeface="Cambria Math" panose="02040503050406030204" pitchFamily="18" charset="0"/>
                            <a:ea typeface="Malgun Gothic" panose="020B0503020000020004" pitchFamily="34" charset="-127"/>
                            <a:cs typeface="Times New Roman" panose="02020603050405020304" pitchFamily="18" charset="0"/>
                          </a:rPr>
                          <m:t>𝐛</m:t>
                        </m:r>
                      </m:e>
                      <m:sup>
                        <m:r>
                          <a:rPr lang="vi-VN" sz="2700" b="1" i="0">
                            <a:solidFill>
                              <a:srgbClr val="FF0000"/>
                            </a:solidFill>
                            <a:latin typeface="Cambria Math" panose="02040503050406030204" pitchFamily="18" charset="0"/>
                            <a:ea typeface="Malgun Gothic" panose="020B0503020000020004" pitchFamily="34" charset="-127"/>
                            <a:cs typeface="Times New Roman" panose="02020603050405020304" pitchFamily="18" charset="0"/>
                          </a:rPr>
                          <m:t>′</m:t>
                        </m:r>
                      </m:sup>
                    </m:sSup>
                    <m:r>
                      <a:rPr lang="vi-VN" sz="2700" b="1" i="0">
                        <a:solidFill>
                          <a:srgbClr val="FF0000"/>
                        </a:solidFill>
                        <a:latin typeface="Cambria Math" panose="02040503050406030204" pitchFamily="18" charset="0"/>
                        <a:ea typeface="Malgun Gothic" panose="020B0503020000020004" pitchFamily="34" charset="-127"/>
                        <a:cs typeface="Times New Roman" panose="02020603050405020304" pitchFamily="18" charset="0"/>
                      </a:rPr>
                      <m:t>𝐲</m:t>
                    </m:r>
                    <m:r>
                      <a:rPr lang="vi-VN" sz="2700" b="1" i="0">
                        <a:solidFill>
                          <a:srgbClr val="FF0000"/>
                        </a:solidFill>
                        <a:latin typeface="Cambria Math" panose="02040503050406030204" pitchFamily="18" charset="0"/>
                        <a:ea typeface="Malgun Gothic" panose="020B0503020000020004" pitchFamily="34" charset="-127"/>
                        <a:cs typeface="Times New Roman" panose="02020603050405020304" pitchFamily="18" charset="0"/>
                      </a:rPr>
                      <m:t>=</m:t>
                    </m:r>
                    <m:r>
                      <a:rPr lang="vi-VN" sz="2700" b="1" i="0">
                        <a:solidFill>
                          <a:srgbClr val="FF0000"/>
                        </a:solidFill>
                        <a:latin typeface="Cambria Math" panose="02040503050406030204" pitchFamily="18" charset="0"/>
                        <a:ea typeface="Malgun Gothic" panose="020B0503020000020004" pitchFamily="34" charset="-127"/>
                        <a:cs typeface="Times New Roman" panose="02020603050405020304" pitchFamily="18" charset="0"/>
                      </a:rPr>
                      <m:t>𝐜</m:t>
                    </m:r>
                    <m:r>
                      <a:rPr lang="vi-VN" sz="2700" b="1" i="0">
                        <a:solidFill>
                          <a:srgbClr val="FF0000"/>
                        </a:solidFill>
                        <a:latin typeface="Cambria Math" panose="02040503050406030204" pitchFamily="18" charset="0"/>
                        <a:ea typeface="Malgun Gothic" panose="020B0503020000020004" pitchFamily="34" charset="-127"/>
                        <a:cs typeface="Times New Roman" panose="02020603050405020304" pitchFamily="18" charset="0"/>
                      </a:rPr>
                      <m:t>′</m:t>
                    </m:r>
                  </m:oMath>
                </a14:m>
                <a:r>
                  <a:rPr lang="vi-VN" sz="2700" b="1">
                    <a:solidFill>
                      <a:srgbClr val="FF0000"/>
                    </a:solidFill>
                    <a:latin typeface="#9Slide07 IcielAltus Serif" panose="02000000000000000000" pitchFamily="2" charset="0"/>
                    <a:ea typeface="Malgun Gothic" panose="020B0503020000020004" pitchFamily="34" charset="-127"/>
                    <a:cs typeface="#9Slide03 Arima Madurai Medium" panose="00000600000000000000" pitchFamily="2" charset="0"/>
                  </a:rPr>
                  <a:t> </a:t>
                </a:r>
                <a:r>
                  <a:rPr lang="vi-VN" sz="2700" b="1">
                    <a:solidFill>
                      <a:srgbClr val="0000CC"/>
                    </a:solidFill>
                    <a:latin typeface="#9Slide07 IcielAltus Serif" panose="02000000000000000000" pitchFamily="2" charset="0"/>
                    <a:ea typeface="Malgun Gothic" panose="020B0503020000020004" pitchFamily="34" charset="-127"/>
                    <a:cs typeface="#9Slide03 Arima Madurai Medium" panose="00000600000000000000" pitchFamily="2" charset="0"/>
                  </a:rPr>
                  <a:t>được gọi là một hệ hai phương trình bậc nhất hai ẩn. Ta thường viết hệ phương trình đó dưới dạng:</a:t>
                </a:r>
                <a:endParaRPr lang="en-US" sz="2700" b="1">
                  <a:solidFill>
                    <a:srgbClr val="0000CC"/>
                  </a:solidFill>
                  <a:latin typeface="#9Slide03 Impact" panose="02040603050506020204" pitchFamily="18" charset="0"/>
                  <a:ea typeface="Calibri" panose="020F0502020204030204" pitchFamily="34" charset="0"/>
                  <a:cs typeface="#9Slide03 Arima Madurai Medium" panose="00000600000000000000" pitchFamily="2"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578120" y="1282076"/>
                <a:ext cx="11066407" cy="1281185"/>
              </a:xfrm>
              <a:prstGeom prst="rect">
                <a:avLst/>
              </a:prstGeom>
              <a:blipFill>
                <a:blip r:embed="rId10"/>
                <a:stretch>
                  <a:fillRect l="-1047" r="-1047" b="-10000"/>
                </a:stretch>
              </a:blipFill>
            </p:spPr>
            <p:txBody>
              <a:bodyPr/>
              <a:lstStyle/>
              <a:p>
                <a:r>
                  <a:rPr lang="vi-VN">
                    <a:noFill/>
                  </a:rPr>
                  <a:t> </a:t>
                </a:r>
              </a:p>
            </p:txBody>
          </p:sp>
        </mc:Fallback>
      </mc:AlternateContent>
      <p:grpSp>
        <p:nvGrpSpPr>
          <p:cNvPr id="10" name="Group 9"/>
          <p:cNvGrpSpPr/>
          <p:nvPr/>
        </p:nvGrpSpPr>
        <p:grpSpPr>
          <a:xfrm>
            <a:off x="433759" y="5204216"/>
            <a:ext cx="11502001" cy="1214749"/>
            <a:chOff x="784055" y="9084686"/>
            <a:chExt cx="17313964" cy="1822124"/>
          </a:xfrm>
        </p:grpSpPr>
        <p:sp>
          <p:nvSpPr>
            <p:cNvPr id="11" name="Rectangle 10"/>
            <p:cNvSpPr/>
            <p:nvPr/>
          </p:nvSpPr>
          <p:spPr>
            <a:xfrm>
              <a:off x="830189" y="9086413"/>
              <a:ext cx="17000611" cy="1187232"/>
            </a:xfrm>
            <a:prstGeom prst="rect">
              <a:avLst/>
            </a:prstGeom>
            <a:solidFill>
              <a:schemeClr val="tx2">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9Slide07 IcielAltus Serif" panose="02000000000000000000" pitchFamily="2" charset="0"/>
              </a:endParaRPr>
            </a:p>
          </p:txBody>
        </p:sp>
        <mc:AlternateContent xmlns:mc="http://schemas.openxmlformats.org/markup-compatibility/2006" xmlns:a14="http://schemas.microsoft.com/office/drawing/2010/main">
          <mc:Choice Requires="a14">
            <p:sp>
              <p:nvSpPr>
                <p:cNvPr id="12" name="Rectangle 11"/>
                <p:cNvSpPr/>
                <p:nvPr/>
              </p:nvSpPr>
              <p:spPr>
                <a:xfrm>
                  <a:off x="784055" y="9084686"/>
                  <a:ext cx="17313964" cy="995273"/>
                </a:xfrm>
                <a:prstGeom prst="rect">
                  <a:avLst/>
                </a:prstGeom>
                <a:noFill/>
              </p:spPr>
              <p:txBody>
                <a:bodyPr wrap="square">
                  <a:spAutoFit/>
                </a:bodyPr>
                <a:lstStyle/>
                <a:p>
                  <a:pPr>
                    <a:lnSpc>
                      <a:spcPct val="150000"/>
                    </a:lnSpc>
                  </a:pPr>
                  <a:r>
                    <a:rPr lang="da-DK" sz="2800" b="1">
                      <a:solidFill>
                        <a:srgbClr val="FF0000"/>
                      </a:solidFill>
                      <a:latin typeface="#9Slide03 IcielPanton Black" panose="00000A00000000000000" pitchFamily="2" charset="0"/>
                      <a:ea typeface="Malgun Gothic" panose="020B0503020000020004" pitchFamily="34" charset="-127"/>
                      <a:cs typeface="Times New Roman" panose="02020603050405020304" pitchFamily="18" charset="0"/>
                    </a:rPr>
                    <a:t>Chú ý: </a:t>
                  </a:r>
                  <a:r>
                    <a:rPr lang="vi-VN" sz="2800" b="1">
                      <a:solidFill>
                        <a:srgbClr val="FF0000"/>
                      </a:solidFill>
                      <a:latin typeface="#9Slide07 IcielAltus Serif" panose="02000000000000000000" pitchFamily="2" charset="0"/>
                      <a:ea typeface="Malgun Gothic" panose="020B0503020000020004" pitchFamily="34" charset="-127"/>
                      <a:cs typeface="Times New Roman" panose="02020603050405020304" pitchFamily="18" charset="0"/>
                    </a:rPr>
                    <a:t>Mỗi nghiệm của hệ </a:t>
                  </a:r>
                  <a14:m>
                    <m:oMath xmlns:m="http://schemas.openxmlformats.org/officeDocument/2006/math">
                      <m:r>
                        <a:rPr lang="en-US" sz="2800" b="1" i="1">
                          <a:solidFill>
                            <a:srgbClr val="FF0000"/>
                          </a:solidFill>
                          <a:latin typeface="Cambria Math" panose="02040503050406030204" pitchFamily="18" charset="0"/>
                          <a:ea typeface="Malgun Gothic" panose="020B0503020000020004" pitchFamily="34" charset="-127"/>
                          <a:cs typeface="Times New Roman" panose="02020603050405020304" pitchFamily="18" charset="0"/>
                        </a:rPr>
                        <m:t>(∗)</m:t>
                      </m:r>
                    </m:oMath>
                  </a14:m>
                  <a:r>
                    <a:rPr lang="vi-VN" sz="2800" b="1">
                      <a:solidFill>
                        <a:srgbClr val="FF0000"/>
                      </a:solidFill>
                      <a:latin typeface="#9Slide07 IcielAltus Serif" panose="02000000000000000000" pitchFamily="2" charset="0"/>
                      <a:ea typeface="Malgun Gothic" panose="020B0503020000020004" pitchFamily="34" charset="-127"/>
                      <a:cs typeface="Times New Roman" panose="02020603050405020304" pitchFamily="18" charset="0"/>
                    </a:rPr>
                    <a:t> chính là một nghiệm chung của hai phương trình của hệ </a:t>
                  </a:r>
                  <a14:m>
                    <m:oMath xmlns:m="http://schemas.openxmlformats.org/officeDocument/2006/math">
                      <m:r>
                        <a:rPr lang="en-US" sz="2800" b="1" i="1">
                          <a:solidFill>
                            <a:srgbClr val="FF0000"/>
                          </a:solidFill>
                          <a:latin typeface="Cambria Math" panose="02040503050406030204" pitchFamily="18" charset="0"/>
                          <a:ea typeface="Malgun Gothic" panose="020B0503020000020004" pitchFamily="34" charset="-127"/>
                          <a:cs typeface="Times New Roman" panose="02020603050405020304" pitchFamily="18" charset="0"/>
                        </a:rPr>
                        <m:t>(∗)</m:t>
                      </m:r>
                    </m:oMath>
                  </a14:m>
                  <a:r>
                    <a:rPr lang="vi-VN" sz="2800" b="1">
                      <a:solidFill>
                        <a:srgbClr val="FF0000"/>
                      </a:solidFill>
                      <a:latin typeface="#9Slide07 IcielAltus Serif" panose="02000000000000000000" pitchFamily="2" charset="0"/>
                      <a:ea typeface="Malgun Gothic" panose="020B0503020000020004" pitchFamily="34" charset="-127"/>
                      <a:cs typeface="Times New Roman" panose="02020603050405020304" pitchFamily="18" charset="0"/>
                    </a:rPr>
                    <a:t>.</a:t>
                  </a:r>
                  <a:endParaRPr lang="en-US" sz="2800" b="1">
                    <a:solidFill>
                      <a:srgbClr val="FF0000"/>
                    </a:solidFill>
                    <a:latin typeface="#9Slide07 IcielAltus Serif" panose="02000000000000000000" pitchFamily="2" charset="0"/>
                    <a:ea typeface="Calibri" panose="020F0502020204030204" pitchFamily="34"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784055" y="9084686"/>
                  <a:ext cx="17313964" cy="995273"/>
                </a:xfrm>
                <a:prstGeom prst="rect">
                  <a:avLst/>
                </a:prstGeom>
                <a:blipFill>
                  <a:blip r:embed="rId11"/>
                  <a:stretch>
                    <a:fillRect l="-1060" b="-24771"/>
                  </a:stretch>
                </a:blipFill>
              </p:spPr>
              <p:txBody>
                <a:bodyPr/>
                <a:lstStyle/>
                <a:p>
                  <a:r>
                    <a:rPr lang="vi-VN">
                      <a:noFill/>
                    </a:rPr>
                    <a:t> </a:t>
                  </a:r>
                </a:p>
              </p:txBody>
            </p:sp>
          </mc:Fallback>
        </mc:AlternateContent>
        <p:pic>
          <p:nvPicPr>
            <p:cNvPr id="13" name="Picture 12"/>
            <p:cNvPicPr>
              <a:picLocks noChangeAspect="1"/>
            </p:cNvPicPr>
            <p:nvPr/>
          </p:nvPicPr>
          <p:blipFill>
            <a:blip r:embed="rId12"/>
            <a:stretch>
              <a:fillRect/>
            </a:stretch>
          </p:blipFill>
          <p:spPr>
            <a:xfrm>
              <a:off x="17209295" y="10229411"/>
              <a:ext cx="777916" cy="677399"/>
            </a:xfrm>
            <a:prstGeom prst="rect">
              <a:avLst/>
            </a:prstGeom>
          </p:spPr>
        </p:pic>
      </p:grpSp>
      <p:sp>
        <p:nvSpPr>
          <p:cNvPr id="14" name="Rectangle 13"/>
          <p:cNvSpPr/>
          <p:nvPr/>
        </p:nvSpPr>
        <p:spPr>
          <a:xfrm>
            <a:off x="1339301" y="281602"/>
            <a:ext cx="9264889" cy="1156727"/>
          </a:xfrm>
          <a:prstGeom prst="rect">
            <a:avLst/>
          </a:prstGeom>
        </p:spPr>
        <p:txBody>
          <a:bodyPr wrap="square">
            <a:spAutoFit/>
          </a:bodyPr>
          <a:lstStyle/>
          <a:p>
            <a:pPr algn="ctr" defTabSz="1219261">
              <a:spcAft>
                <a:spcPts val="1067"/>
              </a:spcAft>
              <a:tabLst>
                <a:tab pos="482624" algn="l"/>
              </a:tabLst>
            </a:pPr>
            <a:r>
              <a:rPr lang="vi-VN" sz="3000" b="1" kern="100">
                <a:solidFill>
                  <a:srgbClr val="C00000"/>
                </a:solidFill>
                <a:latin typeface="#9Slide07 IcielKoni" pitchFamily="2" charset="0"/>
                <a:ea typeface="Calibri" panose="020F0502020204030204" pitchFamily="34" charset="0"/>
                <a:cs typeface="Times New Roman" panose="02020603050405020304" pitchFamily="18" charset="0"/>
                <a:sym typeface="Arial"/>
              </a:rPr>
              <a:t>a) Khái niệm hệ hai phương trình bậc nhất hai ẩn </a:t>
            </a:r>
          </a:p>
          <a:p>
            <a:pPr algn="ctr" defTabSz="1219261">
              <a:spcAft>
                <a:spcPts val="1067"/>
              </a:spcAft>
              <a:tabLst>
                <a:tab pos="482624" algn="l"/>
              </a:tabLst>
            </a:pPr>
            <a:r>
              <a:rPr lang="vi-VN" sz="3000" b="1" kern="100">
                <a:solidFill>
                  <a:srgbClr val="C00000"/>
                </a:solidFill>
                <a:latin typeface="#9Slide07 IcielKoni" pitchFamily="2" charset="0"/>
                <a:ea typeface="Calibri" panose="020F0502020204030204" pitchFamily="34" charset="0"/>
                <a:cs typeface="Times New Roman" panose="02020603050405020304" pitchFamily="18" charset="0"/>
                <a:sym typeface="Arial"/>
              </a:rPr>
              <a:t>và nghiệm của nó</a:t>
            </a:r>
            <a:endParaRPr lang="en-US" sz="3000" kern="100">
              <a:solidFill>
                <a:srgbClr val="C00000"/>
              </a:solidFill>
              <a:latin typeface="#9Slide07 IcielKoni" pitchFamily="2"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4" name="Rectangle 3"/>
              <p:cNvSpPr/>
              <p:nvPr/>
            </p:nvSpPr>
            <p:spPr>
              <a:xfrm>
                <a:off x="542764" y="2577715"/>
                <a:ext cx="11066407" cy="1019125"/>
              </a:xfrm>
              <a:prstGeom prst="rect">
                <a:avLst/>
              </a:prstGeom>
            </p:spPr>
            <p:txBody>
              <a:bodyPr wrap="square">
                <a:spAutoFit/>
              </a:bodyPr>
              <a:lstStyle/>
              <a:p>
                <a:pPr lvl="0" algn="ctr"/>
                <a14:m>
                  <m:oMathPara xmlns:m="http://schemas.openxmlformats.org/officeDocument/2006/math">
                    <m:oMathParaPr>
                      <m:jc m:val="centerGroup"/>
                    </m:oMathParaPr>
                    <m:oMath xmlns:m="http://schemas.openxmlformats.org/officeDocument/2006/math">
                      <m:d>
                        <m:dPr>
                          <m:begChr m:val="{"/>
                          <m:endChr m:val=""/>
                          <m:ctrlPr>
                            <a:rPr lang="en-US" sz="2700" b="1" i="1" smtClean="0">
                              <a:solidFill>
                                <a:srgbClr val="FF0000"/>
                              </a:solidFill>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2700" b="1" i="1">
                                  <a:solidFill>
                                    <a:srgbClr val="FF0000"/>
                                  </a:solidFill>
                                  <a:latin typeface="Cambria Math" panose="02040503050406030204" pitchFamily="18" charset="0"/>
                                  <a:ea typeface="Malgun Gothic" panose="020B0503020000020004" pitchFamily="34" charset="-127"/>
                                  <a:cs typeface="Times New Roman" panose="02020603050405020304" pitchFamily="18" charset="0"/>
                                </a:rPr>
                              </m:ctrlPr>
                            </m:eqArrPr>
                            <m:e>
                              <m:r>
                                <a:rPr lang="vi-VN" sz="2700" b="1" i="0">
                                  <a:solidFill>
                                    <a:srgbClr val="FF0000"/>
                                  </a:solidFill>
                                  <a:latin typeface="Cambria Math" panose="02040503050406030204" pitchFamily="18" charset="0"/>
                                  <a:ea typeface="Malgun Gothic" panose="020B0503020000020004" pitchFamily="34" charset="-127"/>
                                  <a:cs typeface="Times New Roman" panose="02020603050405020304" pitchFamily="18" charset="0"/>
                                </a:rPr>
                                <m:t>𝐚𝐱</m:t>
                              </m:r>
                              <m:r>
                                <a:rPr lang="vi-VN" sz="2700" b="1" i="0">
                                  <a:solidFill>
                                    <a:srgbClr val="FF0000"/>
                                  </a:solidFill>
                                  <a:latin typeface="Cambria Math" panose="02040503050406030204" pitchFamily="18" charset="0"/>
                                  <a:ea typeface="Malgun Gothic" panose="020B0503020000020004" pitchFamily="34" charset="-127"/>
                                  <a:cs typeface="Times New Roman" panose="02020603050405020304" pitchFamily="18" charset="0"/>
                                </a:rPr>
                                <m:t>+</m:t>
                              </m:r>
                              <m:r>
                                <a:rPr lang="vi-VN" sz="2700" b="1" i="0">
                                  <a:solidFill>
                                    <a:srgbClr val="FF0000"/>
                                  </a:solidFill>
                                  <a:latin typeface="Cambria Math" panose="02040503050406030204" pitchFamily="18" charset="0"/>
                                  <a:ea typeface="Malgun Gothic" panose="020B0503020000020004" pitchFamily="34" charset="-127"/>
                                  <a:cs typeface="Times New Roman" panose="02020603050405020304" pitchFamily="18" charset="0"/>
                                </a:rPr>
                                <m:t>𝐛𝐲</m:t>
                              </m:r>
                              <m:r>
                                <a:rPr lang="vi-VN" sz="2700" b="1" i="0">
                                  <a:solidFill>
                                    <a:srgbClr val="FF0000"/>
                                  </a:solidFill>
                                  <a:latin typeface="Cambria Math" panose="02040503050406030204" pitchFamily="18" charset="0"/>
                                  <a:ea typeface="Malgun Gothic" panose="020B0503020000020004" pitchFamily="34" charset="-127"/>
                                  <a:cs typeface="Times New Roman" panose="02020603050405020304" pitchFamily="18" charset="0"/>
                                </a:rPr>
                                <m:t>=</m:t>
                              </m:r>
                              <m:r>
                                <a:rPr lang="vi-VN" sz="2700" b="1" i="0">
                                  <a:solidFill>
                                    <a:srgbClr val="FF0000"/>
                                  </a:solidFill>
                                  <a:latin typeface="Cambria Math" panose="02040503050406030204" pitchFamily="18" charset="0"/>
                                  <a:ea typeface="Malgun Gothic" panose="020B0503020000020004" pitchFamily="34" charset="-127"/>
                                  <a:cs typeface="Times New Roman" panose="02020603050405020304" pitchFamily="18" charset="0"/>
                                </a:rPr>
                                <m:t>𝐜</m:t>
                              </m:r>
                            </m:e>
                            <m:e>
                              <m:sSup>
                                <m:sSupPr>
                                  <m:ctrlPr>
                                    <a:rPr lang="en-US" sz="2700" b="1" i="1">
                                      <a:solidFill>
                                        <a:srgbClr val="FF0000"/>
                                      </a:solidFill>
                                      <a:latin typeface="Cambria Math" panose="02040503050406030204" pitchFamily="18" charset="0"/>
                                      <a:ea typeface="Malgun Gothic" panose="020B0503020000020004" pitchFamily="34" charset="-127"/>
                                      <a:cs typeface="Times New Roman" panose="02020603050405020304" pitchFamily="18" charset="0"/>
                                    </a:rPr>
                                  </m:ctrlPr>
                                </m:sSupPr>
                                <m:e>
                                  <m:r>
                                    <a:rPr lang="vi-VN" sz="2700" b="1" i="0">
                                      <a:solidFill>
                                        <a:srgbClr val="FF0000"/>
                                      </a:solidFill>
                                      <a:latin typeface="Cambria Math" panose="02040503050406030204" pitchFamily="18" charset="0"/>
                                      <a:ea typeface="Malgun Gothic" panose="020B0503020000020004" pitchFamily="34" charset="-127"/>
                                      <a:cs typeface="Times New Roman" panose="02020603050405020304" pitchFamily="18" charset="0"/>
                                    </a:rPr>
                                    <m:t>𝐚</m:t>
                                  </m:r>
                                </m:e>
                                <m:sup>
                                  <m:r>
                                    <a:rPr lang="vi-VN" sz="2700" b="1" i="0">
                                      <a:solidFill>
                                        <a:srgbClr val="FF0000"/>
                                      </a:solidFill>
                                      <a:latin typeface="Cambria Math" panose="02040503050406030204" pitchFamily="18" charset="0"/>
                                      <a:ea typeface="Malgun Gothic" panose="020B0503020000020004" pitchFamily="34" charset="-127"/>
                                      <a:cs typeface="Times New Roman" panose="02020603050405020304" pitchFamily="18" charset="0"/>
                                    </a:rPr>
                                    <m:t>′</m:t>
                                  </m:r>
                                </m:sup>
                              </m:sSup>
                              <m:r>
                                <a:rPr lang="vi-VN" sz="2700" b="1" i="0">
                                  <a:solidFill>
                                    <a:srgbClr val="FF0000"/>
                                  </a:solidFill>
                                  <a:latin typeface="Cambria Math" panose="02040503050406030204" pitchFamily="18" charset="0"/>
                                  <a:ea typeface="Malgun Gothic" panose="020B0503020000020004" pitchFamily="34" charset="-127"/>
                                  <a:cs typeface="Times New Roman" panose="02020603050405020304" pitchFamily="18" charset="0"/>
                                </a:rPr>
                                <m:t>𝐱</m:t>
                              </m:r>
                              <m:r>
                                <a:rPr lang="vi-VN" sz="2700" b="1" i="0">
                                  <a:solidFill>
                                    <a:srgbClr val="FF0000"/>
                                  </a:solidFill>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sz="2700" b="1" i="1">
                                      <a:solidFill>
                                        <a:srgbClr val="FF0000"/>
                                      </a:solidFill>
                                      <a:latin typeface="Cambria Math" panose="02040503050406030204" pitchFamily="18" charset="0"/>
                                      <a:ea typeface="Malgun Gothic" panose="020B0503020000020004" pitchFamily="34" charset="-127"/>
                                      <a:cs typeface="Times New Roman" panose="02020603050405020304" pitchFamily="18" charset="0"/>
                                    </a:rPr>
                                  </m:ctrlPr>
                                </m:sSupPr>
                                <m:e>
                                  <m:r>
                                    <a:rPr lang="vi-VN" sz="2700" b="1" i="0">
                                      <a:solidFill>
                                        <a:srgbClr val="FF0000"/>
                                      </a:solidFill>
                                      <a:latin typeface="Cambria Math" panose="02040503050406030204" pitchFamily="18" charset="0"/>
                                      <a:ea typeface="Malgun Gothic" panose="020B0503020000020004" pitchFamily="34" charset="-127"/>
                                      <a:cs typeface="Times New Roman" panose="02020603050405020304" pitchFamily="18" charset="0"/>
                                    </a:rPr>
                                    <m:t>𝐛</m:t>
                                  </m:r>
                                </m:e>
                                <m:sup>
                                  <m:r>
                                    <a:rPr lang="vi-VN" sz="2700" b="1" i="0">
                                      <a:solidFill>
                                        <a:srgbClr val="FF0000"/>
                                      </a:solidFill>
                                      <a:latin typeface="Cambria Math" panose="02040503050406030204" pitchFamily="18" charset="0"/>
                                      <a:ea typeface="Malgun Gothic" panose="020B0503020000020004" pitchFamily="34" charset="-127"/>
                                      <a:cs typeface="Times New Roman" panose="02020603050405020304" pitchFamily="18" charset="0"/>
                                    </a:rPr>
                                    <m:t>′</m:t>
                                  </m:r>
                                </m:sup>
                              </m:sSup>
                              <m:r>
                                <a:rPr lang="vi-VN" sz="2700" b="1" i="0">
                                  <a:solidFill>
                                    <a:srgbClr val="FF0000"/>
                                  </a:solidFill>
                                  <a:latin typeface="Cambria Math" panose="02040503050406030204" pitchFamily="18" charset="0"/>
                                  <a:ea typeface="Malgun Gothic" panose="020B0503020000020004" pitchFamily="34" charset="-127"/>
                                  <a:cs typeface="Times New Roman" panose="02020603050405020304" pitchFamily="18" charset="0"/>
                                </a:rPr>
                                <m:t>𝐲</m:t>
                              </m:r>
                              <m:r>
                                <a:rPr lang="vi-VN" sz="2700" b="1" i="0">
                                  <a:solidFill>
                                    <a:srgbClr val="FF0000"/>
                                  </a:solidFill>
                                  <a:latin typeface="Cambria Math" panose="02040503050406030204" pitchFamily="18" charset="0"/>
                                  <a:ea typeface="Malgun Gothic" panose="020B0503020000020004" pitchFamily="34" charset="-127"/>
                                  <a:cs typeface="Times New Roman" panose="02020603050405020304" pitchFamily="18" charset="0"/>
                                </a:rPr>
                                <m:t>=</m:t>
                              </m:r>
                              <m:r>
                                <a:rPr lang="vi-VN" sz="2700" b="1" i="0">
                                  <a:solidFill>
                                    <a:srgbClr val="FF0000"/>
                                  </a:solidFill>
                                  <a:latin typeface="Cambria Math" panose="02040503050406030204" pitchFamily="18" charset="0"/>
                                  <a:ea typeface="Malgun Gothic" panose="020B0503020000020004" pitchFamily="34" charset="-127"/>
                                  <a:cs typeface="Times New Roman" panose="02020603050405020304" pitchFamily="18" charset="0"/>
                                </a:rPr>
                                <m:t>𝐜</m:t>
                              </m:r>
                              <m:r>
                                <a:rPr lang="vi-VN" sz="2700" b="1" i="0">
                                  <a:solidFill>
                                    <a:srgbClr val="FF0000"/>
                                  </a:solidFill>
                                  <a:latin typeface="Cambria Math" panose="02040503050406030204" pitchFamily="18" charset="0"/>
                                  <a:ea typeface="Malgun Gothic" panose="020B0503020000020004" pitchFamily="34" charset="-127"/>
                                  <a:cs typeface="Times New Roman" panose="02020603050405020304" pitchFamily="18" charset="0"/>
                                </a:rPr>
                                <m:t>′</m:t>
                              </m:r>
                            </m:e>
                          </m:eqArr>
                        </m:e>
                      </m:d>
                      <m:r>
                        <a:rPr lang="en-US" sz="2700" b="1" i="0">
                          <a:solidFill>
                            <a:srgbClr val="FF0000"/>
                          </a:solidFill>
                          <a:latin typeface="Cambria Math" panose="02040503050406030204" pitchFamily="18" charset="0"/>
                          <a:ea typeface="Malgun Gothic" panose="020B0503020000020004" pitchFamily="34" charset="-127"/>
                          <a:cs typeface="Times New Roman" panose="02020603050405020304" pitchFamily="18" charset="0"/>
                        </a:rPr>
                        <m:t>  </m:t>
                      </m:r>
                      <m:r>
                        <a:rPr lang="en-US" sz="2700" b="1" i="0">
                          <a:solidFill>
                            <a:srgbClr val="0000CC"/>
                          </a:solidFill>
                          <a:latin typeface="Cambria Math" panose="02040503050406030204" pitchFamily="18" charset="0"/>
                          <a:ea typeface="Malgun Gothic" panose="020B0503020000020004" pitchFamily="34" charset="-127"/>
                          <a:cs typeface="Times New Roman" panose="02020603050405020304" pitchFamily="18" charset="0"/>
                        </a:rPr>
                        <m:t>(∗)</m:t>
                      </m:r>
                    </m:oMath>
                  </m:oMathPara>
                </a14:m>
                <a:endParaRPr lang="en-US" sz="2700" b="1">
                  <a:solidFill>
                    <a:srgbClr val="0000CC"/>
                  </a:solidFill>
                  <a:latin typeface="#9Slide07 IcielAltus Serif" panose="02000000000000000000" pitchFamily="2" charset="0"/>
                  <a:ea typeface="Malgun Gothic" panose="020B0503020000020004" pitchFamily="34" charset="-127"/>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542764" y="2577715"/>
                <a:ext cx="11066407" cy="1019125"/>
              </a:xfrm>
              <a:prstGeom prst="rect">
                <a:avLst/>
              </a:prstGeom>
              <a:blipFill>
                <a:blip r:embed="rId13"/>
                <a:stretch>
                  <a:fillRect/>
                </a:stretch>
              </a:blipFill>
            </p:spPr>
            <p:txBody>
              <a:bodyPr/>
              <a:lstStyle/>
              <a:p>
                <a:r>
                  <a:rPr lang="vi-VN">
                    <a:noFill/>
                  </a:rPr>
                  <a:t> </a:t>
                </a:r>
              </a:p>
            </p:txBody>
          </p:sp>
        </mc:Fallback>
      </mc:AlternateContent>
      <p:pic>
        <p:nvPicPr>
          <p:cNvPr id="3" name="Picture 32">
            <a:extLst>
              <a:ext uri="{FF2B5EF4-FFF2-40B4-BE49-F238E27FC236}">
                <a16:creationId xmlns:a16="http://schemas.microsoft.com/office/drawing/2014/main" id="{EFCD3258-A900-5B43-D6B2-FAD158C31AC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96558" y="263123"/>
            <a:ext cx="742743" cy="678675"/>
          </a:xfrm>
          <a:prstGeom prst="rect">
            <a:avLst/>
          </a:prstGeom>
        </p:spPr>
      </p:pic>
      <p:pic>
        <p:nvPicPr>
          <p:cNvPr id="6" name="slide 4.1">
            <a:hlinkClick r:id="" action="ppaction://media"/>
            <a:extLst>
              <a:ext uri="{FF2B5EF4-FFF2-40B4-BE49-F238E27FC236}">
                <a16:creationId xmlns:a16="http://schemas.microsoft.com/office/drawing/2014/main" id="{93B38A74-9A5E-0548-CB07-96B82F3B780E}"/>
              </a:ext>
            </a:extLst>
          </p:cNvPr>
          <p:cNvPicPr>
            <a:picLocks noChangeAspect="1"/>
          </p:cNvPicPr>
          <p:nvPr>
            <a:audioFile r:link="rId3"/>
            <p:extLst>
              <p:ext uri="{DAA4B4D4-6D71-4841-9C94-3DE7FCFB9230}">
                <p14:media xmlns:p14="http://schemas.microsoft.com/office/powerpoint/2010/main" r:embed="rId2"/>
              </p:ext>
            </p:extLst>
          </p:nvPr>
        </p:nvPicPr>
        <p:blipFill>
          <a:blip r:embed="rId15"/>
          <a:stretch>
            <a:fillRect/>
          </a:stretch>
        </p:blipFill>
        <p:spPr>
          <a:xfrm>
            <a:off x="-649605" y="1524635"/>
            <a:ext cx="487363" cy="487363"/>
          </a:xfrm>
          <a:prstGeom prst="rect">
            <a:avLst/>
          </a:prstGeom>
        </p:spPr>
      </p:pic>
      <mc:AlternateContent xmlns:mc="http://schemas.openxmlformats.org/markup-compatibility/2006" xmlns:a14="http://schemas.microsoft.com/office/drawing/2010/main">
        <mc:Choice Requires="a14">
          <p:sp>
            <p:nvSpPr>
              <p:cNvPr id="8" name="Hộp Văn bản 7">
                <a:extLst>
                  <a:ext uri="{FF2B5EF4-FFF2-40B4-BE49-F238E27FC236}">
                    <a16:creationId xmlns:a16="http://schemas.microsoft.com/office/drawing/2014/main" id="{D620612A-6084-C5D2-CC48-33F93E034533}"/>
                  </a:ext>
                </a:extLst>
              </p:cNvPr>
              <p:cNvSpPr txBox="1"/>
              <p:nvPr/>
            </p:nvSpPr>
            <p:spPr>
              <a:xfrm>
                <a:off x="542763" y="3441750"/>
                <a:ext cx="11066407" cy="1259768"/>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700" b="1" i="0" u="none" strike="noStrike" kern="1200" cap="none" spc="0" normalizeH="0" baseline="0" noProof="0">
                    <a:ln>
                      <a:noFill/>
                    </a:ln>
                    <a:solidFill>
                      <a:srgbClr val="0000CC"/>
                    </a:solidFill>
                    <a:effectLst/>
                    <a:uLnTx/>
                    <a:uFillTx/>
                    <a:latin typeface="#9Slide07 IcielAltus Serif" panose="02000000000000000000" pitchFamily="2" charset="0"/>
                    <a:ea typeface="Malgun Gothic" panose="020B0503020000020004" pitchFamily="34" charset="-127"/>
                    <a:cs typeface="Times New Roman" panose="02020603050405020304" pitchFamily="18" charset="0"/>
                  </a:rPr>
                  <a:t>2. Mỗi cặp số </a:t>
                </a:r>
                <a14:m>
                  <m:oMath xmlns:m="http://schemas.openxmlformats.org/officeDocument/2006/math">
                    <m:r>
                      <a:rPr kumimoji="0" lang="vi-VN" sz="2700" b="1" i="0" u="none" strike="noStrike" kern="0" cap="none" spc="0" normalizeH="0" baseline="0" noProof="0" smtClean="0">
                        <a:ln>
                          <a:noFill/>
                        </a:ln>
                        <a:solidFill>
                          <a:srgbClr val="FF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m:t>
                    </m:r>
                    <m:sSub>
                      <m:sSubPr>
                        <m:ctrlPr>
                          <a:rPr kumimoji="0" lang="en-US" sz="2700" b="1" i="1" u="none" strike="noStrike" kern="1200" cap="none" spc="0" normalizeH="0" baseline="0" noProof="0">
                            <a:ln>
                              <a:noFill/>
                            </a:ln>
                            <a:solidFill>
                              <a:srgbClr val="FF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ctrlPr>
                      </m:sSubPr>
                      <m:e>
                        <m:r>
                          <a:rPr kumimoji="0" lang="vi-VN" sz="2700" b="1" i="0" u="none" strike="noStrike" kern="0" cap="none" spc="0" normalizeH="0" baseline="0" noProof="0">
                            <a:ln>
                              <a:noFill/>
                            </a:ln>
                            <a:solidFill>
                              <a:srgbClr val="FF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𝐱</m:t>
                        </m:r>
                      </m:e>
                      <m:sub>
                        <m:r>
                          <a:rPr kumimoji="0" lang="vi-VN" sz="2700" b="1" i="0" u="none" strike="noStrike" kern="0" cap="none" spc="0" normalizeH="0" baseline="0" noProof="0">
                            <a:ln>
                              <a:noFill/>
                            </a:ln>
                            <a:solidFill>
                              <a:srgbClr val="FF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𝟎</m:t>
                        </m:r>
                      </m:sub>
                    </m:sSub>
                    <m:r>
                      <a:rPr kumimoji="0" lang="vi-VN" sz="2700" b="1" i="0" u="none" strike="noStrike" kern="0" cap="none" spc="0" normalizeH="0" baseline="0" noProof="0">
                        <a:ln>
                          <a:noFill/>
                        </a:ln>
                        <a:solidFill>
                          <a:srgbClr val="FF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m:t>
                    </m:r>
                    <m:sSub>
                      <m:sSubPr>
                        <m:ctrlPr>
                          <a:rPr kumimoji="0" lang="en-US" sz="2700" b="1" i="1" u="none" strike="noStrike" kern="1200" cap="none" spc="0" normalizeH="0" baseline="0" noProof="0">
                            <a:ln>
                              <a:noFill/>
                            </a:ln>
                            <a:solidFill>
                              <a:srgbClr val="FF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ctrlPr>
                      </m:sSubPr>
                      <m:e>
                        <m:r>
                          <a:rPr kumimoji="0" lang="vi-VN" sz="2700" b="1" i="0" u="none" strike="noStrike" kern="0" cap="none" spc="0" normalizeH="0" baseline="0" noProof="0">
                            <a:ln>
                              <a:noFill/>
                            </a:ln>
                            <a:solidFill>
                              <a:srgbClr val="FF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𝐲</m:t>
                        </m:r>
                      </m:e>
                      <m:sub>
                        <m:r>
                          <a:rPr kumimoji="0" lang="vi-VN" sz="2700" b="1" i="0" u="none" strike="noStrike" kern="0" cap="none" spc="0" normalizeH="0" baseline="0" noProof="0">
                            <a:ln>
                              <a:noFill/>
                            </a:ln>
                            <a:solidFill>
                              <a:srgbClr val="FF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𝟎</m:t>
                        </m:r>
                      </m:sub>
                    </m:sSub>
                    <m:r>
                      <a:rPr kumimoji="0" lang="vi-VN" sz="2700" b="1" i="0" u="none" strike="noStrike" kern="0" cap="none" spc="0" normalizeH="0" baseline="0" noProof="0">
                        <a:ln>
                          <a:noFill/>
                        </a:ln>
                        <a:solidFill>
                          <a:srgbClr val="FF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m:t>
                    </m:r>
                  </m:oMath>
                </a14:m>
                <a:r>
                  <a:rPr kumimoji="0" lang="vi-VN" sz="2700" b="1" i="0" u="none" strike="noStrike" kern="0" cap="none" spc="0" normalizeH="0" baseline="0" noProof="0">
                    <a:ln>
                      <a:noFill/>
                    </a:ln>
                    <a:solidFill>
                      <a:srgbClr val="FF0000"/>
                    </a:solidFill>
                    <a:effectLst/>
                    <a:uLnTx/>
                    <a:uFillTx/>
                    <a:latin typeface="#9Slide07 IcielAltus Serif" panose="02000000000000000000" pitchFamily="2" charset="0"/>
                    <a:ea typeface="Malgun Gothic" panose="020B0503020000020004" pitchFamily="34" charset="-127"/>
                    <a:cs typeface="+mn-cs"/>
                  </a:rPr>
                  <a:t> </a:t>
                </a:r>
                <a:r>
                  <a:rPr kumimoji="0" lang="vi-VN" sz="2700" b="1" i="0" u="none" strike="noStrike" kern="0" cap="none" spc="0" normalizeH="0" baseline="0" noProof="0">
                    <a:ln>
                      <a:noFill/>
                    </a:ln>
                    <a:solidFill>
                      <a:srgbClr val="0000CC"/>
                    </a:solidFill>
                    <a:effectLst/>
                    <a:uLnTx/>
                    <a:uFillTx/>
                    <a:latin typeface="#9Slide07 IcielAltus Serif" panose="02000000000000000000" pitchFamily="2" charset="0"/>
                    <a:ea typeface="Malgun Gothic" panose="020B0503020000020004" pitchFamily="34" charset="-127"/>
                    <a:cs typeface="+mn-cs"/>
                  </a:rPr>
                  <a:t>được gọi là </a:t>
                </a:r>
                <a:r>
                  <a:rPr kumimoji="0" lang="vi-VN" sz="2700" b="1" i="0" u="none" strike="noStrike" kern="0" cap="none" spc="0" normalizeH="0" baseline="0" noProof="0">
                    <a:ln>
                      <a:noFill/>
                    </a:ln>
                    <a:solidFill>
                      <a:srgbClr val="FF0000"/>
                    </a:solidFill>
                    <a:effectLst/>
                    <a:uLnTx/>
                    <a:uFillTx/>
                    <a:latin typeface="#9Slide07 IcielAltus Serif" panose="02000000000000000000" pitchFamily="2" charset="0"/>
                    <a:ea typeface="Malgun Gothic" panose="020B0503020000020004" pitchFamily="34" charset="-127"/>
                    <a:cs typeface="+mn-cs"/>
                  </a:rPr>
                  <a:t>một nghiệm </a:t>
                </a:r>
                <a:r>
                  <a:rPr kumimoji="0" lang="vi-VN" sz="2700" b="1" i="0" u="none" strike="noStrike" kern="0" cap="none" spc="0" normalizeH="0" baseline="0" noProof="0">
                    <a:ln>
                      <a:noFill/>
                    </a:ln>
                    <a:solidFill>
                      <a:srgbClr val="0000CC"/>
                    </a:solidFill>
                    <a:effectLst/>
                    <a:uLnTx/>
                    <a:uFillTx/>
                    <a:latin typeface="#9Slide07 IcielAltus Serif" panose="02000000000000000000" pitchFamily="2" charset="0"/>
                    <a:ea typeface="Malgun Gothic" panose="020B0503020000020004" pitchFamily="34" charset="-127"/>
                    <a:cs typeface="+mn-cs"/>
                  </a:rPr>
                  <a:t>của hệ </a:t>
                </a:r>
                <a14:m>
                  <m:oMath xmlns:m="http://schemas.openxmlformats.org/officeDocument/2006/math">
                    <m:r>
                      <a:rPr kumimoji="0" lang="en-US" sz="2700" b="1" i="0" u="none" strike="noStrike" kern="1200" cap="none" spc="0" normalizeH="0" baseline="0" noProof="0">
                        <a:ln>
                          <a:noFill/>
                        </a:ln>
                        <a:solidFill>
                          <a:srgbClr val="0000CC"/>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m:t>
                    </m:r>
                  </m:oMath>
                </a14:m>
                <a:r>
                  <a:rPr kumimoji="0" lang="vi-VN" sz="2700" b="1" i="0" u="none" strike="noStrike" kern="0" cap="none" spc="0" normalizeH="0" baseline="0" noProof="0">
                    <a:ln>
                      <a:noFill/>
                    </a:ln>
                    <a:solidFill>
                      <a:srgbClr val="0000CC"/>
                    </a:solidFill>
                    <a:effectLst/>
                    <a:uLnTx/>
                    <a:uFillTx/>
                    <a:latin typeface="#9Slide07 IcielAltus Serif" panose="02000000000000000000" pitchFamily="2" charset="0"/>
                    <a:ea typeface="Malgun Gothic" panose="020B0503020000020004" pitchFamily="34" charset="-127"/>
                    <a:cs typeface="+mn-cs"/>
                  </a:rPr>
                  <a:t> nếu nó đồng thời là nghiệm của cả hai phương trình của hệ </a:t>
                </a:r>
                <a14:m>
                  <m:oMath xmlns:m="http://schemas.openxmlformats.org/officeDocument/2006/math">
                    <m:r>
                      <a:rPr kumimoji="0" lang="en-US" sz="2700" b="1" i="0" u="none" strike="noStrike" kern="1200" cap="none" spc="0" normalizeH="0" baseline="0" noProof="0">
                        <a:ln>
                          <a:noFill/>
                        </a:ln>
                        <a:solidFill>
                          <a:srgbClr val="0000CC"/>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m:t>
                    </m:r>
                  </m:oMath>
                </a14:m>
                <a:r>
                  <a:rPr kumimoji="0" lang="vi-VN" sz="2700" b="1" i="0" u="none" strike="noStrike" kern="0" cap="none" spc="0" normalizeH="0" baseline="0" noProof="0">
                    <a:ln>
                      <a:noFill/>
                    </a:ln>
                    <a:solidFill>
                      <a:srgbClr val="0000CC"/>
                    </a:solidFill>
                    <a:effectLst/>
                    <a:uLnTx/>
                    <a:uFillTx/>
                    <a:latin typeface="#9Slide07 IcielAltus Serif" panose="02000000000000000000" pitchFamily="2" charset="0"/>
                    <a:ea typeface="Malgun Gothic" panose="020B0503020000020004" pitchFamily="34" charset="-127"/>
                    <a:cs typeface="+mn-cs"/>
                  </a:rPr>
                  <a:t>. </a:t>
                </a:r>
                <a:endParaRPr kumimoji="0" lang="en-US" sz="2700" b="1" i="0" u="none" strike="noStrike" kern="1200" cap="none" spc="0" normalizeH="0" baseline="0" noProof="0">
                  <a:ln>
                    <a:noFill/>
                  </a:ln>
                  <a:solidFill>
                    <a:srgbClr val="0000CC"/>
                  </a:solidFill>
                  <a:effectLst/>
                  <a:uLnTx/>
                  <a:uFillTx/>
                  <a:latin typeface="#9Slide07 IcielAltus Serif" panose="02000000000000000000" pitchFamily="2" charset="0"/>
                  <a:ea typeface="Calibri" panose="020F0502020204030204" pitchFamily="34" charset="0"/>
                  <a:cs typeface="Times New Roman" panose="02020603050405020304" pitchFamily="18" charset="0"/>
                </a:endParaRPr>
              </a:p>
            </p:txBody>
          </p:sp>
        </mc:Choice>
        <mc:Fallback xmlns="">
          <p:sp>
            <p:nvSpPr>
              <p:cNvPr id="8" name="Hộp Văn bản 7">
                <a:extLst>
                  <a:ext uri="{FF2B5EF4-FFF2-40B4-BE49-F238E27FC236}">
                    <a16:creationId xmlns:a16="http://schemas.microsoft.com/office/drawing/2014/main" id="{D620612A-6084-C5D2-CC48-33F93E034533}"/>
                  </a:ext>
                </a:extLst>
              </p:cNvPr>
              <p:cNvSpPr txBox="1">
                <a:spLocks noRot="1" noChangeAspect="1" noMove="1" noResize="1" noEditPoints="1" noAdjustHandles="1" noChangeArrowheads="1" noChangeShapeType="1" noTextEdit="1"/>
              </p:cNvSpPr>
              <p:nvPr/>
            </p:nvSpPr>
            <p:spPr>
              <a:xfrm>
                <a:off x="542763" y="3441750"/>
                <a:ext cx="11066407" cy="1259768"/>
              </a:xfrm>
              <a:prstGeom prst="rect">
                <a:avLst/>
              </a:prstGeom>
              <a:blipFill>
                <a:blip r:embed="rId16"/>
                <a:stretch>
                  <a:fillRect l="-1047" r="-1047" b="-11650"/>
                </a:stretch>
              </a:blipFill>
            </p:spPr>
            <p:txBody>
              <a:bodyPr/>
              <a:lstStyle/>
              <a:p>
                <a:r>
                  <a:rPr lang="vi-VN">
                    <a:noFill/>
                  </a:rPr>
                  <a:t> </a:t>
                </a:r>
              </a:p>
            </p:txBody>
          </p:sp>
        </mc:Fallback>
      </mc:AlternateContent>
      <p:pic>
        <p:nvPicPr>
          <p:cNvPr id="15" name="slide 4.2">
            <a:hlinkClick r:id="" action="ppaction://media"/>
            <a:extLst>
              <a:ext uri="{FF2B5EF4-FFF2-40B4-BE49-F238E27FC236}">
                <a16:creationId xmlns:a16="http://schemas.microsoft.com/office/drawing/2014/main" id="{6AFAA817-02F1-A523-F843-F4F86B8D2D6E}"/>
              </a:ext>
            </a:extLst>
          </p:cNvPr>
          <p:cNvPicPr>
            <a:picLocks noChangeAspect="1"/>
          </p:cNvPicPr>
          <p:nvPr>
            <a:audioFile r:link="rId5"/>
            <p:extLst>
              <p:ext uri="{DAA4B4D4-6D71-4841-9C94-3DE7FCFB9230}">
                <p14:media xmlns:p14="http://schemas.microsoft.com/office/powerpoint/2010/main" r:embed="rId4"/>
              </p:ext>
            </p:extLst>
          </p:nvPr>
        </p:nvPicPr>
        <p:blipFill>
          <a:blip r:embed="rId15"/>
          <a:stretch>
            <a:fillRect/>
          </a:stretch>
        </p:blipFill>
        <p:spPr>
          <a:xfrm>
            <a:off x="-649605" y="3605963"/>
            <a:ext cx="487363" cy="487363"/>
          </a:xfrm>
          <a:prstGeom prst="rect">
            <a:avLst/>
          </a:prstGeom>
        </p:spPr>
      </p:pic>
      <p:pic>
        <p:nvPicPr>
          <p:cNvPr id="16" name="slide 4.3">
            <a:hlinkClick r:id="" action="ppaction://media"/>
            <a:extLst>
              <a:ext uri="{FF2B5EF4-FFF2-40B4-BE49-F238E27FC236}">
                <a16:creationId xmlns:a16="http://schemas.microsoft.com/office/drawing/2014/main" id="{BF394735-51B6-B802-E3E5-16CA9BC5D987}"/>
              </a:ext>
            </a:extLst>
          </p:cNvPr>
          <p:cNvPicPr>
            <a:picLocks noChangeAspect="1"/>
          </p:cNvPicPr>
          <p:nvPr>
            <a:audioFile r:link="rId7"/>
            <p:extLst>
              <p:ext uri="{DAA4B4D4-6D71-4841-9C94-3DE7FCFB9230}">
                <p14:media xmlns:p14="http://schemas.microsoft.com/office/powerpoint/2010/main" r:embed="rId6"/>
              </p:ext>
            </p:extLst>
          </p:nvPr>
        </p:nvPicPr>
        <p:blipFill>
          <a:blip r:embed="rId15"/>
          <a:stretch>
            <a:fillRect/>
          </a:stretch>
        </p:blipFill>
        <p:spPr>
          <a:xfrm>
            <a:off x="-649606" y="5380834"/>
            <a:ext cx="487363" cy="487363"/>
          </a:xfrm>
          <a:prstGeom prst="rect">
            <a:avLst/>
          </a:prstGeom>
        </p:spPr>
      </p:pic>
    </p:spTree>
    <p:custDataLst>
      <p:tags r:id="rId1"/>
    </p:custDataLst>
    <p:extLst>
      <p:ext uri="{BB962C8B-B14F-4D97-AF65-F5344CB8AC3E}">
        <p14:creationId xmlns:p14="http://schemas.microsoft.com/office/powerpoint/2010/main" val="42351213"/>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3000"/>
                                        <p:tgtEl>
                                          <p:spTgt spid="14"/>
                                        </p:tgtEl>
                                      </p:cBhvr>
                                    </p:animEffect>
                                  </p:childTnLst>
                                </p:cTn>
                              </p:par>
                              <p:par>
                                <p:cTn id="8" presetID="1" presetClass="mediacall" presetSubtype="0" fill="hold" nodeType="withEffect">
                                  <p:stCondLst>
                                    <p:cond delay="0"/>
                                  </p:stCondLst>
                                  <p:childTnLst>
                                    <p:cmd type="call" cmd="playFrom(0.0)">
                                      <p:cBhvr>
                                        <p:cTn id="9" dur="16927" fill="hold"/>
                                        <p:tgtEl>
                                          <p:spTgt spid="6"/>
                                        </p:tgtEl>
                                      </p:cBhvr>
                                    </p:cmd>
                                  </p:childTnLst>
                                </p:cTn>
                              </p:par>
                              <p:par>
                                <p:cTn id="10" presetID="10" presetClass="entr" presetSubtype="0" fill="hold" grpId="0" nodeType="withEffect">
                                  <p:stCondLst>
                                    <p:cond delay="4000"/>
                                  </p:stCondLst>
                                  <p:iterate type="lt">
                                    <p:tmPct val="7000"/>
                                  </p:iterate>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childTnLst>
                          </p:cTn>
                        </p:par>
                        <p:par>
                          <p:cTn id="13" fill="hold">
                            <p:stCondLst>
                              <p:cond delay="16927"/>
                            </p:stCondLst>
                            <p:childTnLst>
                              <p:par>
                                <p:cTn id="14" presetID="42" presetClass="entr" presetSubtype="0"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20927"/>
                            </p:stCondLst>
                            <p:childTnLst>
                              <p:par>
                                <p:cTn id="20" presetID="1" presetClass="entr" presetSubtype="0" fill="hold" grpId="0" nodeType="afterEffect">
                                  <p:stCondLst>
                                    <p:cond delay="0"/>
                                  </p:stCondLst>
                                  <p:iterate type="wd">
                                    <p:tmAbs val="100"/>
                                  </p:iterate>
                                  <p:childTnLst>
                                    <p:set>
                                      <p:cBhvr>
                                        <p:cTn id="21" dur="1" fill="hold">
                                          <p:stCondLst>
                                            <p:cond delay="0"/>
                                          </p:stCondLst>
                                        </p:cTn>
                                        <p:tgtEl>
                                          <p:spTgt spid="8"/>
                                        </p:tgtEl>
                                        <p:attrNameLst>
                                          <p:attrName>style.visibility</p:attrName>
                                        </p:attrNameLst>
                                      </p:cBhvr>
                                      <p:to>
                                        <p:strVal val="visible"/>
                                      </p:to>
                                    </p:set>
                                  </p:childTnLst>
                                </p:cTn>
                              </p:par>
                              <p:par>
                                <p:cTn id="22" presetID="1" presetClass="mediacall" presetSubtype="0" fill="hold" nodeType="withEffect">
                                  <p:stCondLst>
                                    <p:cond delay="0"/>
                                  </p:stCondLst>
                                  <p:childTnLst>
                                    <p:cmd type="call" cmd="playFrom(0.0)">
                                      <p:cBhvr>
                                        <p:cTn id="23" dur="5903" fill="hold"/>
                                        <p:tgtEl>
                                          <p:spTgt spid="15"/>
                                        </p:tgtEl>
                                      </p:cBhvr>
                                    </p:cmd>
                                  </p:childTnLst>
                                </p:cTn>
                              </p:par>
                            </p:childTnLst>
                          </p:cTn>
                        </p:par>
                        <p:par>
                          <p:cTn id="24" fill="hold">
                            <p:stCondLst>
                              <p:cond delay="26830"/>
                            </p:stCondLst>
                            <p:childTnLst>
                              <p:par>
                                <p:cTn id="25" presetID="14" presetClass="entr" presetSubtype="1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par>
                          <p:cTn id="28" fill="hold">
                            <p:stCondLst>
                              <p:cond delay="27330"/>
                            </p:stCondLst>
                            <p:childTnLst>
                              <p:par>
                                <p:cTn id="29" presetID="1" presetClass="mediacall" presetSubtype="0" fill="hold" nodeType="afterEffect">
                                  <p:stCondLst>
                                    <p:cond delay="0"/>
                                  </p:stCondLst>
                                  <p:childTnLst>
                                    <p:cmd type="call" cmd="playFrom(0.0)">
                                      <p:cBhvr>
                                        <p:cTn id="30" dur="4179"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6"/>
                </p:tgtEl>
              </p:cMediaNode>
            </p:audio>
            <p:audio>
              <p:cMediaNode vol="80000">
                <p:cTn id="32" fill="hold" display="0">
                  <p:stCondLst>
                    <p:cond delay="indefinite"/>
                  </p:stCondLst>
                  <p:endCondLst>
                    <p:cond evt="onStopAudio" delay="0">
                      <p:tgtEl>
                        <p:sldTgt/>
                      </p:tgtEl>
                    </p:cond>
                  </p:endCondLst>
                </p:cTn>
                <p:tgtEl>
                  <p:spTgt spid="15"/>
                </p:tgtEl>
              </p:cMediaNode>
            </p:audio>
            <p:audio>
              <p:cMediaNode vol="80000">
                <p:cTn id="33" fill="hold" display="0">
                  <p:stCondLst>
                    <p:cond delay="indefinite"/>
                  </p:stCondLst>
                  <p:endCondLst>
                    <p:cond evt="onStopAudio" delay="0">
                      <p:tgtEl>
                        <p:sldTgt/>
                      </p:tgtEl>
                    </p:cond>
                  </p:endCondLst>
                </p:cTn>
                <p:tgtEl>
                  <p:spTgt spid="16"/>
                </p:tgtEl>
              </p:cMediaNode>
            </p:audio>
          </p:childTnLst>
        </p:cTn>
      </p:par>
    </p:tnLst>
    <p:bldLst>
      <p:bldP spid="2" grpId="0"/>
      <p:bldP spid="14" grpId="0"/>
      <p:bldP spid="4"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4"/>
        <p:cNvGrpSpPr/>
        <p:nvPr/>
      </p:nvGrpSpPr>
      <p:grpSpPr>
        <a:xfrm>
          <a:off x="0" y="0"/>
          <a:ext cx="0" cy="0"/>
          <a:chOff x="0" y="0"/>
          <a:chExt cx="0" cy="0"/>
        </a:xfrm>
      </p:grpSpPr>
      <p:sp>
        <p:nvSpPr>
          <p:cNvPr id="11" name="Rectangle 10"/>
          <p:cNvSpPr/>
          <p:nvPr/>
        </p:nvSpPr>
        <p:spPr>
          <a:xfrm>
            <a:off x="1022041" y="2073606"/>
            <a:ext cx="10081741" cy="1509901"/>
          </a:xfrm>
          <a:prstGeom prst="rect">
            <a:avLst/>
          </a:prstGeom>
        </p:spPr>
        <p:txBody>
          <a:bodyPr wrap="square">
            <a:spAutoFit/>
          </a:bodyPr>
          <a:lstStyle/>
          <a:p>
            <a:pPr marL="457189" indent="-457189" algn="just">
              <a:lnSpc>
                <a:spcPct val="165000"/>
              </a:lnSpc>
              <a:spcBef>
                <a:spcPts val="800"/>
              </a:spcBef>
              <a:spcAft>
                <a:spcPts val="800"/>
              </a:spcAft>
              <a:buFont typeface="Wingdings" panose="05000000000000000000" pitchFamily="2" charset="2"/>
              <a:buChar char="q"/>
              <a:tabLst>
                <a:tab pos="482588" algn="l"/>
              </a:tabLst>
            </a:pPr>
            <a:r>
              <a:rPr lang="vi-VN" sz="3000" b="1">
                <a:solidFill>
                  <a:schemeClr val="accent2">
                    <a:lumMod val="75000"/>
                  </a:schemeClr>
                </a:solidFill>
                <a:latin typeface="#9Slide07 IcielAltus Serif" panose="02000000000000000000" pitchFamily="2" charset="0"/>
                <a:ea typeface="Times New Roman" panose="02020603050405020304" pitchFamily="18" charset="0"/>
                <a:cs typeface="Times New Roman" panose="02020603050405020304" pitchFamily="18" charset="0"/>
              </a:rPr>
              <a:t>Bước 1. </a:t>
            </a:r>
            <a:r>
              <a:rPr lang="vi-VN" sz="3000" b="1">
                <a:solidFill>
                  <a:srgbClr val="0000CC"/>
                </a:solidFill>
                <a:latin typeface="#9Slide07 IcielAltus Serif" panose="02000000000000000000" pitchFamily="2" charset="0"/>
                <a:ea typeface="Times New Roman" panose="02020603050405020304" pitchFamily="18" charset="0"/>
                <a:cs typeface="Times New Roman" panose="02020603050405020304" pitchFamily="18" charset="0"/>
              </a:rPr>
              <a:t>Từ một phương trình của hệ, biểu diễn một ẩn theo ẩn kia rồi thế vào phương trình còn lại của hệ để được phương trình chỉ còn chứa một ẩn.</a:t>
            </a:r>
          </a:p>
        </p:txBody>
      </p:sp>
      <p:grpSp>
        <p:nvGrpSpPr>
          <p:cNvPr id="42" name="Google Shape;902;p32"/>
          <p:cNvGrpSpPr/>
          <p:nvPr/>
        </p:nvGrpSpPr>
        <p:grpSpPr>
          <a:xfrm rot="783256">
            <a:off x="10635516" y="5500850"/>
            <a:ext cx="1063771" cy="964204"/>
            <a:chOff x="5113625" y="4091075"/>
            <a:chExt cx="270325" cy="258750"/>
          </a:xfrm>
        </p:grpSpPr>
        <p:sp>
          <p:nvSpPr>
            <p:cNvPr id="43" name="Google Shape;903;p32"/>
            <p:cNvSpPr/>
            <p:nvPr/>
          </p:nvSpPr>
          <p:spPr>
            <a:xfrm>
              <a:off x="5117625" y="4094650"/>
              <a:ext cx="173550" cy="228850"/>
            </a:xfrm>
            <a:custGeom>
              <a:avLst/>
              <a:gdLst/>
              <a:ahLst/>
              <a:cxnLst/>
              <a:rect l="l" t="t" r="r" b="b"/>
              <a:pathLst>
                <a:path w="6942" h="9154" extrusionOk="0">
                  <a:moveTo>
                    <a:pt x="197" y="1"/>
                  </a:moveTo>
                  <a:cubicBezTo>
                    <a:pt x="90" y="1"/>
                    <a:pt x="1" y="90"/>
                    <a:pt x="1" y="215"/>
                  </a:cubicBezTo>
                  <a:lnTo>
                    <a:pt x="1" y="8940"/>
                  </a:lnTo>
                  <a:cubicBezTo>
                    <a:pt x="1" y="9047"/>
                    <a:pt x="90" y="9154"/>
                    <a:pt x="197" y="9154"/>
                  </a:cubicBezTo>
                  <a:lnTo>
                    <a:pt x="6942" y="9154"/>
                  </a:lnTo>
                  <a:lnTo>
                    <a:pt x="6942" y="215"/>
                  </a:lnTo>
                  <a:cubicBezTo>
                    <a:pt x="6942" y="90"/>
                    <a:pt x="6852" y="1"/>
                    <a:pt x="6745" y="1"/>
                  </a:cubicBezTo>
                  <a:close/>
                </a:path>
              </a:pathLst>
            </a:custGeom>
            <a:solidFill>
              <a:srgbClr val="C7C7C7"/>
            </a:solidFill>
            <a:ln>
              <a:noFill/>
            </a:ln>
          </p:spPr>
          <p:txBody>
            <a:bodyPr spcFirstLastPara="1" wrap="square" lIns="121900" tIns="121900" rIns="121900" bIns="121900" anchor="ctr" anchorCtr="0">
              <a:noAutofit/>
            </a:bodyPr>
            <a:lstStyle/>
            <a:p>
              <a:endParaRPr sz="2400"/>
            </a:p>
          </p:txBody>
        </p:sp>
        <p:sp>
          <p:nvSpPr>
            <p:cNvPr id="44" name="Google Shape;904;p32"/>
            <p:cNvSpPr/>
            <p:nvPr/>
          </p:nvSpPr>
          <p:spPr>
            <a:xfrm>
              <a:off x="5129225" y="4116950"/>
              <a:ext cx="161950" cy="206550"/>
            </a:xfrm>
            <a:custGeom>
              <a:avLst/>
              <a:gdLst/>
              <a:ahLst/>
              <a:cxnLst/>
              <a:rect l="l" t="t" r="r" b="b"/>
              <a:pathLst>
                <a:path w="6478" h="8262" extrusionOk="0">
                  <a:moveTo>
                    <a:pt x="197" y="1"/>
                  </a:moveTo>
                  <a:cubicBezTo>
                    <a:pt x="90" y="1"/>
                    <a:pt x="1" y="90"/>
                    <a:pt x="1" y="197"/>
                  </a:cubicBezTo>
                  <a:lnTo>
                    <a:pt x="1" y="8262"/>
                  </a:lnTo>
                  <a:lnTo>
                    <a:pt x="6335" y="8262"/>
                  </a:lnTo>
                  <a:lnTo>
                    <a:pt x="6478" y="8101"/>
                  </a:lnTo>
                  <a:lnTo>
                    <a:pt x="6478" y="1"/>
                  </a:lnTo>
                  <a:close/>
                </a:path>
              </a:pathLst>
            </a:custGeom>
            <a:solidFill>
              <a:srgbClr val="C0C0C0"/>
            </a:solidFill>
            <a:ln>
              <a:noFill/>
            </a:ln>
          </p:spPr>
          <p:txBody>
            <a:bodyPr spcFirstLastPara="1" wrap="square" lIns="121900" tIns="121900" rIns="121900" bIns="121900" anchor="ctr" anchorCtr="0">
              <a:noAutofit/>
            </a:bodyPr>
            <a:lstStyle/>
            <a:p>
              <a:endParaRPr sz="2400"/>
            </a:p>
          </p:txBody>
        </p:sp>
        <p:sp>
          <p:nvSpPr>
            <p:cNvPr id="45" name="Google Shape;905;p32"/>
            <p:cNvSpPr/>
            <p:nvPr/>
          </p:nvSpPr>
          <p:spPr>
            <a:xfrm>
              <a:off x="5139925" y="4116950"/>
              <a:ext cx="173550" cy="228850"/>
            </a:xfrm>
            <a:custGeom>
              <a:avLst/>
              <a:gdLst/>
              <a:ahLst/>
              <a:cxnLst/>
              <a:rect l="l" t="t" r="r" b="b"/>
              <a:pathLst>
                <a:path w="6942" h="9154" extrusionOk="0">
                  <a:moveTo>
                    <a:pt x="197" y="1"/>
                  </a:moveTo>
                  <a:cubicBezTo>
                    <a:pt x="90" y="1"/>
                    <a:pt x="1" y="90"/>
                    <a:pt x="1" y="215"/>
                  </a:cubicBezTo>
                  <a:lnTo>
                    <a:pt x="1" y="8940"/>
                  </a:lnTo>
                  <a:cubicBezTo>
                    <a:pt x="1" y="9047"/>
                    <a:pt x="90" y="9154"/>
                    <a:pt x="197" y="9154"/>
                  </a:cubicBezTo>
                  <a:lnTo>
                    <a:pt x="5675" y="9154"/>
                  </a:lnTo>
                  <a:cubicBezTo>
                    <a:pt x="5675" y="9118"/>
                    <a:pt x="5693" y="9100"/>
                    <a:pt x="5693" y="9083"/>
                  </a:cubicBezTo>
                  <a:cubicBezTo>
                    <a:pt x="5764" y="8886"/>
                    <a:pt x="5853" y="8744"/>
                    <a:pt x="6014" y="8601"/>
                  </a:cubicBezTo>
                  <a:cubicBezTo>
                    <a:pt x="6121" y="8494"/>
                    <a:pt x="6246" y="8405"/>
                    <a:pt x="6371" y="8333"/>
                  </a:cubicBezTo>
                  <a:lnTo>
                    <a:pt x="6389" y="8333"/>
                  </a:lnTo>
                  <a:cubicBezTo>
                    <a:pt x="6424" y="8297"/>
                    <a:pt x="6460" y="8280"/>
                    <a:pt x="6496" y="8244"/>
                  </a:cubicBezTo>
                  <a:cubicBezTo>
                    <a:pt x="6513" y="8226"/>
                    <a:pt x="6531" y="8226"/>
                    <a:pt x="6531" y="8208"/>
                  </a:cubicBezTo>
                  <a:cubicBezTo>
                    <a:pt x="6638" y="8101"/>
                    <a:pt x="6763" y="8012"/>
                    <a:pt x="6906" y="7941"/>
                  </a:cubicBezTo>
                  <a:cubicBezTo>
                    <a:pt x="6924" y="7923"/>
                    <a:pt x="6924" y="7905"/>
                    <a:pt x="6942" y="7887"/>
                  </a:cubicBezTo>
                  <a:lnTo>
                    <a:pt x="6942" y="215"/>
                  </a:lnTo>
                  <a:cubicBezTo>
                    <a:pt x="6942" y="90"/>
                    <a:pt x="6852" y="1"/>
                    <a:pt x="6745" y="1"/>
                  </a:cubicBezTo>
                  <a:close/>
                </a:path>
              </a:pathLst>
            </a:custGeom>
            <a:solidFill>
              <a:srgbClr val="C7C7C7"/>
            </a:solidFill>
            <a:ln>
              <a:noFill/>
            </a:ln>
          </p:spPr>
          <p:txBody>
            <a:bodyPr spcFirstLastPara="1" wrap="square" lIns="121900" tIns="121900" rIns="121900" bIns="121900" anchor="ctr" anchorCtr="0">
              <a:noAutofit/>
            </a:bodyPr>
            <a:lstStyle/>
            <a:p>
              <a:endParaRPr sz="2400"/>
            </a:p>
          </p:txBody>
        </p:sp>
        <p:sp>
          <p:nvSpPr>
            <p:cNvPr id="46" name="Google Shape;906;p32"/>
            <p:cNvSpPr/>
            <p:nvPr/>
          </p:nvSpPr>
          <p:spPr>
            <a:xfrm>
              <a:off x="5264375" y="4116950"/>
              <a:ext cx="51325" cy="228425"/>
            </a:xfrm>
            <a:custGeom>
              <a:avLst/>
              <a:gdLst/>
              <a:ahLst/>
              <a:cxnLst/>
              <a:rect l="l" t="t" r="r" b="b"/>
              <a:pathLst>
                <a:path w="2053" h="9137" extrusionOk="0">
                  <a:moveTo>
                    <a:pt x="1303" y="1"/>
                  </a:moveTo>
                  <a:cubicBezTo>
                    <a:pt x="1428" y="1"/>
                    <a:pt x="1518" y="90"/>
                    <a:pt x="1518" y="197"/>
                  </a:cubicBezTo>
                  <a:lnTo>
                    <a:pt x="1518" y="7637"/>
                  </a:lnTo>
                  <a:lnTo>
                    <a:pt x="1" y="9136"/>
                  </a:lnTo>
                  <a:lnTo>
                    <a:pt x="536" y="9136"/>
                  </a:lnTo>
                  <a:lnTo>
                    <a:pt x="2053" y="7637"/>
                  </a:lnTo>
                  <a:lnTo>
                    <a:pt x="2053" y="197"/>
                  </a:lnTo>
                  <a:cubicBezTo>
                    <a:pt x="2053" y="90"/>
                    <a:pt x="1946" y="1"/>
                    <a:pt x="1839" y="1"/>
                  </a:cubicBezTo>
                  <a:close/>
                </a:path>
              </a:pathLst>
            </a:custGeom>
            <a:solidFill>
              <a:srgbClr val="C0C0C0"/>
            </a:solidFill>
            <a:ln>
              <a:noFill/>
            </a:ln>
          </p:spPr>
          <p:txBody>
            <a:bodyPr spcFirstLastPara="1" wrap="square" lIns="121900" tIns="121900" rIns="121900" bIns="121900" anchor="ctr" anchorCtr="0">
              <a:noAutofit/>
            </a:bodyPr>
            <a:lstStyle/>
            <a:p>
              <a:endParaRPr sz="2400"/>
            </a:p>
          </p:txBody>
        </p:sp>
        <p:sp>
          <p:nvSpPr>
            <p:cNvPr id="47" name="Google Shape;907;p32"/>
            <p:cNvSpPr/>
            <p:nvPr/>
          </p:nvSpPr>
          <p:spPr>
            <a:xfrm>
              <a:off x="5250550" y="4178950"/>
              <a:ext cx="124925" cy="124925"/>
            </a:xfrm>
            <a:custGeom>
              <a:avLst/>
              <a:gdLst/>
              <a:ahLst/>
              <a:cxnLst/>
              <a:rect l="l" t="t" r="r" b="b"/>
              <a:pathLst>
                <a:path w="4997" h="4997" extrusionOk="0">
                  <a:moveTo>
                    <a:pt x="4176" y="1"/>
                  </a:moveTo>
                  <a:lnTo>
                    <a:pt x="358" y="3801"/>
                  </a:lnTo>
                  <a:lnTo>
                    <a:pt x="1" y="4997"/>
                  </a:lnTo>
                  <a:lnTo>
                    <a:pt x="1196" y="4640"/>
                  </a:lnTo>
                  <a:lnTo>
                    <a:pt x="4997" y="822"/>
                  </a:lnTo>
                  <a:lnTo>
                    <a:pt x="4176" y="1"/>
                  </a:lnTo>
                  <a:close/>
                </a:path>
              </a:pathLst>
            </a:custGeom>
            <a:solidFill>
              <a:srgbClr val="FFC963"/>
            </a:solidFill>
            <a:ln>
              <a:noFill/>
            </a:ln>
          </p:spPr>
          <p:txBody>
            <a:bodyPr spcFirstLastPara="1" wrap="square" lIns="121900" tIns="121900" rIns="121900" bIns="121900" anchor="ctr" anchorCtr="0">
              <a:noAutofit/>
            </a:bodyPr>
            <a:lstStyle/>
            <a:p>
              <a:endParaRPr sz="2400"/>
            </a:p>
          </p:txBody>
        </p:sp>
        <p:sp>
          <p:nvSpPr>
            <p:cNvPr id="48" name="Google Shape;908;p32"/>
            <p:cNvSpPr/>
            <p:nvPr/>
          </p:nvSpPr>
          <p:spPr>
            <a:xfrm>
              <a:off x="5250550" y="4192775"/>
              <a:ext cx="124925" cy="111100"/>
            </a:xfrm>
            <a:custGeom>
              <a:avLst/>
              <a:gdLst/>
              <a:ahLst/>
              <a:cxnLst/>
              <a:rect l="l" t="t" r="r" b="b"/>
              <a:pathLst>
                <a:path w="4997" h="4444" extrusionOk="0">
                  <a:moveTo>
                    <a:pt x="4729" y="1"/>
                  </a:moveTo>
                  <a:lnTo>
                    <a:pt x="1018" y="3712"/>
                  </a:lnTo>
                  <a:lnTo>
                    <a:pt x="144" y="3980"/>
                  </a:lnTo>
                  <a:lnTo>
                    <a:pt x="1" y="4444"/>
                  </a:lnTo>
                  <a:lnTo>
                    <a:pt x="1196" y="4087"/>
                  </a:lnTo>
                  <a:lnTo>
                    <a:pt x="4997" y="269"/>
                  </a:lnTo>
                  <a:lnTo>
                    <a:pt x="4729" y="1"/>
                  </a:lnTo>
                  <a:close/>
                </a:path>
              </a:pathLst>
            </a:custGeom>
            <a:solidFill>
              <a:srgbClr val="241E58"/>
            </a:solidFill>
            <a:ln>
              <a:noFill/>
            </a:ln>
          </p:spPr>
          <p:txBody>
            <a:bodyPr spcFirstLastPara="1" wrap="square" lIns="121900" tIns="121900" rIns="121900" bIns="121900" anchor="ctr" anchorCtr="0">
              <a:noAutofit/>
            </a:bodyPr>
            <a:lstStyle/>
            <a:p>
              <a:endParaRPr sz="2400"/>
            </a:p>
          </p:txBody>
        </p:sp>
        <p:sp>
          <p:nvSpPr>
            <p:cNvPr id="49" name="Google Shape;909;p32"/>
            <p:cNvSpPr/>
            <p:nvPr/>
          </p:nvSpPr>
          <p:spPr>
            <a:xfrm>
              <a:off x="5348700" y="4173950"/>
              <a:ext cx="32125" cy="31800"/>
            </a:xfrm>
            <a:custGeom>
              <a:avLst/>
              <a:gdLst/>
              <a:ahLst/>
              <a:cxnLst/>
              <a:rect l="l" t="t" r="r" b="b"/>
              <a:pathLst>
                <a:path w="1285" h="1272" extrusionOk="0">
                  <a:moveTo>
                    <a:pt x="560" y="0"/>
                  </a:moveTo>
                  <a:cubicBezTo>
                    <a:pt x="482" y="0"/>
                    <a:pt x="402" y="31"/>
                    <a:pt x="339" y="94"/>
                  </a:cubicBezTo>
                  <a:lnTo>
                    <a:pt x="0" y="451"/>
                  </a:lnTo>
                  <a:lnTo>
                    <a:pt x="821" y="1271"/>
                  </a:lnTo>
                  <a:lnTo>
                    <a:pt x="1178" y="914"/>
                  </a:lnTo>
                  <a:cubicBezTo>
                    <a:pt x="1285" y="807"/>
                    <a:pt x="1285" y="611"/>
                    <a:pt x="1178" y="504"/>
                  </a:cubicBezTo>
                  <a:lnTo>
                    <a:pt x="767" y="94"/>
                  </a:lnTo>
                  <a:cubicBezTo>
                    <a:pt x="714" y="31"/>
                    <a:pt x="638" y="0"/>
                    <a:pt x="560" y="0"/>
                  </a:cubicBezTo>
                  <a:close/>
                </a:path>
              </a:pathLst>
            </a:custGeom>
            <a:solidFill>
              <a:srgbClr val="FF767A"/>
            </a:solidFill>
            <a:ln>
              <a:noFill/>
            </a:ln>
          </p:spPr>
          <p:txBody>
            <a:bodyPr spcFirstLastPara="1" wrap="square" lIns="121900" tIns="121900" rIns="121900" bIns="121900" anchor="ctr" anchorCtr="0">
              <a:noAutofit/>
            </a:bodyPr>
            <a:lstStyle/>
            <a:p>
              <a:endParaRPr sz="2400"/>
            </a:p>
          </p:txBody>
        </p:sp>
        <p:sp>
          <p:nvSpPr>
            <p:cNvPr id="50" name="Google Shape;910;p32"/>
            <p:cNvSpPr/>
            <p:nvPr/>
          </p:nvSpPr>
          <p:spPr>
            <a:xfrm>
              <a:off x="5354050" y="4173950"/>
              <a:ext cx="26775" cy="31800"/>
            </a:xfrm>
            <a:custGeom>
              <a:avLst/>
              <a:gdLst/>
              <a:ahLst/>
              <a:cxnLst/>
              <a:rect l="l" t="t" r="r" b="b"/>
              <a:pathLst>
                <a:path w="1071" h="1272" extrusionOk="0">
                  <a:moveTo>
                    <a:pt x="346" y="0"/>
                  </a:moveTo>
                  <a:cubicBezTo>
                    <a:pt x="268" y="0"/>
                    <a:pt x="188" y="31"/>
                    <a:pt x="125" y="94"/>
                  </a:cubicBezTo>
                  <a:lnTo>
                    <a:pt x="0" y="219"/>
                  </a:lnTo>
                  <a:cubicBezTo>
                    <a:pt x="36" y="192"/>
                    <a:pt x="76" y="178"/>
                    <a:pt x="116" y="178"/>
                  </a:cubicBezTo>
                  <a:cubicBezTo>
                    <a:pt x="156" y="178"/>
                    <a:pt x="197" y="192"/>
                    <a:pt x="232" y="219"/>
                  </a:cubicBezTo>
                  <a:lnTo>
                    <a:pt x="464" y="451"/>
                  </a:lnTo>
                  <a:cubicBezTo>
                    <a:pt x="571" y="575"/>
                    <a:pt x="571" y="754"/>
                    <a:pt x="464" y="879"/>
                  </a:cubicBezTo>
                  <a:lnTo>
                    <a:pt x="339" y="1004"/>
                  </a:lnTo>
                  <a:lnTo>
                    <a:pt x="607" y="1271"/>
                  </a:lnTo>
                  <a:lnTo>
                    <a:pt x="964" y="914"/>
                  </a:lnTo>
                  <a:cubicBezTo>
                    <a:pt x="1071" y="807"/>
                    <a:pt x="1071" y="611"/>
                    <a:pt x="964" y="504"/>
                  </a:cubicBezTo>
                  <a:lnTo>
                    <a:pt x="553" y="94"/>
                  </a:lnTo>
                  <a:cubicBezTo>
                    <a:pt x="500" y="31"/>
                    <a:pt x="424" y="0"/>
                    <a:pt x="346" y="0"/>
                  </a:cubicBezTo>
                  <a:close/>
                </a:path>
              </a:pathLst>
            </a:custGeom>
            <a:solidFill>
              <a:srgbClr val="FF767A"/>
            </a:solidFill>
            <a:ln>
              <a:noFill/>
            </a:ln>
          </p:spPr>
          <p:txBody>
            <a:bodyPr spcFirstLastPara="1" wrap="square" lIns="121900" tIns="121900" rIns="121900" bIns="121900" anchor="ctr" anchorCtr="0">
              <a:noAutofit/>
            </a:bodyPr>
            <a:lstStyle/>
            <a:p>
              <a:endParaRPr sz="2400"/>
            </a:p>
          </p:txBody>
        </p:sp>
        <p:sp>
          <p:nvSpPr>
            <p:cNvPr id="51" name="Google Shape;911;p32"/>
            <p:cNvSpPr/>
            <p:nvPr/>
          </p:nvSpPr>
          <p:spPr>
            <a:xfrm>
              <a:off x="5250550" y="4273975"/>
              <a:ext cx="29925" cy="29450"/>
            </a:xfrm>
            <a:custGeom>
              <a:avLst/>
              <a:gdLst/>
              <a:ahLst/>
              <a:cxnLst/>
              <a:rect l="l" t="t" r="r" b="b"/>
              <a:pathLst>
                <a:path w="1197" h="1178" extrusionOk="0">
                  <a:moveTo>
                    <a:pt x="358" y="0"/>
                  </a:moveTo>
                  <a:lnTo>
                    <a:pt x="144" y="714"/>
                  </a:lnTo>
                  <a:lnTo>
                    <a:pt x="1" y="1178"/>
                  </a:lnTo>
                  <a:lnTo>
                    <a:pt x="1" y="1178"/>
                  </a:lnTo>
                  <a:lnTo>
                    <a:pt x="1196" y="821"/>
                  </a:lnTo>
                  <a:cubicBezTo>
                    <a:pt x="1161" y="696"/>
                    <a:pt x="1107" y="571"/>
                    <a:pt x="1018" y="446"/>
                  </a:cubicBezTo>
                  <a:cubicBezTo>
                    <a:pt x="982" y="393"/>
                    <a:pt x="946" y="339"/>
                    <a:pt x="893" y="304"/>
                  </a:cubicBezTo>
                  <a:cubicBezTo>
                    <a:pt x="732" y="143"/>
                    <a:pt x="554" y="54"/>
                    <a:pt x="358" y="0"/>
                  </a:cubicBezTo>
                  <a:close/>
                </a:path>
              </a:pathLst>
            </a:custGeom>
            <a:solidFill>
              <a:srgbClr val="FFC963"/>
            </a:solidFill>
            <a:ln>
              <a:noFill/>
            </a:ln>
          </p:spPr>
          <p:txBody>
            <a:bodyPr spcFirstLastPara="1" wrap="square" lIns="121900" tIns="121900" rIns="121900" bIns="121900" anchor="ctr" anchorCtr="0">
              <a:noAutofit/>
            </a:bodyPr>
            <a:lstStyle/>
            <a:p>
              <a:endParaRPr sz="2400"/>
            </a:p>
          </p:txBody>
        </p:sp>
        <p:sp>
          <p:nvSpPr>
            <p:cNvPr id="52" name="Google Shape;912;p32"/>
            <p:cNvSpPr/>
            <p:nvPr/>
          </p:nvSpPr>
          <p:spPr>
            <a:xfrm>
              <a:off x="5278225" y="4307875"/>
              <a:ext cx="37475" cy="37500"/>
            </a:xfrm>
            <a:custGeom>
              <a:avLst/>
              <a:gdLst/>
              <a:ahLst/>
              <a:cxnLst/>
              <a:rect l="l" t="t" r="r" b="b"/>
              <a:pathLst>
                <a:path w="1499" h="1500" extrusionOk="0">
                  <a:moveTo>
                    <a:pt x="0" y="0"/>
                  </a:moveTo>
                  <a:lnTo>
                    <a:pt x="0" y="1499"/>
                  </a:lnTo>
                  <a:lnTo>
                    <a:pt x="1499" y="0"/>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53" name="Google Shape;913;p32"/>
            <p:cNvSpPr/>
            <p:nvPr/>
          </p:nvSpPr>
          <p:spPr>
            <a:xfrm>
              <a:off x="5171600" y="4173075"/>
              <a:ext cx="29025" cy="30525"/>
            </a:xfrm>
            <a:custGeom>
              <a:avLst/>
              <a:gdLst/>
              <a:ahLst/>
              <a:cxnLst/>
              <a:rect l="l" t="t" r="r" b="b"/>
              <a:pathLst>
                <a:path w="1161" h="1221" extrusionOk="0">
                  <a:moveTo>
                    <a:pt x="589" y="379"/>
                  </a:moveTo>
                  <a:cubicBezTo>
                    <a:pt x="714" y="379"/>
                    <a:pt x="821" y="486"/>
                    <a:pt x="821" y="610"/>
                  </a:cubicBezTo>
                  <a:cubicBezTo>
                    <a:pt x="821" y="753"/>
                    <a:pt x="714" y="860"/>
                    <a:pt x="589" y="860"/>
                  </a:cubicBezTo>
                  <a:cubicBezTo>
                    <a:pt x="447" y="860"/>
                    <a:pt x="340" y="753"/>
                    <a:pt x="340" y="610"/>
                  </a:cubicBezTo>
                  <a:cubicBezTo>
                    <a:pt x="340" y="486"/>
                    <a:pt x="447" y="379"/>
                    <a:pt x="589" y="379"/>
                  </a:cubicBezTo>
                  <a:close/>
                  <a:moveTo>
                    <a:pt x="984" y="0"/>
                  </a:moveTo>
                  <a:cubicBezTo>
                    <a:pt x="911" y="0"/>
                    <a:pt x="855" y="49"/>
                    <a:pt x="839" y="111"/>
                  </a:cubicBezTo>
                  <a:cubicBezTo>
                    <a:pt x="772" y="71"/>
                    <a:pt x="695" y="51"/>
                    <a:pt x="616" y="51"/>
                  </a:cubicBezTo>
                  <a:cubicBezTo>
                    <a:pt x="589" y="51"/>
                    <a:pt x="563" y="53"/>
                    <a:pt x="536" y="57"/>
                  </a:cubicBezTo>
                  <a:cubicBezTo>
                    <a:pt x="268" y="93"/>
                    <a:pt x="72" y="289"/>
                    <a:pt x="36" y="557"/>
                  </a:cubicBezTo>
                  <a:cubicBezTo>
                    <a:pt x="1" y="878"/>
                    <a:pt x="268" y="1164"/>
                    <a:pt x="589" y="1164"/>
                  </a:cubicBezTo>
                  <a:cubicBezTo>
                    <a:pt x="679" y="1164"/>
                    <a:pt x="768" y="1146"/>
                    <a:pt x="839" y="1110"/>
                  </a:cubicBezTo>
                  <a:cubicBezTo>
                    <a:pt x="855" y="1172"/>
                    <a:pt x="911" y="1221"/>
                    <a:pt x="984" y="1221"/>
                  </a:cubicBezTo>
                  <a:cubicBezTo>
                    <a:pt x="995" y="1221"/>
                    <a:pt x="1006" y="1219"/>
                    <a:pt x="1018" y="1217"/>
                  </a:cubicBezTo>
                  <a:cubicBezTo>
                    <a:pt x="1089" y="1217"/>
                    <a:pt x="1160" y="1146"/>
                    <a:pt x="1160" y="1057"/>
                  </a:cubicBezTo>
                  <a:lnTo>
                    <a:pt x="1160" y="164"/>
                  </a:lnTo>
                  <a:cubicBezTo>
                    <a:pt x="1160" y="75"/>
                    <a:pt x="1089" y="4"/>
                    <a:pt x="1018" y="4"/>
                  </a:cubicBezTo>
                  <a:cubicBezTo>
                    <a:pt x="1006" y="1"/>
                    <a:pt x="995" y="0"/>
                    <a:pt x="984" y="0"/>
                  </a:cubicBezTo>
                  <a:close/>
                </a:path>
              </a:pathLst>
            </a:custGeom>
            <a:solidFill>
              <a:srgbClr val="241E58"/>
            </a:solidFill>
            <a:ln>
              <a:noFill/>
            </a:ln>
          </p:spPr>
          <p:txBody>
            <a:bodyPr spcFirstLastPara="1" wrap="square" lIns="121900" tIns="121900" rIns="121900" bIns="121900" anchor="ctr" anchorCtr="0">
              <a:noAutofit/>
            </a:bodyPr>
            <a:lstStyle/>
            <a:p>
              <a:endParaRPr sz="2400"/>
            </a:p>
          </p:txBody>
        </p:sp>
        <p:sp>
          <p:nvSpPr>
            <p:cNvPr id="54" name="Google Shape;914;p32"/>
            <p:cNvSpPr/>
            <p:nvPr/>
          </p:nvSpPr>
          <p:spPr>
            <a:xfrm>
              <a:off x="5245200" y="4162825"/>
              <a:ext cx="30375" cy="41225"/>
            </a:xfrm>
            <a:custGeom>
              <a:avLst/>
              <a:gdLst/>
              <a:ahLst/>
              <a:cxnLst/>
              <a:rect l="l" t="t" r="r" b="b"/>
              <a:pathLst>
                <a:path w="1215" h="1649" extrusionOk="0">
                  <a:moveTo>
                    <a:pt x="607" y="753"/>
                  </a:moveTo>
                  <a:cubicBezTo>
                    <a:pt x="768" y="753"/>
                    <a:pt x="911" y="878"/>
                    <a:pt x="911" y="1038"/>
                  </a:cubicBezTo>
                  <a:cubicBezTo>
                    <a:pt x="911" y="1199"/>
                    <a:pt x="768" y="1324"/>
                    <a:pt x="607" y="1324"/>
                  </a:cubicBezTo>
                  <a:cubicBezTo>
                    <a:pt x="465" y="1324"/>
                    <a:pt x="322" y="1199"/>
                    <a:pt x="322" y="1038"/>
                  </a:cubicBezTo>
                  <a:cubicBezTo>
                    <a:pt x="322" y="878"/>
                    <a:pt x="465" y="753"/>
                    <a:pt x="607" y="753"/>
                  </a:cubicBezTo>
                  <a:close/>
                  <a:moveTo>
                    <a:pt x="151" y="1"/>
                  </a:moveTo>
                  <a:cubicBezTo>
                    <a:pt x="72" y="1"/>
                    <a:pt x="1" y="66"/>
                    <a:pt x="1" y="146"/>
                  </a:cubicBezTo>
                  <a:lnTo>
                    <a:pt x="1" y="1484"/>
                  </a:lnTo>
                  <a:cubicBezTo>
                    <a:pt x="1" y="1556"/>
                    <a:pt x="54" y="1627"/>
                    <a:pt x="143" y="1645"/>
                  </a:cubicBezTo>
                  <a:cubicBezTo>
                    <a:pt x="153" y="1647"/>
                    <a:pt x="162" y="1648"/>
                    <a:pt x="171" y="1648"/>
                  </a:cubicBezTo>
                  <a:cubicBezTo>
                    <a:pt x="229" y="1648"/>
                    <a:pt x="273" y="1602"/>
                    <a:pt x="304" y="1556"/>
                  </a:cubicBezTo>
                  <a:cubicBezTo>
                    <a:pt x="393" y="1609"/>
                    <a:pt x="500" y="1645"/>
                    <a:pt x="607" y="1645"/>
                  </a:cubicBezTo>
                  <a:cubicBezTo>
                    <a:pt x="946" y="1645"/>
                    <a:pt x="1214" y="1377"/>
                    <a:pt x="1214" y="1038"/>
                  </a:cubicBezTo>
                  <a:cubicBezTo>
                    <a:pt x="1214" y="699"/>
                    <a:pt x="946" y="432"/>
                    <a:pt x="607" y="432"/>
                  </a:cubicBezTo>
                  <a:cubicBezTo>
                    <a:pt x="500" y="432"/>
                    <a:pt x="411" y="467"/>
                    <a:pt x="322" y="503"/>
                  </a:cubicBezTo>
                  <a:lnTo>
                    <a:pt x="322" y="164"/>
                  </a:lnTo>
                  <a:cubicBezTo>
                    <a:pt x="322" y="75"/>
                    <a:pt x="268" y="3"/>
                    <a:pt x="179" y="3"/>
                  </a:cubicBezTo>
                  <a:cubicBezTo>
                    <a:pt x="170" y="2"/>
                    <a:pt x="161" y="1"/>
                    <a:pt x="151" y="1"/>
                  </a:cubicBezTo>
                  <a:close/>
                </a:path>
              </a:pathLst>
            </a:custGeom>
            <a:solidFill>
              <a:srgbClr val="241E58"/>
            </a:solidFill>
            <a:ln>
              <a:noFill/>
            </a:ln>
          </p:spPr>
          <p:txBody>
            <a:bodyPr spcFirstLastPara="1" wrap="square" lIns="121900" tIns="121900" rIns="121900" bIns="121900" anchor="ctr" anchorCtr="0">
              <a:noAutofit/>
            </a:bodyPr>
            <a:lstStyle/>
            <a:p>
              <a:endParaRPr sz="2400"/>
            </a:p>
          </p:txBody>
        </p:sp>
        <p:sp>
          <p:nvSpPr>
            <p:cNvPr id="55" name="Google Shape;915;p32"/>
            <p:cNvSpPr/>
            <p:nvPr/>
          </p:nvSpPr>
          <p:spPr>
            <a:xfrm>
              <a:off x="5208175" y="4174425"/>
              <a:ext cx="29925" cy="29150"/>
            </a:xfrm>
            <a:custGeom>
              <a:avLst/>
              <a:gdLst/>
              <a:ahLst/>
              <a:cxnLst/>
              <a:rect l="l" t="t" r="r" b="b"/>
              <a:pathLst>
                <a:path w="1197" h="1166" extrusionOk="0">
                  <a:moveTo>
                    <a:pt x="598" y="1"/>
                  </a:moveTo>
                  <a:cubicBezTo>
                    <a:pt x="519" y="1"/>
                    <a:pt x="447" y="68"/>
                    <a:pt x="447" y="164"/>
                  </a:cubicBezTo>
                  <a:lnTo>
                    <a:pt x="447" y="414"/>
                  </a:lnTo>
                  <a:lnTo>
                    <a:pt x="179" y="414"/>
                  </a:lnTo>
                  <a:cubicBezTo>
                    <a:pt x="108" y="414"/>
                    <a:pt x="36" y="485"/>
                    <a:pt x="19" y="556"/>
                  </a:cubicBezTo>
                  <a:cubicBezTo>
                    <a:pt x="1" y="664"/>
                    <a:pt x="90" y="735"/>
                    <a:pt x="179" y="735"/>
                  </a:cubicBezTo>
                  <a:lnTo>
                    <a:pt x="447" y="735"/>
                  </a:lnTo>
                  <a:lnTo>
                    <a:pt x="447" y="1003"/>
                  </a:lnTo>
                  <a:cubicBezTo>
                    <a:pt x="447" y="1092"/>
                    <a:pt x="518" y="1163"/>
                    <a:pt x="590" y="1163"/>
                  </a:cubicBezTo>
                  <a:cubicBezTo>
                    <a:pt x="599" y="1165"/>
                    <a:pt x="608" y="1166"/>
                    <a:pt x="617" y="1166"/>
                  </a:cubicBezTo>
                  <a:cubicBezTo>
                    <a:pt x="696" y="1166"/>
                    <a:pt x="768" y="1099"/>
                    <a:pt x="768" y="1003"/>
                  </a:cubicBezTo>
                  <a:lnTo>
                    <a:pt x="768" y="735"/>
                  </a:lnTo>
                  <a:lnTo>
                    <a:pt x="1036" y="735"/>
                  </a:lnTo>
                  <a:cubicBezTo>
                    <a:pt x="1125" y="735"/>
                    <a:pt x="1196" y="664"/>
                    <a:pt x="1196" y="556"/>
                  </a:cubicBezTo>
                  <a:cubicBezTo>
                    <a:pt x="1178" y="485"/>
                    <a:pt x="1107" y="414"/>
                    <a:pt x="1018" y="414"/>
                  </a:cubicBezTo>
                  <a:lnTo>
                    <a:pt x="768" y="414"/>
                  </a:lnTo>
                  <a:lnTo>
                    <a:pt x="768" y="164"/>
                  </a:lnTo>
                  <a:cubicBezTo>
                    <a:pt x="768" y="75"/>
                    <a:pt x="714" y="3"/>
                    <a:pt x="625" y="3"/>
                  </a:cubicBezTo>
                  <a:cubicBezTo>
                    <a:pt x="616" y="2"/>
                    <a:pt x="607" y="1"/>
                    <a:pt x="598" y="1"/>
                  </a:cubicBezTo>
                  <a:close/>
                </a:path>
              </a:pathLst>
            </a:custGeom>
            <a:solidFill>
              <a:srgbClr val="241E58"/>
            </a:solidFill>
            <a:ln>
              <a:noFill/>
            </a:ln>
          </p:spPr>
          <p:txBody>
            <a:bodyPr spcFirstLastPara="1" wrap="square" lIns="121900" tIns="121900" rIns="121900" bIns="121900" anchor="ctr" anchorCtr="0">
              <a:noAutofit/>
            </a:bodyPr>
            <a:lstStyle/>
            <a:p>
              <a:endParaRPr sz="2400"/>
            </a:p>
          </p:txBody>
        </p:sp>
        <p:sp>
          <p:nvSpPr>
            <p:cNvPr id="56" name="Google Shape;916;p32"/>
            <p:cNvSpPr/>
            <p:nvPr/>
          </p:nvSpPr>
          <p:spPr>
            <a:xfrm>
              <a:off x="5113625" y="4091075"/>
              <a:ext cx="270325" cy="258750"/>
            </a:xfrm>
            <a:custGeom>
              <a:avLst/>
              <a:gdLst/>
              <a:ahLst/>
              <a:cxnLst/>
              <a:rect l="l" t="t" r="r" b="b"/>
              <a:pathLst>
                <a:path w="10813" h="10350" extrusionOk="0">
                  <a:moveTo>
                    <a:pt x="9956" y="3480"/>
                  </a:moveTo>
                  <a:cubicBezTo>
                    <a:pt x="9992" y="3480"/>
                    <a:pt x="10028" y="3498"/>
                    <a:pt x="10063" y="3516"/>
                  </a:cubicBezTo>
                  <a:lnTo>
                    <a:pt x="10474" y="3926"/>
                  </a:lnTo>
                  <a:cubicBezTo>
                    <a:pt x="10492" y="3944"/>
                    <a:pt x="10509" y="3980"/>
                    <a:pt x="10509" y="4033"/>
                  </a:cubicBezTo>
                  <a:cubicBezTo>
                    <a:pt x="10509" y="4069"/>
                    <a:pt x="10492" y="4105"/>
                    <a:pt x="10474" y="4122"/>
                  </a:cubicBezTo>
                  <a:lnTo>
                    <a:pt x="10224" y="4372"/>
                  </a:lnTo>
                  <a:lnTo>
                    <a:pt x="9617" y="3766"/>
                  </a:lnTo>
                  <a:lnTo>
                    <a:pt x="9867" y="3516"/>
                  </a:lnTo>
                  <a:cubicBezTo>
                    <a:pt x="9885" y="3498"/>
                    <a:pt x="9921" y="3480"/>
                    <a:pt x="9956" y="3480"/>
                  </a:cubicBezTo>
                  <a:close/>
                  <a:moveTo>
                    <a:pt x="9403" y="3980"/>
                  </a:moveTo>
                  <a:lnTo>
                    <a:pt x="10010" y="4586"/>
                  </a:lnTo>
                  <a:lnTo>
                    <a:pt x="6727" y="7852"/>
                  </a:lnTo>
                  <a:cubicBezTo>
                    <a:pt x="6673" y="7727"/>
                    <a:pt x="6584" y="7602"/>
                    <a:pt x="6477" y="7513"/>
                  </a:cubicBezTo>
                  <a:cubicBezTo>
                    <a:pt x="6370" y="7405"/>
                    <a:pt x="6263" y="7316"/>
                    <a:pt x="6120" y="7263"/>
                  </a:cubicBezTo>
                  <a:lnTo>
                    <a:pt x="9403" y="3980"/>
                  </a:lnTo>
                  <a:close/>
                  <a:moveTo>
                    <a:pt x="5942" y="7513"/>
                  </a:moveTo>
                  <a:cubicBezTo>
                    <a:pt x="6067" y="7566"/>
                    <a:pt x="6174" y="7637"/>
                    <a:pt x="6263" y="7727"/>
                  </a:cubicBezTo>
                  <a:cubicBezTo>
                    <a:pt x="6352" y="7816"/>
                    <a:pt x="6423" y="7923"/>
                    <a:pt x="6459" y="8048"/>
                  </a:cubicBezTo>
                  <a:lnTo>
                    <a:pt x="5728" y="8262"/>
                  </a:lnTo>
                  <a:lnTo>
                    <a:pt x="5942" y="7513"/>
                  </a:lnTo>
                  <a:close/>
                  <a:moveTo>
                    <a:pt x="7690" y="8851"/>
                  </a:moveTo>
                  <a:lnTo>
                    <a:pt x="6727" y="9796"/>
                  </a:lnTo>
                  <a:lnTo>
                    <a:pt x="6727" y="8851"/>
                  </a:lnTo>
                  <a:close/>
                  <a:moveTo>
                    <a:pt x="179" y="1"/>
                  </a:moveTo>
                  <a:cubicBezTo>
                    <a:pt x="89" y="1"/>
                    <a:pt x="0" y="72"/>
                    <a:pt x="0" y="161"/>
                  </a:cubicBezTo>
                  <a:lnTo>
                    <a:pt x="0" y="9083"/>
                  </a:lnTo>
                  <a:cubicBezTo>
                    <a:pt x="0" y="9297"/>
                    <a:pt x="179" y="9457"/>
                    <a:pt x="375" y="9457"/>
                  </a:cubicBezTo>
                  <a:lnTo>
                    <a:pt x="981" y="9457"/>
                  </a:lnTo>
                  <a:lnTo>
                    <a:pt x="981" y="9975"/>
                  </a:lnTo>
                  <a:cubicBezTo>
                    <a:pt x="981" y="10189"/>
                    <a:pt x="1142" y="10350"/>
                    <a:pt x="1338" y="10350"/>
                  </a:cubicBezTo>
                  <a:lnTo>
                    <a:pt x="6566" y="10350"/>
                  </a:lnTo>
                  <a:cubicBezTo>
                    <a:pt x="6602" y="10350"/>
                    <a:pt x="6638" y="10332"/>
                    <a:pt x="6673" y="10296"/>
                  </a:cubicBezTo>
                  <a:lnTo>
                    <a:pt x="8172" y="8797"/>
                  </a:lnTo>
                  <a:cubicBezTo>
                    <a:pt x="8190" y="8779"/>
                    <a:pt x="8226" y="8744"/>
                    <a:pt x="8226" y="8690"/>
                  </a:cubicBezTo>
                  <a:lnTo>
                    <a:pt x="8226" y="6817"/>
                  </a:lnTo>
                  <a:lnTo>
                    <a:pt x="10688" y="4354"/>
                  </a:lnTo>
                  <a:cubicBezTo>
                    <a:pt x="10777" y="4265"/>
                    <a:pt x="10813" y="4158"/>
                    <a:pt x="10813" y="4033"/>
                  </a:cubicBezTo>
                  <a:cubicBezTo>
                    <a:pt x="10813" y="3908"/>
                    <a:pt x="10777" y="3801"/>
                    <a:pt x="10688" y="3712"/>
                  </a:cubicBezTo>
                  <a:lnTo>
                    <a:pt x="10278" y="3302"/>
                  </a:lnTo>
                  <a:cubicBezTo>
                    <a:pt x="10188" y="3212"/>
                    <a:pt x="10081" y="3177"/>
                    <a:pt x="9956" y="3177"/>
                  </a:cubicBezTo>
                  <a:cubicBezTo>
                    <a:pt x="9831" y="3177"/>
                    <a:pt x="9724" y="3212"/>
                    <a:pt x="9635" y="3302"/>
                  </a:cubicBezTo>
                  <a:lnTo>
                    <a:pt x="5728" y="7209"/>
                  </a:lnTo>
                  <a:cubicBezTo>
                    <a:pt x="5710" y="7227"/>
                    <a:pt x="5692" y="7245"/>
                    <a:pt x="5674" y="7281"/>
                  </a:cubicBezTo>
                  <a:lnTo>
                    <a:pt x="5317" y="8458"/>
                  </a:lnTo>
                  <a:cubicBezTo>
                    <a:pt x="5299" y="8512"/>
                    <a:pt x="5317" y="8583"/>
                    <a:pt x="5371" y="8619"/>
                  </a:cubicBezTo>
                  <a:cubicBezTo>
                    <a:pt x="5397" y="8645"/>
                    <a:pt x="5413" y="8661"/>
                    <a:pt x="5455" y="8661"/>
                  </a:cubicBezTo>
                  <a:cubicBezTo>
                    <a:pt x="5471" y="8661"/>
                    <a:pt x="5490" y="8659"/>
                    <a:pt x="5514" y="8654"/>
                  </a:cubicBezTo>
                  <a:cubicBezTo>
                    <a:pt x="5514" y="8654"/>
                    <a:pt x="6727" y="8315"/>
                    <a:pt x="6780" y="8262"/>
                  </a:cubicBezTo>
                  <a:lnTo>
                    <a:pt x="7904" y="7120"/>
                  </a:lnTo>
                  <a:lnTo>
                    <a:pt x="7904" y="8530"/>
                  </a:lnTo>
                  <a:lnTo>
                    <a:pt x="6584" y="8530"/>
                  </a:lnTo>
                  <a:cubicBezTo>
                    <a:pt x="6495" y="8530"/>
                    <a:pt x="6423" y="8601"/>
                    <a:pt x="6423" y="8690"/>
                  </a:cubicBezTo>
                  <a:lnTo>
                    <a:pt x="6423" y="10028"/>
                  </a:lnTo>
                  <a:lnTo>
                    <a:pt x="1338" y="10028"/>
                  </a:lnTo>
                  <a:cubicBezTo>
                    <a:pt x="1321" y="10028"/>
                    <a:pt x="1303" y="10010"/>
                    <a:pt x="1303" y="9975"/>
                  </a:cubicBezTo>
                  <a:lnTo>
                    <a:pt x="1303" y="1250"/>
                  </a:lnTo>
                  <a:cubicBezTo>
                    <a:pt x="1303" y="1214"/>
                    <a:pt x="1321" y="1196"/>
                    <a:pt x="1338" y="1196"/>
                  </a:cubicBezTo>
                  <a:lnTo>
                    <a:pt x="7851" y="1196"/>
                  </a:lnTo>
                  <a:cubicBezTo>
                    <a:pt x="7887" y="1196"/>
                    <a:pt x="7904" y="1214"/>
                    <a:pt x="7904" y="1250"/>
                  </a:cubicBezTo>
                  <a:lnTo>
                    <a:pt x="7904" y="4176"/>
                  </a:lnTo>
                  <a:cubicBezTo>
                    <a:pt x="7904" y="4265"/>
                    <a:pt x="7958" y="4337"/>
                    <a:pt x="8047" y="4337"/>
                  </a:cubicBezTo>
                  <a:cubicBezTo>
                    <a:pt x="8056" y="4338"/>
                    <a:pt x="8066" y="4339"/>
                    <a:pt x="8075" y="4339"/>
                  </a:cubicBezTo>
                  <a:cubicBezTo>
                    <a:pt x="8154" y="4339"/>
                    <a:pt x="8226" y="4274"/>
                    <a:pt x="8226" y="4194"/>
                  </a:cubicBezTo>
                  <a:lnTo>
                    <a:pt x="8226" y="1250"/>
                  </a:lnTo>
                  <a:cubicBezTo>
                    <a:pt x="8226" y="1054"/>
                    <a:pt x="8065" y="875"/>
                    <a:pt x="7851" y="875"/>
                  </a:cubicBezTo>
                  <a:lnTo>
                    <a:pt x="7262" y="875"/>
                  </a:lnTo>
                  <a:lnTo>
                    <a:pt x="7262" y="161"/>
                  </a:lnTo>
                  <a:cubicBezTo>
                    <a:pt x="7262" y="72"/>
                    <a:pt x="7173" y="1"/>
                    <a:pt x="7084" y="1"/>
                  </a:cubicBezTo>
                  <a:lnTo>
                    <a:pt x="1570" y="1"/>
                  </a:lnTo>
                  <a:cubicBezTo>
                    <a:pt x="1552" y="1"/>
                    <a:pt x="1535" y="1"/>
                    <a:pt x="1517" y="19"/>
                  </a:cubicBezTo>
                  <a:cubicBezTo>
                    <a:pt x="1392" y="161"/>
                    <a:pt x="1499" y="304"/>
                    <a:pt x="1624" y="304"/>
                  </a:cubicBezTo>
                  <a:lnTo>
                    <a:pt x="6905" y="304"/>
                  </a:lnTo>
                  <a:cubicBezTo>
                    <a:pt x="6941" y="304"/>
                    <a:pt x="6959" y="340"/>
                    <a:pt x="6959" y="358"/>
                  </a:cubicBezTo>
                  <a:lnTo>
                    <a:pt x="6959" y="875"/>
                  </a:lnTo>
                  <a:lnTo>
                    <a:pt x="1338" y="875"/>
                  </a:lnTo>
                  <a:cubicBezTo>
                    <a:pt x="1142" y="875"/>
                    <a:pt x="981" y="1054"/>
                    <a:pt x="981" y="1250"/>
                  </a:cubicBezTo>
                  <a:lnTo>
                    <a:pt x="981" y="9136"/>
                  </a:lnTo>
                  <a:lnTo>
                    <a:pt x="375" y="9136"/>
                  </a:lnTo>
                  <a:cubicBezTo>
                    <a:pt x="339" y="9136"/>
                    <a:pt x="321" y="9118"/>
                    <a:pt x="321" y="9083"/>
                  </a:cubicBezTo>
                  <a:lnTo>
                    <a:pt x="321" y="340"/>
                  </a:lnTo>
                  <a:cubicBezTo>
                    <a:pt x="321" y="322"/>
                    <a:pt x="339" y="304"/>
                    <a:pt x="339" y="304"/>
                  </a:cubicBezTo>
                  <a:lnTo>
                    <a:pt x="910" y="304"/>
                  </a:lnTo>
                  <a:cubicBezTo>
                    <a:pt x="928" y="304"/>
                    <a:pt x="946" y="304"/>
                    <a:pt x="964" y="286"/>
                  </a:cubicBezTo>
                  <a:cubicBezTo>
                    <a:pt x="1089" y="144"/>
                    <a:pt x="999" y="1"/>
                    <a:pt x="874" y="1"/>
                  </a:cubicBezTo>
                  <a:close/>
                </a:path>
              </a:pathLst>
            </a:custGeom>
            <a:solidFill>
              <a:srgbClr val="241E58"/>
            </a:solidFill>
            <a:ln>
              <a:noFill/>
            </a:ln>
          </p:spPr>
          <p:txBody>
            <a:bodyPr spcFirstLastPara="1" wrap="square" lIns="121900" tIns="121900" rIns="121900" bIns="121900" anchor="ctr" anchorCtr="0">
              <a:noAutofit/>
            </a:bodyPr>
            <a:lstStyle/>
            <a:p>
              <a:endParaRPr sz="2400"/>
            </a:p>
          </p:txBody>
        </p:sp>
        <p:sp>
          <p:nvSpPr>
            <p:cNvPr id="57" name="Google Shape;917;p32"/>
            <p:cNvSpPr/>
            <p:nvPr/>
          </p:nvSpPr>
          <p:spPr>
            <a:xfrm>
              <a:off x="5314800" y="4207850"/>
              <a:ext cx="32125" cy="31350"/>
            </a:xfrm>
            <a:custGeom>
              <a:avLst/>
              <a:gdLst/>
              <a:ahLst/>
              <a:cxnLst/>
              <a:rect l="l" t="t" r="r" b="b"/>
              <a:pathLst>
                <a:path w="1285" h="1254" extrusionOk="0">
                  <a:moveTo>
                    <a:pt x="1106" y="0"/>
                  </a:moveTo>
                  <a:cubicBezTo>
                    <a:pt x="1066" y="0"/>
                    <a:pt x="1026" y="13"/>
                    <a:pt x="999" y="40"/>
                  </a:cubicBezTo>
                  <a:lnTo>
                    <a:pt x="54" y="986"/>
                  </a:lnTo>
                  <a:cubicBezTo>
                    <a:pt x="0" y="1039"/>
                    <a:pt x="0" y="1146"/>
                    <a:pt x="54" y="1200"/>
                  </a:cubicBezTo>
                  <a:cubicBezTo>
                    <a:pt x="89" y="1236"/>
                    <a:pt x="125" y="1254"/>
                    <a:pt x="179" y="1254"/>
                  </a:cubicBezTo>
                  <a:cubicBezTo>
                    <a:pt x="214" y="1254"/>
                    <a:pt x="250" y="1236"/>
                    <a:pt x="286" y="1200"/>
                  </a:cubicBezTo>
                  <a:lnTo>
                    <a:pt x="1213" y="272"/>
                  </a:lnTo>
                  <a:cubicBezTo>
                    <a:pt x="1285" y="201"/>
                    <a:pt x="1285" y="112"/>
                    <a:pt x="1213" y="40"/>
                  </a:cubicBezTo>
                  <a:cubicBezTo>
                    <a:pt x="1187" y="13"/>
                    <a:pt x="1147" y="0"/>
                    <a:pt x="1106" y="0"/>
                  </a:cubicBezTo>
                  <a:close/>
                </a:path>
              </a:pathLst>
            </a:custGeom>
            <a:solidFill>
              <a:srgbClr val="241E58"/>
            </a:solidFill>
            <a:ln>
              <a:noFill/>
            </a:ln>
          </p:spPr>
          <p:txBody>
            <a:bodyPr spcFirstLastPara="1" wrap="square" lIns="121900" tIns="121900" rIns="121900" bIns="121900" anchor="ctr" anchorCtr="0">
              <a:noAutofit/>
            </a:bodyPr>
            <a:lstStyle/>
            <a:p>
              <a:endParaRPr sz="2400"/>
            </a:p>
          </p:txBody>
        </p:sp>
        <p:sp>
          <p:nvSpPr>
            <p:cNvPr id="58" name="Google Shape;918;p32"/>
            <p:cNvSpPr/>
            <p:nvPr/>
          </p:nvSpPr>
          <p:spPr>
            <a:xfrm>
              <a:off x="5205050" y="4131225"/>
              <a:ext cx="48200" cy="7600"/>
            </a:xfrm>
            <a:custGeom>
              <a:avLst/>
              <a:gdLst/>
              <a:ahLst/>
              <a:cxnLst/>
              <a:rect l="l" t="t" r="r" b="b"/>
              <a:pathLst>
                <a:path w="1928" h="304" extrusionOk="0">
                  <a:moveTo>
                    <a:pt x="179" y="1"/>
                  </a:moveTo>
                  <a:cubicBezTo>
                    <a:pt x="90" y="1"/>
                    <a:pt x="19" y="54"/>
                    <a:pt x="19" y="126"/>
                  </a:cubicBezTo>
                  <a:cubicBezTo>
                    <a:pt x="1" y="233"/>
                    <a:pt x="72" y="304"/>
                    <a:pt x="161" y="304"/>
                  </a:cubicBezTo>
                  <a:lnTo>
                    <a:pt x="1767" y="304"/>
                  </a:lnTo>
                  <a:cubicBezTo>
                    <a:pt x="1857" y="304"/>
                    <a:pt x="1928" y="233"/>
                    <a:pt x="1910" y="126"/>
                  </a:cubicBezTo>
                  <a:cubicBezTo>
                    <a:pt x="1910" y="54"/>
                    <a:pt x="1839" y="1"/>
                    <a:pt x="1749" y="1"/>
                  </a:cubicBezTo>
                  <a:close/>
                </a:path>
              </a:pathLst>
            </a:custGeom>
            <a:solidFill>
              <a:srgbClr val="241E58"/>
            </a:solidFill>
            <a:ln>
              <a:noFill/>
            </a:ln>
          </p:spPr>
          <p:txBody>
            <a:bodyPr spcFirstLastPara="1" wrap="square" lIns="121900" tIns="121900" rIns="121900" bIns="121900" anchor="ctr" anchorCtr="0">
              <a:noAutofit/>
            </a:bodyPr>
            <a:lstStyle/>
            <a:p>
              <a:endParaRPr sz="2400"/>
            </a:p>
          </p:txBody>
        </p:sp>
        <p:sp>
          <p:nvSpPr>
            <p:cNvPr id="59" name="Google Shape;919;p32"/>
            <p:cNvSpPr/>
            <p:nvPr/>
          </p:nvSpPr>
          <p:spPr>
            <a:xfrm>
              <a:off x="5155100" y="4149075"/>
              <a:ext cx="148125" cy="8050"/>
            </a:xfrm>
            <a:custGeom>
              <a:avLst/>
              <a:gdLst/>
              <a:ahLst/>
              <a:cxnLst/>
              <a:rect l="l" t="t" r="r" b="b"/>
              <a:pathLst>
                <a:path w="5925" h="322" extrusionOk="0">
                  <a:moveTo>
                    <a:pt x="179" y="0"/>
                  </a:moveTo>
                  <a:cubicBezTo>
                    <a:pt x="90" y="0"/>
                    <a:pt x="18" y="54"/>
                    <a:pt x="18" y="143"/>
                  </a:cubicBezTo>
                  <a:cubicBezTo>
                    <a:pt x="1" y="232"/>
                    <a:pt x="72" y="321"/>
                    <a:pt x="161" y="321"/>
                  </a:cubicBezTo>
                  <a:lnTo>
                    <a:pt x="5764" y="321"/>
                  </a:lnTo>
                  <a:cubicBezTo>
                    <a:pt x="5853" y="321"/>
                    <a:pt x="5924" y="232"/>
                    <a:pt x="5906" y="143"/>
                  </a:cubicBezTo>
                  <a:cubicBezTo>
                    <a:pt x="5906" y="54"/>
                    <a:pt x="5835" y="0"/>
                    <a:pt x="5746" y="0"/>
                  </a:cubicBezTo>
                  <a:close/>
                </a:path>
              </a:pathLst>
            </a:custGeom>
            <a:solidFill>
              <a:srgbClr val="241E58"/>
            </a:solidFill>
            <a:ln>
              <a:noFill/>
            </a:ln>
          </p:spPr>
          <p:txBody>
            <a:bodyPr spcFirstLastPara="1" wrap="square" lIns="121900" tIns="121900" rIns="121900" bIns="121900" anchor="ctr" anchorCtr="0">
              <a:noAutofit/>
            </a:bodyPr>
            <a:lstStyle/>
            <a:p>
              <a:endParaRPr sz="2400"/>
            </a:p>
          </p:txBody>
        </p:sp>
        <p:sp>
          <p:nvSpPr>
            <p:cNvPr id="60" name="Google Shape;920;p32"/>
            <p:cNvSpPr/>
            <p:nvPr/>
          </p:nvSpPr>
          <p:spPr>
            <a:xfrm>
              <a:off x="5155100" y="4184750"/>
              <a:ext cx="8050" cy="7625"/>
            </a:xfrm>
            <a:custGeom>
              <a:avLst/>
              <a:gdLst/>
              <a:ahLst/>
              <a:cxnLst/>
              <a:rect l="l" t="t" r="r" b="b"/>
              <a:pathLst>
                <a:path w="322" h="305" extrusionOk="0">
                  <a:moveTo>
                    <a:pt x="161" y="1"/>
                  </a:moveTo>
                  <a:cubicBezTo>
                    <a:pt x="72" y="1"/>
                    <a:pt x="1" y="72"/>
                    <a:pt x="1" y="161"/>
                  </a:cubicBezTo>
                  <a:cubicBezTo>
                    <a:pt x="1" y="233"/>
                    <a:pt x="72" y="304"/>
                    <a:pt x="161" y="304"/>
                  </a:cubicBezTo>
                  <a:cubicBezTo>
                    <a:pt x="250" y="304"/>
                    <a:pt x="322" y="233"/>
                    <a:pt x="322" y="161"/>
                  </a:cubicBezTo>
                  <a:cubicBezTo>
                    <a:pt x="322" y="72"/>
                    <a:pt x="250" y="1"/>
                    <a:pt x="161" y="1"/>
                  </a:cubicBezTo>
                  <a:close/>
                </a:path>
              </a:pathLst>
            </a:custGeom>
            <a:solidFill>
              <a:srgbClr val="241E58"/>
            </a:solidFill>
            <a:ln>
              <a:noFill/>
            </a:ln>
          </p:spPr>
          <p:txBody>
            <a:bodyPr spcFirstLastPara="1" wrap="square" lIns="121900" tIns="121900" rIns="121900" bIns="121900" anchor="ctr" anchorCtr="0">
              <a:noAutofit/>
            </a:bodyPr>
            <a:lstStyle/>
            <a:p>
              <a:endParaRPr sz="2400"/>
            </a:p>
          </p:txBody>
        </p:sp>
        <p:sp>
          <p:nvSpPr>
            <p:cNvPr id="61" name="Google Shape;921;p32"/>
            <p:cNvSpPr/>
            <p:nvPr/>
          </p:nvSpPr>
          <p:spPr>
            <a:xfrm>
              <a:off x="5171600" y="4223025"/>
              <a:ext cx="29025" cy="30525"/>
            </a:xfrm>
            <a:custGeom>
              <a:avLst/>
              <a:gdLst/>
              <a:ahLst/>
              <a:cxnLst/>
              <a:rect l="l" t="t" r="r" b="b"/>
              <a:pathLst>
                <a:path w="1161" h="1221" extrusionOk="0">
                  <a:moveTo>
                    <a:pt x="589" y="361"/>
                  </a:moveTo>
                  <a:cubicBezTo>
                    <a:pt x="714" y="361"/>
                    <a:pt x="821" y="468"/>
                    <a:pt x="821" y="611"/>
                  </a:cubicBezTo>
                  <a:cubicBezTo>
                    <a:pt x="821" y="736"/>
                    <a:pt x="714" y="843"/>
                    <a:pt x="589" y="843"/>
                  </a:cubicBezTo>
                  <a:cubicBezTo>
                    <a:pt x="447" y="843"/>
                    <a:pt x="340" y="736"/>
                    <a:pt x="340" y="611"/>
                  </a:cubicBezTo>
                  <a:cubicBezTo>
                    <a:pt x="340" y="468"/>
                    <a:pt x="447" y="361"/>
                    <a:pt x="589" y="361"/>
                  </a:cubicBezTo>
                  <a:close/>
                  <a:moveTo>
                    <a:pt x="984" y="1"/>
                  </a:moveTo>
                  <a:cubicBezTo>
                    <a:pt x="911" y="1"/>
                    <a:pt x="855" y="49"/>
                    <a:pt x="839" y="111"/>
                  </a:cubicBezTo>
                  <a:cubicBezTo>
                    <a:pt x="772" y="71"/>
                    <a:pt x="695" y="51"/>
                    <a:pt x="616" y="51"/>
                  </a:cubicBezTo>
                  <a:cubicBezTo>
                    <a:pt x="589" y="51"/>
                    <a:pt x="563" y="53"/>
                    <a:pt x="536" y="58"/>
                  </a:cubicBezTo>
                  <a:cubicBezTo>
                    <a:pt x="268" y="76"/>
                    <a:pt x="72" y="290"/>
                    <a:pt x="36" y="539"/>
                  </a:cubicBezTo>
                  <a:cubicBezTo>
                    <a:pt x="1" y="878"/>
                    <a:pt x="268" y="1164"/>
                    <a:pt x="589" y="1164"/>
                  </a:cubicBezTo>
                  <a:cubicBezTo>
                    <a:pt x="679" y="1164"/>
                    <a:pt x="768" y="1146"/>
                    <a:pt x="839" y="1110"/>
                  </a:cubicBezTo>
                  <a:cubicBezTo>
                    <a:pt x="855" y="1172"/>
                    <a:pt x="911" y="1221"/>
                    <a:pt x="984" y="1221"/>
                  </a:cubicBezTo>
                  <a:cubicBezTo>
                    <a:pt x="995" y="1221"/>
                    <a:pt x="1006" y="1220"/>
                    <a:pt x="1018" y="1218"/>
                  </a:cubicBezTo>
                  <a:cubicBezTo>
                    <a:pt x="1089" y="1200"/>
                    <a:pt x="1160" y="1128"/>
                    <a:pt x="1160" y="1057"/>
                  </a:cubicBezTo>
                  <a:lnTo>
                    <a:pt x="1160" y="165"/>
                  </a:lnTo>
                  <a:cubicBezTo>
                    <a:pt x="1160" y="76"/>
                    <a:pt x="1089" y="4"/>
                    <a:pt x="1018" y="4"/>
                  </a:cubicBezTo>
                  <a:cubicBezTo>
                    <a:pt x="1006" y="2"/>
                    <a:pt x="995" y="1"/>
                    <a:pt x="984" y="1"/>
                  </a:cubicBezTo>
                  <a:close/>
                </a:path>
              </a:pathLst>
            </a:custGeom>
            <a:solidFill>
              <a:srgbClr val="241E58"/>
            </a:solidFill>
            <a:ln>
              <a:noFill/>
            </a:ln>
          </p:spPr>
          <p:txBody>
            <a:bodyPr spcFirstLastPara="1" wrap="square" lIns="121900" tIns="121900" rIns="121900" bIns="121900" anchor="ctr" anchorCtr="0">
              <a:noAutofit/>
            </a:bodyPr>
            <a:lstStyle/>
            <a:p>
              <a:endParaRPr sz="2400"/>
            </a:p>
          </p:txBody>
        </p:sp>
        <p:sp>
          <p:nvSpPr>
            <p:cNvPr id="62" name="Google Shape;922;p32"/>
            <p:cNvSpPr/>
            <p:nvPr/>
          </p:nvSpPr>
          <p:spPr>
            <a:xfrm>
              <a:off x="5245200" y="4212400"/>
              <a:ext cx="30800" cy="41525"/>
            </a:xfrm>
            <a:custGeom>
              <a:avLst/>
              <a:gdLst/>
              <a:ahLst/>
              <a:cxnLst/>
              <a:rect l="l" t="t" r="r" b="b"/>
              <a:pathLst>
                <a:path w="1232" h="1661" extrusionOk="0">
                  <a:moveTo>
                    <a:pt x="607" y="768"/>
                  </a:moveTo>
                  <a:cubicBezTo>
                    <a:pt x="768" y="768"/>
                    <a:pt x="911" y="893"/>
                    <a:pt x="911" y="1054"/>
                  </a:cubicBezTo>
                  <a:cubicBezTo>
                    <a:pt x="911" y="1214"/>
                    <a:pt x="768" y="1339"/>
                    <a:pt x="607" y="1339"/>
                  </a:cubicBezTo>
                  <a:cubicBezTo>
                    <a:pt x="465" y="1339"/>
                    <a:pt x="322" y="1214"/>
                    <a:pt x="322" y="1054"/>
                  </a:cubicBezTo>
                  <a:cubicBezTo>
                    <a:pt x="322" y="893"/>
                    <a:pt x="465" y="768"/>
                    <a:pt x="607" y="768"/>
                  </a:cubicBezTo>
                  <a:close/>
                  <a:moveTo>
                    <a:pt x="143" y="1"/>
                  </a:moveTo>
                  <a:cubicBezTo>
                    <a:pt x="72" y="19"/>
                    <a:pt x="1" y="90"/>
                    <a:pt x="1" y="162"/>
                  </a:cubicBezTo>
                  <a:lnTo>
                    <a:pt x="1" y="1482"/>
                  </a:lnTo>
                  <a:cubicBezTo>
                    <a:pt x="1" y="1571"/>
                    <a:pt x="54" y="1643"/>
                    <a:pt x="143" y="1643"/>
                  </a:cubicBezTo>
                  <a:cubicBezTo>
                    <a:pt x="156" y="1646"/>
                    <a:pt x="168" y="1647"/>
                    <a:pt x="180" y="1647"/>
                  </a:cubicBezTo>
                  <a:cubicBezTo>
                    <a:pt x="233" y="1647"/>
                    <a:pt x="275" y="1615"/>
                    <a:pt x="304" y="1571"/>
                  </a:cubicBezTo>
                  <a:cubicBezTo>
                    <a:pt x="393" y="1625"/>
                    <a:pt x="518" y="1660"/>
                    <a:pt x="625" y="1660"/>
                  </a:cubicBezTo>
                  <a:cubicBezTo>
                    <a:pt x="946" y="1643"/>
                    <a:pt x="1196" y="1393"/>
                    <a:pt x="1214" y="1089"/>
                  </a:cubicBezTo>
                  <a:cubicBezTo>
                    <a:pt x="1232" y="733"/>
                    <a:pt x="964" y="447"/>
                    <a:pt x="607" y="447"/>
                  </a:cubicBezTo>
                  <a:cubicBezTo>
                    <a:pt x="500" y="447"/>
                    <a:pt x="411" y="465"/>
                    <a:pt x="322" y="518"/>
                  </a:cubicBezTo>
                  <a:lnTo>
                    <a:pt x="322" y="162"/>
                  </a:lnTo>
                  <a:cubicBezTo>
                    <a:pt x="322" y="72"/>
                    <a:pt x="233" y="1"/>
                    <a:pt x="143" y="1"/>
                  </a:cubicBezTo>
                  <a:close/>
                </a:path>
              </a:pathLst>
            </a:custGeom>
            <a:solidFill>
              <a:srgbClr val="241E58"/>
            </a:solidFill>
            <a:ln>
              <a:noFill/>
            </a:ln>
          </p:spPr>
          <p:txBody>
            <a:bodyPr spcFirstLastPara="1" wrap="square" lIns="121900" tIns="121900" rIns="121900" bIns="121900" anchor="ctr" anchorCtr="0">
              <a:noAutofit/>
            </a:bodyPr>
            <a:lstStyle/>
            <a:p>
              <a:endParaRPr sz="2400"/>
            </a:p>
          </p:txBody>
        </p:sp>
        <p:sp>
          <p:nvSpPr>
            <p:cNvPr id="63" name="Google Shape;923;p32"/>
            <p:cNvSpPr/>
            <p:nvPr/>
          </p:nvSpPr>
          <p:spPr>
            <a:xfrm>
              <a:off x="5211300" y="4227025"/>
              <a:ext cx="23675" cy="23175"/>
            </a:xfrm>
            <a:custGeom>
              <a:avLst/>
              <a:gdLst/>
              <a:ahLst/>
              <a:cxnLst/>
              <a:rect l="l" t="t" r="r" b="b"/>
              <a:pathLst>
                <a:path w="947" h="927" extrusionOk="0">
                  <a:moveTo>
                    <a:pt x="177" y="0"/>
                  </a:moveTo>
                  <a:cubicBezTo>
                    <a:pt x="135" y="0"/>
                    <a:pt x="90" y="14"/>
                    <a:pt x="54" y="40"/>
                  </a:cubicBezTo>
                  <a:cubicBezTo>
                    <a:pt x="1" y="112"/>
                    <a:pt x="1" y="201"/>
                    <a:pt x="54" y="272"/>
                  </a:cubicBezTo>
                  <a:lnTo>
                    <a:pt x="250" y="469"/>
                  </a:lnTo>
                  <a:lnTo>
                    <a:pt x="54" y="665"/>
                  </a:lnTo>
                  <a:cubicBezTo>
                    <a:pt x="1" y="718"/>
                    <a:pt x="1" y="826"/>
                    <a:pt x="54" y="879"/>
                  </a:cubicBezTo>
                  <a:cubicBezTo>
                    <a:pt x="83" y="908"/>
                    <a:pt x="122" y="926"/>
                    <a:pt x="165" y="926"/>
                  </a:cubicBezTo>
                  <a:cubicBezTo>
                    <a:pt x="203" y="926"/>
                    <a:pt x="245" y="912"/>
                    <a:pt x="286" y="879"/>
                  </a:cubicBezTo>
                  <a:lnTo>
                    <a:pt x="482" y="683"/>
                  </a:lnTo>
                  <a:lnTo>
                    <a:pt x="661" y="879"/>
                  </a:lnTo>
                  <a:cubicBezTo>
                    <a:pt x="692" y="900"/>
                    <a:pt x="735" y="920"/>
                    <a:pt x="782" y="920"/>
                  </a:cubicBezTo>
                  <a:cubicBezTo>
                    <a:pt x="817" y="920"/>
                    <a:pt x="855" y="909"/>
                    <a:pt x="893" y="879"/>
                  </a:cubicBezTo>
                  <a:cubicBezTo>
                    <a:pt x="946" y="808"/>
                    <a:pt x="946" y="718"/>
                    <a:pt x="893" y="647"/>
                  </a:cubicBezTo>
                  <a:lnTo>
                    <a:pt x="697" y="469"/>
                  </a:lnTo>
                  <a:lnTo>
                    <a:pt x="893" y="272"/>
                  </a:lnTo>
                  <a:cubicBezTo>
                    <a:pt x="946" y="219"/>
                    <a:pt x="946" y="112"/>
                    <a:pt x="893" y="58"/>
                  </a:cubicBezTo>
                  <a:cubicBezTo>
                    <a:pt x="857" y="23"/>
                    <a:pt x="817" y="5"/>
                    <a:pt x="777" y="5"/>
                  </a:cubicBezTo>
                  <a:cubicBezTo>
                    <a:pt x="737" y="5"/>
                    <a:pt x="697" y="23"/>
                    <a:pt x="661" y="58"/>
                  </a:cubicBezTo>
                  <a:lnTo>
                    <a:pt x="482" y="237"/>
                  </a:lnTo>
                  <a:lnTo>
                    <a:pt x="286" y="40"/>
                  </a:lnTo>
                  <a:cubicBezTo>
                    <a:pt x="259" y="14"/>
                    <a:pt x="219" y="0"/>
                    <a:pt x="177" y="0"/>
                  </a:cubicBezTo>
                  <a:close/>
                </a:path>
              </a:pathLst>
            </a:custGeom>
            <a:solidFill>
              <a:srgbClr val="241E58"/>
            </a:solidFill>
            <a:ln>
              <a:noFill/>
            </a:ln>
          </p:spPr>
          <p:txBody>
            <a:bodyPr spcFirstLastPara="1" wrap="square" lIns="121900" tIns="121900" rIns="121900" bIns="121900" anchor="ctr" anchorCtr="0">
              <a:noAutofit/>
            </a:bodyPr>
            <a:lstStyle/>
            <a:p>
              <a:endParaRPr sz="2400"/>
            </a:p>
          </p:txBody>
        </p:sp>
        <p:sp>
          <p:nvSpPr>
            <p:cNvPr id="64" name="Google Shape;924;p32"/>
            <p:cNvSpPr/>
            <p:nvPr/>
          </p:nvSpPr>
          <p:spPr>
            <a:xfrm>
              <a:off x="5155100" y="4234275"/>
              <a:ext cx="8050" cy="8050"/>
            </a:xfrm>
            <a:custGeom>
              <a:avLst/>
              <a:gdLst/>
              <a:ahLst/>
              <a:cxnLst/>
              <a:rect l="l" t="t" r="r" b="b"/>
              <a:pathLst>
                <a:path w="322" h="322" extrusionOk="0">
                  <a:moveTo>
                    <a:pt x="161" y="0"/>
                  </a:moveTo>
                  <a:cubicBezTo>
                    <a:pt x="72" y="0"/>
                    <a:pt x="1" y="72"/>
                    <a:pt x="1" y="161"/>
                  </a:cubicBezTo>
                  <a:cubicBezTo>
                    <a:pt x="1" y="250"/>
                    <a:pt x="72" y="321"/>
                    <a:pt x="161" y="321"/>
                  </a:cubicBezTo>
                  <a:cubicBezTo>
                    <a:pt x="250" y="321"/>
                    <a:pt x="322" y="250"/>
                    <a:pt x="322" y="161"/>
                  </a:cubicBezTo>
                  <a:cubicBezTo>
                    <a:pt x="322" y="72"/>
                    <a:pt x="250" y="0"/>
                    <a:pt x="161" y="0"/>
                  </a:cubicBezTo>
                  <a:close/>
                </a:path>
              </a:pathLst>
            </a:custGeom>
            <a:solidFill>
              <a:srgbClr val="241E58"/>
            </a:solidFill>
            <a:ln>
              <a:noFill/>
            </a:ln>
          </p:spPr>
          <p:txBody>
            <a:bodyPr spcFirstLastPara="1" wrap="square" lIns="121900" tIns="121900" rIns="121900" bIns="121900" anchor="ctr" anchorCtr="0">
              <a:noAutofit/>
            </a:bodyPr>
            <a:lstStyle/>
            <a:p>
              <a:endParaRPr sz="2400"/>
            </a:p>
          </p:txBody>
        </p:sp>
        <p:sp>
          <p:nvSpPr>
            <p:cNvPr id="65" name="Google Shape;925;p32"/>
            <p:cNvSpPr/>
            <p:nvPr/>
          </p:nvSpPr>
          <p:spPr>
            <a:xfrm>
              <a:off x="5171600" y="4272625"/>
              <a:ext cx="29025" cy="30800"/>
            </a:xfrm>
            <a:custGeom>
              <a:avLst/>
              <a:gdLst/>
              <a:ahLst/>
              <a:cxnLst/>
              <a:rect l="l" t="t" r="r" b="b"/>
              <a:pathLst>
                <a:path w="1161" h="1232" extrusionOk="0">
                  <a:moveTo>
                    <a:pt x="589" y="375"/>
                  </a:moveTo>
                  <a:cubicBezTo>
                    <a:pt x="714" y="375"/>
                    <a:pt x="821" y="482"/>
                    <a:pt x="821" y="607"/>
                  </a:cubicBezTo>
                  <a:cubicBezTo>
                    <a:pt x="821" y="750"/>
                    <a:pt x="714" y="857"/>
                    <a:pt x="589" y="857"/>
                  </a:cubicBezTo>
                  <a:cubicBezTo>
                    <a:pt x="447" y="857"/>
                    <a:pt x="340" y="750"/>
                    <a:pt x="340" y="607"/>
                  </a:cubicBezTo>
                  <a:cubicBezTo>
                    <a:pt x="340" y="482"/>
                    <a:pt x="447" y="375"/>
                    <a:pt x="589" y="375"/>
                  </a:cubicBezTo>
                  <a:close/>
                  <a:moveTo>
                    <a:pt x="1018" y="1"/>
                  </a:moveTo>
                  <a:cubicBezTo>
                    <a:pt x="929" y="1"/>
                    <a:pt x="857" y="36"/>
                    <a:pt x="839" y="108"/>
                  </a:cubicBezTo>
                  <a:cubicBezTo>
                    <a:pt x="750" y="72"/>
                    <a:pt x="643" y="54"/>
                    <a:pt x="536" y="54"/>
                  </a:cubicBezTo>
                  <a:cubicBezTo>
                    <a:pt x="268" y="90"/>
                    <a:pt x="72" y="304"/>
                    <a:pt x="36" y="554"/>
                  </a:cubicBezTo>
                  <a:cubicBezTo>
                    <a:pt x="1" y="893"/>
                    <a:pt x="268" y="1178"/>
                    <a:pt x="589" y="1178"/>
                  </a:cubicBezTo>
                  <a:cubicBezTo>
                    <a:pt x="679" y="1178"/>
                    <a:pt x="768" y="1161"/>
                    <a:pt x="839" y="1107"/>
                  </a:cubicBezTo>
                  <a:cubicBezTo>
                    <a:pt x="857" y="1178"/>
                    <a:pt x="929" y="1232"/>
                    <a:pt x="1018" y="1232"/>
                  </a:cubicBezTo>
                  <a:cubicBezTo>
                    <a:pt x="1089" y="1214"/>
                    <a:pt x="1160" y="1143"/>
                    <a:pt x="1160" y="1071"/>
                  </a:cubicBezTo>
                  <a:lnTo>
                    <a:pt x="1160" y="161"/>
                  </a:lnTo>
                  <a:cubicBezTo>
                    <a:pt x="1160" y="90"/>
                    <a:pt x="1089" y="19"/>
                    <a:pt x="1018" y="1"/>
                  </a:cubicBezTo>
                  <a:close/>
                </a:path>
              </a:pathLst>
            </a:custGeom>
            <a:solidFill>
              <a:srgbClr val="241E58"/>
            </a:solidFill>
            <a:ln>
              <a:noFill/>
            </a:ln>
          </p:spPr>
          <p:txBody>
            <a:bodyPr spcFirstLastPara="1" wrap="square" lIns="121900" tIns="121900" rIns="121900" bIns="121900" anchor="ctr" anchorCtr="0">
              <a:noAutofit/>
            </a:bodyPr>
            <a:lstStyle/>
            <a:p>
              <a:endParaRPr sz="2400"/>
            </a:p>
          </p:txBody>
        </p:sp>
        <p:sp>
          <p:nvSpPr>
            <p:cNvPr id="66" name="Google Shape;926;p32"/>
            <p:cNvSpPr/>
            <p:nvPr/>
          </p:nvSpPr>
          <p:spPr>
            <a:xfrm>
              <a:off x="5155100" y="4284225"/>
              <a:ext cx="8050" cy="8050"/>
            </a:xfrm>
            <a:custGeom>
              <a:avLst/>
              <a:gdLst/>
              <a:ahLst/>
              <a:cxnLst/>
              <a:rect l="l" t="t" r="r" b="b"/>
              <a:pathLst>
                <a:path w="322" h="322" extrusionOk="0">
                  <a:moveTo>
                    <a:pt x="161" y="1"/>
                  </a:moveTo>
                  <a:cubicBezTo>
                    <a:pt x="72" y="1"/>
                    <a:pt x="1" y="72"/>
                    <a:pt x="1" y="161"/>
                  </a:cubicBezTo>
                  <a:cubicBezTo>
                    <a:pt x="1" y="250"/>
                    <a:pt x="72" y="322"/>
                    <a:pt x="161" y="322"/>
                  </a:cubicBezTo>
                  <a:cubicBezTo>
                    <a:pt x="250" y="322"/>
                    <a:pt x="322" y="250"/>
                    <a:pt x="322" y="161"/>
                  </a:cubicBezTo>
                  <a:cubicBezTo>
                    <a:pt x="322" y="72"/>
                    <a:pt x="250" y="1"/>
                    <a:pt x="161" y="1"/>
                  </a:cubicBezTo>
                  <a:close/>
                </a:path>
              </a:pathLst>
            </a:custGeom>
            <a:solidFill>
              <a:srgbClr val="241E58"/>
            </a:solidFill>
            <a:ln>
              <a:noFill/>
            </a:ln>
          </p:spPr>
          <p:txBody>
            <a:bodyPr spcFirstLastPara="1" wrap="square" lIns="121900" tIns="121900" rIns="121900" bIns="121900" anchor="ctr" anchorCtr="0">
              <a:noAutofit/>
            </a:bodyPr>
            <a:lstStyle/>
            <a:p>
              <a:endParaRPr sz="2400"/>
            </a:p>
          </p:txBody>
        </p:sp>
        <p:sp>
          <p:nvSpPr>
            <p:cNvPr id="67" name="Google Shape;927;p32"/>
            <p:cNvSpPr/>
            <p:nvPr/>
          </p:nvSpPr>
          <p:spPr>
            <a:xfrm>
              <a:off x="5205950" y="4264150"/>
              <a:ext cx="15650" cy="21875"/>
            </a:xfrm>
            <a:custGeom>
              <a:avLst/>
              <a:gdLst/>
              <a:ahLst/>
              <a:cxnLst/>
              <a:rect l="l" t="t" r="r" b="b"/>
              <a:pathLst>
                <a:path w="626" h="875" extrusionOk="0">
                  <a:moveTo>
                    <a:pt x="304" y="1"/>
                  </a:moveTo>
                  <a:cubicBezTo>
                    <a:pt x="179" y="1"/>
                    <a:pt x="54" y="108"/>
                    <a:pt x="18" y="251"/>
                  </a:cubicBezTo>
                  <a:cubicBezTo>
                    <a:pt x="1" y="340"/>
                    <a:pt x="54" y="411"/>
                    <a:pt x="143" y="429"/>
                  </a:cubicBezTo>
                  <a:lnTo>
                    <a:pt x="197" y="429"/>
                  </a:lnTo>
                  <a:cubicBezTo>
                    <a:pt x="143" y="500"/>
                    <a:pt x="125" y="536"/>
                    <a:pt x="108" y="572"/>
                  </a:cubicBezTo>
                  <a:cubicBezTo>
                    <a:pt x="54" y="607"/>
                    <a:pt x="18" y="661"/>
                    <a:pt x="36" y="750"/>
                  </a:cubicBezTo>
                  <a:cubicBezTo>
                    <a:pt x="54" y="804"/>
                    <a:pt x="108" y="839"/>
                    <a:pt x="143" y="857"/>
                  </a:cubicBezTo>
                  <a:cubicBezTo>
                    <a:pt x="161" y="857"/>
                    <a:pt x="179" y="875"/>
                    <a:pt x="286" y="875"/>
                  </a:cubicBezTo>
                  <a:cubicBezTo>
                    <a:pt x="340" y="875"/>
                    <a:pt x="393" y="875"/>
                    <a:pt x="464" y="857"/>
                  </a:cubicBezTo>
                  <a:cubicBezTo>
                    <a:pt x="554" y="857"/>
                    <a:pt x="625" y="786"/>
                    <a:pt x="625" y="697"/>
                  </a:cubicBezTo>
                  <a:cubicBezTo>
                    <a:pt x="625" y="625"/>
                    <a:pt x="572" y="572"/>
                    <a:pt x="500" y="554"/>
                  </a:cubicBezTo>
                  <a:cubicBezTo>
                    <a:pt x="500" y="536"/>
                    <a:pt x="518" y="536"/>
                    <a:pt x="518" y="536"/>
                  </a:cubicBezTo>
                  <a:cubicBezTo>
                    <a:pt x="554" y="482"/>
                    <a:pt x="607" y="393"/>
                    <a:pt x="607" y="304"/>
                  </a:cubicBezTo>
                  <a:cubicBezTo>
                    <a:pt x="607" y="143"/>
                    <a:pt x="464" y="1"/>
                    <a:pt x="304" y="1"/>
                  </a:cubicBezTo>
                  <a:close/>
                </a:path>
              </a:pathLst>
            </a:custGeom>
            <a:solidFill>
              <a:srgbClr val="241E58"/>
            </a:solidFill>
            <a:ln>
              <a:noFill/>
            </a:ln>
          </p:spPr>
          <p:txBody>
            <a:bodyPr spcFirstLastPara="1" wrap="square" lIns="121900" tIns="121900" rIns="121900" bIns="121900" anchor="ctr" anchorCtr="0">
              <a:noAutofit/>
            </a:bodyPr>
            <a:lstStyle/>
            <a:p>
              <a:endParaRPr sz="2400"/>
            </a:p>
          </p:txBody>
        </p:sp>
      </p:grpSp>
      <p:pic>
        <p:nvPicPr>
          <p:cNvPr id="2" name="Picture 32">
            <a:extLst>
              <a:ext uri="{FF2B5EF4-FFF2-40B4-BE49-F238E27FC236}">
                <a16:creationId xmlns:a16="http://schemas.microsoft.com/office/drawing/2014/main" id="{39EEA6BE-9467-7394-0B09-EC4B2C0961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1499" y="1017277"/>
            <a:ext cx="742743" cy="678675"/>
          </a:xfrm>
          <a:prstGeom prst="rect">
            <a:avLst/>
          </a:prstGeom>
        </p:spPr>
      </p:pic>
      <p:sp>
        <p:nvSpPr>
          <p:cNvPr id="4" name="Hộp Văn bản 3">
            <a:extLst>
              <a:ext uri="{FF2B5EF4-FFF2-40B4-BE49-F238E27FC236}">
                <a16:creationId xmlns:a16="http://schemas.microsoft.com/office/drawing/2014/main" id="{4228FA11-2D82-8B78-EE87-F27125EAA352}"/>
              </a:ext>
            </a:extLst>
          </p:cNvPr>
          <p:cNvSpPr txBox="1"/>
          <p:nvPr/>
        </p:nvSpPr>
        <p:spPr>
          <a:xfrm>
            <a:off x="1474940" y="979113"/>
            <a:ext cx="9756662" cy="743986"/>
          </a:xfrm>
          <a:prstGeom prst="rect">
            <a:avLst/>
          </a:prstGeom>
          <a:noFill/>
        </p:spPr>
        <p:txBody>
          <a:bodyPr wrap="square">
            <a:spAutoFit/>
          </a:bodyPr>
          <a:lstStyle/>
          <a:p>
            <a:pPr algn="just">
              <a:lnSpc>
                <a:spcPct val="165000"/>
              </a:lnSpc>
              <a:spcBef>
                <a:spcPts val="800"/>
              </a:spcBef>
              <a:spcAft>
                <a:spcPts val="800"/>
              </a:spcAft>
              <a:tabLst>
                <a:tab pos="482588" algn="l"/>
              </a:tabLst>
            </a:pPr>
            <a:r>
              <a:rPr lang="vi-VN" sz="3000" b="1">
                <a:solidFill>
                  <a:srgbClr val="C00000"/>
                </a:solidFill>
                <a:latin typeface="#9Slide07 IcielKoni" pitchFamily="2" charset="0"/>
                <a:ea typeface="Times New Roman" panose="02020603050405020304" pitchFamily="18" charset="0"/>
                <a:cs typeface="Times New Roman" panose="02020603050405020304" pitchFamily="18" charset="0"/>
              </a:rPr>
              <a:t>b) Cách giải hệ phương trình bằng phương pháp thế:</a:t>
            </a:r>
          </a:p>
        </p:txBody>
      </p:sp>
      <p:pic>
        <p:nvPicPr>
          <p:cNvPr id="3" name="slide 5">
            <a:hlinkClick r:id="" action="ppaction://media"/>
            <a:extLst>
              <a:ext uri="{FF2B5EF4-FFF2-40B4-BE49-F238E27FC236}">
                <a16:creationId xmlns:a16="http://schemas.microsoft.com/office/drawing/2014/main" id="{6F04B76D-9BC6-7ED9-6E53-4136E336CA6A}"/>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681355" y="1351106"/>
            <a:ext cx="487363" cy="487363"/>
          </a:xfrm>
          <a:prstGeom prst="rect">
            <a:avLst/>
          </a:prstGeom>
        </p:spPr>
      </p:pic>
      <p:sp>
        <p:nvSpPr>
          <p:cNvPr id="6" name="Hộp Văn bản 5">
            <a:extLst>
              <a:ext uri="{FF2B5EF4-FFF2-40B4-BE49-F238E27FC236}">
                <a16:creationId xmlns:a16="http://schemas.microsoft.com/office/drawing/2014/main" id="{D194C4F9-73C7-9502-6F25-4ABF119C78C2}"/>
              </a:ext>
            </a:extLst>
          </p:cNvPr>
          <p:cNvSpPr txBox="1"/>
          <p:nvPr/>
        </p:nvSpPr>
        <p:spPr>
          <a:xfrm>
            <a:off x="1022040" y="3682545"/>
            <a:ext cx="9958565" cy="1509901"/>
          </a:xfrm>
          <a:prstGeom prst="rect">
            <a:avLst/>
          </a:prstGeom>
          <a:noFill/>
        </p:spPr>
        <p:txBody>
          <a:bodyPr wrap="square">
            <a:spAutoFit/>
          </a:bodyPr>
          <a:lstStyle/>
          <a:p>
            <a:pPr marL="457189" indent="-457189" algn="just">
              <a:lnSpc>
                <a:spcPct val="165000"/>
              </a:lnSpc>
              <a:spcBef>
                <a:spcPts val="800"/>
              </a:spcBef>
              <a:spcAft>
                <a:spcPts val="800"/>
              </a:spcAft>
              <a:buFont typeface="Wingdings" panose="05000000000000000000" pitchFamily="2" charset="2"/>
              <a:buChar char="q"/>
              <a:tabLst>
                <a:tab pos="482588" algn="l"/>
              </a:tabLst>
            </a:pPr>
            <a:r>
              <a:rPr lang="vi-VN" sz="3000" b="1">
                <a:solidFill>
                  <a:schemeClr val="accent2">
                    <a:lumMod val="75000"/>
                  </a:schemeClr>
                </a:solidFill>
                <a:latin typeface="#9Slide07 IcielAltus Serif" panose="02000000000000000000" pitchFamily="2" charset="0"/>
                <a:ea typeface="Times New Roman" panose="02020603050405020304" pitchFamily="18" charset="0"/>
                <a:cs typeface="Times New Roman" panose="02020603050405020304" pitchFamily="18" charset="0"/>
              </a:rPr>
              <a:t>Bước 2. </a:t>
            </a:r>
            <a:r>
              <a:rPr lang="vi-VN" sz="3000" b="1">
                <a:solidFill>
                  <a:srgbClr val="0000CC"/>
                </a:solidFill>
                <a:latin typeface="#9Slide07 IcielAltus Serif" panose="02000000000000000000" pitchFamily="2" charset="0"/>
                <a:ea typeface="Times New Roman" panose="02020603050405020304" pitchFamily="18" charset="0"/>
                <a:cs typeface="Times New Roman" panose="02020603050405020304" pitchFamily="18" charset="0"/>
              </a:rPr>
              <a:t>Giải phương trình một ẩn vừa nhận được, từ đó suy ra nghiệm của hệ đã cho.</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789" fill="hold"/>
                                        <p:tgtEl>
                                          <p:spTgt spid="3"/>
                                        </p:tgtEl>
                                      </p:cBhvr>
                                    </p:cmd>
                                  </p:childTnLst>
                                </p:cTn>
                              </p:par>
                              <p:par>
                                <p:cTn id="7" presetID="16" presetClass="entr" presetSubtype="21"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barn(inVertical)">
                                      <p:cBhvr>
                                        <p:cTn id="9" dur="500"/>
                                        <p:tgtEl>
                                          <p:spTgt spid="4"/>
                                        </p:tgtEl>
                                      </p:cBhvr>
                                    </p:animEffect>
                                  </p:childTnLst>
                                </p:cTn>
                              </p:par>
                              <p:par>
                                <p:cTn id="10" presetID="16" presetClass="entr" presetSubtype="21" fill="hold" grpId="0" nodeType="withEffect">
                                  <p:stCondLst>
                                    <p:cond delay="1750"/>
                                  </p:stCondLst>
                                  <p:iterate type="lt">
                                    <p:tmPct val="6000"/>
                                  </p:iterate>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1000"/>
                                        <p:tgtEl>
                                          <p:spTgt spid="11"/>
                                        </p:tgtEl>
                                      </p:cBhvr>
                                    </p:animEffect>
                                  </p:childTnLst>
                                </p:cTn>
                              </p:par>
                              <p:par>
                                <p:cTn id="13" presetID="10" presetClass="entr" presetSubtype="0" fill="hold" grpId="0" nodeType="withEffect">
                                  <p:stCondLst>
                                    <p:cond delay="11000"/>
                                  </p:stCondLst>
                                  <p:iterate type="lt">
                                    <p:tmPct val="10000"/>
                                  </p:iterate>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
                </p:tgtEl>
              </p:cMediaNode>
            </p:audio>
          </p:childTnLst>
        </p:cTn>
      </p:par>
    </p:tnLst>
    <p:bldLst>
      <p:bldP spid="11" grpId="0"/>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8">
            <a:extLst>
              <a:ext uri="{FF2B5EF4-FFF2-40B4-BE49-F238E27FC236}">
                <a16:creationId xmlns:a16="http://schemas.microsoft.com/office/drawing/2014/main" id="{A700CD38-67E3-C29A-704B-10B9C6B5A831}"/>
              </a:ext>
            </a:extLst>
          </p:cNvPr>
          <p:cNvGrpSpPr/>
          <p:nvPr/>
        </p:nvGrpSpPr>
        <p:grpSpPr>
          <a:xfrm>
            <a:off x="1066800" y="1714080"/>
            <a:ext cx="10439338" cy="2017732"/>
            <a:chOff x="862705" y="3020444"/>
            <a:chExt cx="7829504" cy="1375726"/>
          </a:xfrm>
        </p:grpSpPr>
        <p:sp>
          <p:nvSpPr>
            <p:cNvPr id="6" name="Rectangle 5">
              <a:extLst>
                <a:ext uri="{FF2B5EF4-FFF2-40B4-BE49-F238E27FC236}">
                  <a16:creationId xmlns:a16="http://schemas.microsoft.com/office/drawing/2014/main" id="{7260D145-7AD9-4801-FBBB-EDB86D18D1A6}"/>
                </a:ext>
              </a:extLst>
            </p:cNvPr>
            <p:cNvSpPr/>
            <p:nvPr/>
          </p:nvSpPr>
          <p:spPr>
            <a:xfrm>
              <a:off x="862705" y="3020444"/>
              <a:ext cx="7602794" cy="1375726"/>
            </a:xfrm>
            <a:prstGeom prst="rect">
              <a:avLst/>
            </a:prstGeom>
            <a:solidFill>
              <a:schemeClr val="accent2">
                <a:lumMod val="40000"/>
                <a:lumOff val="60000"/>
              </a:schemeClr>
            </a:solidFill>
            <a:ln>
              <a:solidFill>
                <a:schemeClr val="accent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just">
                <a:lnSpc>
                  <a:spcPct val="150000"/>
                </a:lnSpc>
                <a:spcBef>
                  <a:spcPts val="800"/>
                </a:spcBef>
                <a:spcAft>
                  <a:spcPts val="800"/>
                </a:spcAft>
              </a:pPr>
              <a:r>
                <a:rPr lang="da-DK" sz="3000" b="1">
                  <a:solidFill>
                    <a:srgbClr val="FF0000"/>
                  </a:solidFill>
                  <a:latin typeface="#9Slide07 IcielKoni" pitchFamily="2" charset="0"/>
                  <a:ea typeface="Calibri" panose="020F0502020204030204" pitchFamily="34" charset="0"/>
                  <a:cs typeface="Times New Roman" panose="02020603050405020304" pitchFamily="18" charset="0"/>
                </a:rPr>
                <a:t>Chú ý: </a:t>
              </a:r>
              <a:r>
                <a:rPr lang="en-US" sz="2800">
                  <a:solidFill>
                    <a:srgbClr val="0000FF"/>
                  </a:solidFill>
                  <a:effectLst/>
                  <a:latin typeface="#9Slide03 Impact" panose="02040603050506020204" pitchFamily="18" charset="0"/>
                  <a:ea typeface="Times New Roman" panose="02020603050405020304" pitchFamily="18" charset="0"/>
                </a:rPr>
                <a:t>Để có lời </a:t>
              </a:r>
              <a:r>
                <a:rPr lang="vi-VN" sz="2800">
                  <a:solidFill>
                    <a:srgbClr val="0000FF"/>
                  </a:solidFill>
                  <a:effectLst/>
                  <a:latin typeface="#9Slide03 Impact" panose="02040603050506020204" pitchFamily="18" charset="0"/>
                  <a:ea typeface="Times New Roman" panose="02020603050405020304" pitchFamily="18" charset="0"/>
                </a:rPr>
                <a:t>gi</a:t>
              </a:r>
              <a:r>
                <a:rPr lang="en-US" sz="2800">
                  <a:solidFill>
                    <a:srgbClr val="0000FF"/>
                  </a:solidFill>
                  <a:effectLst/>
                  <a:latin typeface="#9Slide03 Impact" panose="02040603050506020204" pitchFamily="18" charset="0"/>
                  <a:ea typeface="Times New Roman" panose="02020603050405020304" pitchFamily="18" charset="0"/>
                </a:rPr>
                <a:t>ải đơn giản, ta thường chọn các phương trình có hệ số không quá lớn (bằng 1 hoặc -1) và biểu diễn ẩn có hệ số nhỏ hơn qua ẩn còn</a:t>
              </a:r>
              <a:r>
                <a:rPr lang="vi-VN" sz="2800">
                  <a:solidFill>
                    <a:srgbClr val="0000FF"/>
                  </a:solidFill>
                  <a:effectLst/>
                  <a:latin typeface="#9Slide03 Impact" panose="02040603050506020204" pitchFamily="18" charset="0"/>
                  <a:ea typeface="Times New Roman" panose="02020603050405020304" pitchFamily="18" charset="0"/>
                </a:rPr>
                <a:t> lại.</a:t>
              </a:r>
              <a:endParaRPr lang="vi-VN" sz="2800">
                <a:solidFill>
                  <a:srgbClr val="0000FF"/>
                </a:solidFill>
                <a:effectLst/>
                <a:latin typeface="#9Slide07 IcielAltus Serif" panose="02000000000000000000" pitchFamily="2" charset="0"/>
                <a:ea typeface="Times New Roman" panose="02020603050405020304" pitchFamily="18" charset="0"/>
              </a:endParaRPr>
            </a:p>
          </p:txBody>
        </p:sp>
        <p:pic>
          <p:nvPicPr>
            <p:cNvPr id="7" name="Picture 7">
              <a:extLst>
                <a:ext uri="{FF2B5EF4-FFF2-40B4-BE49-F238E27FC236}">
                  <a16:creationId xmlns:a16="http://schemas.microsoft.com/office/drawing/2014/main" id="{5AF5AE99-9EF0-149B-2370-92A2FA53EFB3}"/>
                </a:ext>
              </a:extLst>
            </p:cNvPr>
            <p:cNvPicPr>
              <a:picLocks noChangeAspect="1"/>
            </p:cNvPicPr>
            <p:nvPr/>
          </p:nvPicPr>
          <p:blipFill>
            <a:blip r:embed="rId5"/>
            <a:stretch>
              <a:fillRect/>
            </a:stretch>
          </p:blipFill>
          <p:spPr>
            <a:xfrm>
              <a:off x="8238789" y="4013548"/>
              <a:ext cx="453420" cy="349451"/>
            </a:xfrm>
            <a:prstGeom prst="rect">
              <a:avLst/>
            </a:prstGeom>
          </p:spPr>
        </p:pic>
      </p:grpSp>
      <p:pic>
        <p:nvPicPr>
          <p:cNvPr id="9" name="Picture 32">
            <a:extLst>
              <a:ext uri="{FF2B5EF4-FFF2-40B4-BE49-F238E27FC236}">
                <a16:creationId xmlns:a16="http://schemas.microsoft.com/office/drawing/2014/main" id="{53AEB97B-EDC7-FA0B-86E1-B0CD027894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49031" y="824383"/>
            <a:ext cx="817017" cy="746543"/>
          </a:xfrm>
          <a:prstGeom prst="rect">
            <a:avLst/>
          </a:prstGeom>
        </p:spPr>
      </p:pic>
      <p:pic>
        <p:nvPicPr>
          <p:cNvPr id="10" name="chu_y_de_co_loi_giai_don_gian_ta_thuong_chon_444fb699-e135-44ea-9620-b038a7c42158">
            <a:hlinkClick r:id="" action="ppaction://media"/>
            <a:extLst>
              <a:ext uri="{FF2B5EF4-FFF2-40B4-BE49-F238E27FC236}">
                <a16:creationId xmlns:a16="http://schemas.microsoft.com/office/drawing/2014/main" id="{1B9646D0-DEDE-9CD3-4A95-BA838449514F}"/>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87268" y="994454"/>
            <a:ext cx="406400" cy="406400"/>
          </a:xfrm>
          <a:prstGeom prst="rect">
            <a:avLst/>
          </a:prstGeom>
        </p:spPr>
      </p:pic>
    </p:spTree>
    <p:custDataLst>
      <p:tags r:id="rId1"/>
    </p:custDataLst>
    <p:extLst>
      <p:ext uri="{BB962C8B-B14F-4D97-AF65-F5344CB8AC3E}">
        <p14:creationId xmlns:p14="http://schemas.microsoft.com/office/powerpoint/2010/main" val="323230663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31" fill="hold"/>
                                        <p:tgtEl>
                                          <p:spTgt spid="10"/>
                                        </p:tgtEl>
                                      </p:cBhvr>
                                    </p:cmd>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10"/>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4"/>
        <p:cNvGrpSpPr/>
        <p:nvPr/>
      </p:nvGrpSpPr>
      <p:grpSpPr>
        <a:xfrm>
          <a:off x="0" y="0"/>
          <a:ext cx="0" cy="0"/>
          <a:chOff x="0" y="0"/>
          <a:chExt cx="0" cy="0"/>
        </a:xfrm>
      </p:grpSpPr>
      <p:sp>
        <p:nvSpPr>
          <p:cNvPr id="11" name="Rectangle 10"/>
          <p:cNvSpPr/>
          <p:nvPr/>
        </p:nvSpPr>
        <p:spPr>
          <a:xfrm>
            <a:off x="1136805" y="1382836"/>
            <a:ext cx="10387140" cy="1509901"/>
          </a:xfrm>
          <a:prstGeom prst="rect">
            <a:avLst/>
          </a:prstGeom>
        </p:spPr>
        <p:txBody>
          <a:bodyPr wrap="square">
            <a:spAutoFit/>
          </a:bodyPr>
          <a:lstStyle/>
          <a:p>
            <a:pPr algn="just">
              <a:lnSpc>
                <a:spcPct val="165000"/>
              </a:lnSpc>
              <a:spcBef>
                <a:spcPts val="400"/>
              </a:spcBef>
              <a:spcAft>
                <a:spcPts val="400"/>
              </a:spcAft>
              <a:tabLst>
                <a:tab pos="482588" algn="l"/>
              </a:tabLst>
            </a:pPr>
            <a:r>
              <a:rPr lang="vi-VN" sz="3000" b="1">
                <a:solidFill>
                  <a:srgbClr val="0000CC"/>
                </a:solidFill>
                <a:latin typeface="#9Slide07 IcielAltus Serif" panose="02000000000000000000" pitchFamily="2" charset="0"/>
                <a:ea typeface="Times New Roman" panose="02020603050405020304" pitchFamily="18" charset="0"/>
                <a:cs typeface="Times New Roman" panose="02020603050405020304" pitchFamily="18" charset="0"/>
              </a:rPr>
              <a:t>Để giải một hệ hai phương trình bậc nhất hai ẩn có </a:t>
            </a:r>
            <a:r>
              <a:rPr lang="vi-VN" sz="3000" b="1">
                <a:solidFill>
                  <a:srgbClr val="FF0000"/>
                </a:solidFill>
                <a:latin typeface="#9Slide07 IcielAltus Serif" panose="02000000000000000000" pitchFamily="2" charset="0"/>
                <a:ea typeface="Times New Roman" panose="02020603050405020304" pitchFamily="18" charset="0"/>
                <a:cs typeface="Times New Roman" panose="02020603050405020304" pitchFamily="18" charset="0"/>
              </a:rPr>
              <a:t>hệ số của cùng một ẩn </a:t>
            </a:r>
            <a:r>
              <a:rPr lang="vi-VN" sz="3000" b="1">
                <a:solidFill>
                  <a:srgbClr val="0000CC"/>
                </a:solidFill>
                <a:latin typeface="#9Slide07 IcielAltus Serif" panose="02000000000000000000" pitchFamily="2" charset="0"/>
                <a:ea typeface="Times New Roman" panose="02020603050405020304" pitchFamily="18" charset="0"/>
                <a:cs typeface="Times New Roman" panose="02020603050405020304" pitchFamily="18" charset="0"/>
              </a:rPr>
              <a:t>nào đó trong hai phương trình </a:t>
            </a:r>
            <a:r>
              <a:rPr lang="vi-VN" sz="3000" b="1">
                <a:solidFill>
                  <a:srgbClr val="FF0000"/>
                </a:solidFill>
                <a:latin typeface="#9Slide07 IcielAltus Serif" panose="02000000000000000000" pitchFamily="2" charset="0"/>
                <a:ea typeface="Times New Roman" panose="02020603050405020304" pitchFamily="18" charset="0"/>
                <a:cs typeface="Times New Roman" panose="02020603050405020304" pitchFamily="18" charset="0"/>
              </a:rPr>
              <a:t>bằng nhau </a:t>
            </a:r>
            <a:r>
              <a:rPr lang="vi-VN" sz="3000" b="1">
                <a:solidFill>
                  <a:srgbClr val="0000CC"/>
                </a:solidFill>
                <a:latin typeface="#9Slide07 IcielAltus Serif" panose="02000000000000000000" pitchFamily="2" charset="0"/>
                <a:ea typeface="Times New Roman" panose="02020603050405020304" pitchFamily="18" charset="0"/>
                <a:cs typeface="Times New Roman" panose="02020603050405020304" pitchFamily="18" charset="0"/>
              </a:rPr>
              <a:t>hoặc </a:t>
            </a:r>
            <a:r>
              <a:rPr lang="vi-VN" sz="3000" b="1">
                <a:solidFill>
                  <a:srgbClr val="FF0000"/>
                </a:solidFill>
                <a:latin typeface="#9Slide07 IcielAltus Serif" panose="02000000000000000000" pitchFamily="2" charset="0"/>
                <a:ea typeface="Times New Roman" panose="02020603050405020304" pitchFamily="18" charset="0"/>
                <a:cs typeface="Times New Roman" panose="02020603050405020304" pitchFamily="18" charset="0"/>
              </a:rPr>
              <a:t>đối nhau</a:t>
            </a:r>
            <a:r>
              <a:rPr lang="vi-VN" sz="3000" b="1">
                <a:solidFill>
                  <a:srgbClr val="0000CC"/>
                </a:solidFill>
                <a:latin typeface="#9Slide07 IcielAltus Serif" panose="02000000000000000000" pitchFamily="2" charset="0"/>
                <a:ea typeface="Times New Roman" panose="02020603050405020304" pitchFamily="18" charset="0"/>
                <a:cs typeface="Times New Roman" panose="02020603050405020304" pitchFamily="18" charset="0"/>
              </a:rPr>
              <a:t>, ta có thể làm như sau:</a:t>
            </a:r>
          </a:p>
        </p:txBody>
      </p:sp>
      <p:pic>
        <p:nvPicPr>
          <p:cNvPr id="2" name="Picture 32">
            <a:extLst>
              <a:ext uri="{FF2B5EF4-FFF2-40B4-BE49-F238E27FC236}">
                <a16:creationId xmlns:a16="http://schemas.microsoft.com/office/drawing/2014/main" id="{39EEA6BE-9467-7394-0B09-EC4B2C09618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7366" y="699172"/>
            <a:ext cx="742743" cy="678675"/>
          </a:xfrm>
          <a:prstGeom prst="rect">
            <a:avLst/>
          </a:prstGeom>
        </p:spPr>
      </p:pic>
      <p:sp>
        <p:nvSpPr>
          <p:cNvPr id="3" name="Hộp Văn bản 2">
            <a:extLst>
              <a:ext uri="{FF2B5EF4-FFF2-40B4-BE49-F238E27FC236}">
                <a16:creationId xmlns:a16="http://schemas.microsoft.com/office/drawing/2014/main" id="{8394FD4E-6C79-7AF4-CD3A-3F94B5BA6CA8}"/>
              </a:ext>
            </a:extLst>
          </p:cNvPr>
          <p:cNvSpPr txBox="1"/>
          <p:nvPr/>
        </p:nvSpPr>
        <p:spPr>
          <a:xfrm>
            <a:off x="1284516" y="666519"/>
            <a:ext cx="10468031" cy="711413"/>
          </a:xfrm>
          <a:prstGeom prst="rect">
            <a:avLst/>
          </a:prstGeom>
          <a:noFill/>
        </p:spPr>
        <p:txBody>
          <a:bodyPr wrap="square">
            <a:spAutoFit/>
          </a:bodyPr>
          <a:lstStyle/>
          <a:p>
            <a:pPr algn="just">
              <a:lnSpc>
                <a:spcPct val="165000"/>
              </a:lnSpc>
              <a:spcBef>
                <a:spcPts val="800"/>
              </a:spcBef>
              <a:spcAft>
                <a:spcPts val="800"/>
              </a:spcAft>
              <a:tabLst>
                <a:tab pos="482588" algn="l"/>
              </a:tabLst>
            </a:pPr>
            <a:r>
              <a:rPr lang="vi-VN" sz="2850" b="1">
                <a:solidFill>
                  <a:srgbClr val="C00000"/>
                </a:solidFill>
                <a:latin typeface="#9Slide07 IcielKoni" pitchFamily="2" charset="0"/>
                <a:ea typeface="Times New Roman" panose="02020603050405020304" pitchFamily="18" charset="0"/>
                <a:cs typeface="Times New Roman" panose="02020603050405020304" pitchFamily="18" charset="0"/>
              </a:rPr>
              <a:t>c) Cách giải hệ phương trình bằng phương pháp cộng đại số:</a:t>
            </a:r>
          </a:p>
        </p:txBody>
      </p:sp>
      <p:sp>
        <p:nvSpPr>
          <p:cNvPr id="6" name="Hộp Văn bản 5">
            <a:extLst>
              <a:ext uri="{FF2B5EF4-FFF2-40B4-BE49-F238E27FC236}">
                <a16:creationId xmlns:a16="http://schemas.microsoft.com/office/drawing/2014/main" id="{0ED86B3D-6FF4-1A30-9FE5-D13731C1B312}"/>
              </a:ext>
            </a:extLst>
          </p:cNvPr>
          <p:cNvSpPr txBox="1"/>
          <p:nvPr/>
        </p:nvSpPr>
        <p:spPr>
          <a:xfrm>
            <a:off x="1230109" y="2985476"/>
            <a:ext cx="10093565" cy="1415387"/>
          </a:xfrm>
          <a:prstGeom prst="rect">
            <a:avLst/>
          </a:prstGeom>
          <a:noFill/>
        </p:spPr>
        <p:txBody>
          <a:bodyPr wrap="square">
            <a:spAutoFit/>
          </a:bodyPr>
          <a:lstStyle/>
          <a:p>
            <a:pPr marL="380990" indent="-380990" algn="just">
              <a:lnSpc>
                <a:spcPct val="165000"/>
              </a:lnSpc>
              <a:spcBef>
                <a:spcPts val="400"/>
              </a:spcBef>
              <a:spcAft>
                <a:spcPts val="400"/>
              </a:spcAft>
              <a:buFont typeface="Wingdings" panose="05000000000000000000" pitchFamily="2" charset="2"/>
              <a:buChar char="q"/>
              <a:tabLst>
                <a:tab pos="482588" algn="l"/>
              </a:tabLst>
            </a:pPr>
            <a:r>
              <a:rPr lang="vi-VN" sz="2800" b="1">
                <a:solidFill>
                  <a:schemeClr val="accent2">
                    <a:lumMod val="75000"/>
                  </a:schemeClr>
                </a:solidFill>
                <a:latin typeface="#9Slide07 IcielAltus Serif" panose="02000000000000000000" pitchFamily="2" charset="0"/>
                <a:ea typeface="Times New Roman" panose="02020603050405020304" pitchFamily="18" charset="0"/>
                <a:cs typeface="Times New Roman" panose="02020603050405020304" pitchFamily="18" charset="0"/>
              </a:rPr>
              <a:t>Bước 1. </a:t>
            </a:r>
            <a:r>
              <a:rPr lang="vi-VN" sz="2800" b="1">
                <a:solidFill>
                  <a:srgbClr val="FF0000"/>
                </a:solidFill>
                <a:latin typeface="#9Slide07 IcielAltus Serif" panose="02000000000000000000" pitchFamily="2" charset="0"/>
                <a:ea typeface="Times New Roman" panose="02020603050405020304" pitchFamily="18" charset="0"/>
                <a:cs typeface="Times New Roman" panose="02020603050405020304" pitchFamily="18" charset="0"/>
              </a:rPr>
              <a:t>Cộng</a:t>
            </a:r>
            <a:r>
              <a:rPr lang="vi-VN" sz="2800" b="1">
                <a:solidFill>
                  <a:srgbClr val="0000CC"/>
                </a:solidFill>
                <a:latin typeface="#9Slide07 IcielAltus Serif" panose="02000000000000000000" pitchFamily="2" charset="0"/>
                <a:ea typeface="Times New Roman" panose="02020603050405020304" pitchFamily="18" charset="0"/>
                <a:cs typeface="Times New Roman" panose="02020603050405020304" pitchFamily="18" charset="0"/>
              </a:rPr>
              <a:t> hay </a:t>
            </a:r>
            <a:r>
              <a:rPr lang="vi-VN" sz="2800" b="1">
                <a:solidFill>
                  <a:srgbClr val="FF0000"/>
                </a:solidFill>
                <a:latin typeface="#9Slide07 IcielAltus Serif" panose="02000000000000000000" pitchFamily="2" charset="0"/>
                <a:ea typeface="Times New Roman" panose="02020603050405020304" pitchFamily="18" charset="0"/>
                <a:cs typeface="Times New Roman" panose="02020603050405020304" pitchFamily="18" charset="0"/>
              </a:rPr>
              <a:t>trừ</a:t>
            </a:r>
            <a:r>
              <a:rPr lang="vi-VN" sz="2800" b="1">
                <a:solidFill>
                  <a:srgbClr val="0000CC"/>
                </a:solidFill>
                <a:latin typeface="#9Slide07 IcielAltus Serif" panose="02000000000000000000" pitchFamily="2" charset="0"/>
                <a:ea typeface="Times New Roman" panose="02020603050405020304" pitchFamily="18" charset="0"/>
                <a:cs typeface="Times New Roman" panose="02020603050405020304" pitchFamily="18" charset="0"/>
              </a:rPr>
              <a:t> từng vế của hai phương trình trong hệ để được phương trình chỉ còn chứa một ẩn.</a:t>
            </a:r>
          </a:p>
        </p:txBody>
      </p:sp>
      <p:pic>
        <p:nvPicPr>
          <p:cNvPr id="4" name="cach_giai_he_phuong_trinh_bang_phuong_phap_cong_a1b0ba0a-7be6-4526-b39e-0861ac2ca2b0">
            <a:hlinkClick r:id="" action="ppaction://media"/>
            <a:extLst>
              <a:ext uri="{FF2B5EF4-FFF2-40B4-BE49-F238E27FC236}">
                <a16:creationId xmlns:a16="http://schemas.microsoft.com/office/drawing/2014/main" id="{90820129-56F5-0D89-2CE9-FC68EE901AA8}"/>
              </a:ext>
            </a:extLst>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610235" y="857885"/>
            <a:ext cx="487363" cy="487363"/>
          </a:xfrm>
          <a:prstGeom prst="rect">
            <a:avLst/>
          </a:prstGeom>
        </p:spPr>
      </p:pic>
      <p:pic>
        <p:nvPicPr>
          <p:cNvPr id="5" name="de_giai_mot_he_hai_phuong_trinh_bac_nhat_hai_an_c1a71c9d-8683-4d6a-a8b9-325ad1fe72e0">
            <a:hlinkClick r:id="" action="ppaction://media"/>
            <a:extLst>
              <a:ext uri="{FF2B5EF4-FFF2-40B4-BE49-F238E27FC236}">
                <a16:creationId xmlns:a16="http://schemas.microsoft.com/office/drawing/2014/main" id="{8A6B6514-DC02-4DB9-33E0-F37C955AC187}"/>
              </a:ext>
            </a:extLst>
          </p:cNvPr>
          <p:cNvPicPr>
            <a:picLocks noChangeAspect="1"/>
          </p:cNvPicPr>
          <p:nvPr>
            <a:audioFile r:link="rId5"/>
            <p:extLst>
              <p:ext uri="{DAA4B4D4-6D71-4841-9C94-3DE7FCFB9230}">
                <p14:media xmlns:p14="http://schemas.microsoft.com/office/powerpoint/2010/main" r:embed="rId4"/>
              </p:ext>
            </p:extLst>
          </p:nvPr>
        </p:nvPicPr>
        <p:blipFill>
          <a:blip r:embed="rId11"/>
          <a:stretch>
            <a:fillRect/>
          </a:stretch>
        </p:blipFill>
        <p:spPr>
          <a:xfrm>
            <a:off x="-610236" y="1650423"/>
            <a:ext cx="487363" cy="487363"/>
          </a:xfrm>
          <a:prstGeom prst="rect">
            <a:avLst/>
          </a:prstGeom>
        </p:spPr>
      </p:pic>
      <p:pic>
        <p:nvPicPr>
          <p:cNvPr id="7" name="buoc_1_cong_hay_tru_tung_ve_cua_hai_phuong_trinh_ab5cb827-4b20-4317-99b6-a8fd2ab0d218">
            <a:hlinkClick r:id="" action="ppaction://media"/>
            <a:extLst>
              <a:ext uri="{FF2B5EF4-FFF2-40B4-BE49-F238E27FC236}">
                <a16:creationId xmlns:a16="http://schemas.microsoft.com/office/drawing/2014/main" id="{54D8F571-532F-9501-D429-AC83F7D09504}"/>
              </a:ext>
            </a:extLst>
          </p:cNvPr>
          <p:cNvPicPr>
            <a:picLocks noChangeAspect="1"/>
          </p:cNvPicPr>
          <p:nvPr>
            <a:audioFile r:link="rId7"/>
            <p:extLst>
              <p:ext uri="{DAA4B4D4-6D71-4841-9C94-3DE7FCFB9230}">
                <p14:media xmlns:p14="http://schemas.microsoft.com/office/powerpoint/2010/main" r:embed="rId6"/>
              </p:ext>
            </p:extLst>
          </p:nvPr>
        </p:nvPicPr>
        <p:blipFill>
          <a:blip r:embed="rId11"/>
          <a:stretch>
            <a:fillRect/>
          </a:stretch>
        </p:blipFill>
        <p:spPr>
          <a:xfrm>
            <a:off x="-647245" y="3275965"/>
            <a:ext cx="487363" cy="487363"/>
          </a:xfrm>
          <a:prstGeom prst="rect">
            <a:avLst/>
          </a:prstGeom>
        </p:spPr>
      </p:pic>
      <p:sp>
        <p:nvSpPr>
          <p:cNvPr id="9" name="Hộp Văn bản 8">
            <a:extLst>
              <a:ext uri="{FF2B5EF4-FFF2-40B4-BE49-F238E27FC236}">
                <a16:creationId xmlns:a16="http://schemas.microsoft.com/office/drawing/2014/main" id="{1BB54C06-E16B-E58D-4275-B53573280BA8}"/>
              </a:ext>
            </a:extLst>
          </p:cNvPr>
          <p:cNvSpPr txBox="1"/>
          <p:nvPr/>
        </p:nvSpPr>
        <p:spPr>
          <a:xfrm>
            <a:off x="1136804" y="4532277"/>
            <a:ext cx="10093565" cy="1415387"/>
          </a:xfrm>
          <a:prstGeom prst="rect">
            <a:avLst/>
          </a:prstGeom>
          <a:noFill/>
        </p:spPr>
        <p:txBody>
          <a:bodyPr wrap="square">
            <a:spAutoFit/>
          </a:bodyPr>
          <a:lstStyle/>
          <a:p>
            <a:pPr marL="380990" indent="-380990" algn="just">
              <a:lnSpc>
                <a:spcPct val="165000"/>
              </a:lnSpc>
              <a:spcBef>
                <a:spcPts val="400"/>
              </a:spcBef>
              <a:spcAft>
                <a:spcPts val="400"/>
              </a:spcAft>
              <a:buFont typeface="Wingdings" panose="05000000000000000000" pitchFamily="2" charset="2"/>
              <a:buChar char="q"/>
              <a:tabLst>
                <a:tab pos="482588" algn="l"/>
              </a:tabLst>
            </a:pPr>
            <a:r>
              <a:rPr lang="vi-VN" sz="2800" b="1">
                <a:solidFill>
                  <a:schemeClr val="accent2">
                    <a:lumMod val="75000"/>
                  </a:schemeClr>
                </a:solidFill>
                <a:latin typeface="#9Slide07 IcielAltus Serif" panose="02000000000000000000" pitchFamily="2" charset="0"/>
                <a:ea typeface="Times New Roman" panose="02020603050405020304" pitchFamily="18" charset="0"/>
                <a:cs typeface="Times New Roman" panose="02020603050405020304" pitchFamily="18" charset="0"/>
              </a:rPr>
              <a:t>Bước 2. </a:t>
            </a:r>
            <a:r>
              <a:rPr lang="vi-VN" sz="2800" b="1">
                <a:solidFill>
                  <a:srgbClr val="0000CC"/>
                </a:solidFill>
                <a:latin typeface="#9Slide07 IcielAltus Serif" panose="02000000000000000000" pitchFamily="2" charset="0"/>
                <a:ea typeface="Times New Roman" panose="02020603050405020304" pitchFamily="18" charset="0"/>
                <a:cs typeface="Times New Roman" panose="02020603050405020304" pitchFamily="18" charset="0"/>
              </a:rPr>
              <a:t>Giải phương trình một ẩn vừa nhận được, từ đó suy ra nghiệm của hệ phương trình đã cho.</a:t>
            </a:r>
          </a:p>
        </p:txBody>
      </p:sp>
    </p:spTree>
    <p:custDataLst>
      <p:tags r:id="rId1"/>
    </p:custDataLst>
    <p:extLst>
      <p:ext uri="{BB962C8B-B14F-4D97-AF65-F5344CB8AC3E}">
        <p14:creationId xmlns:p14="http://schemas.microsoft.com/office/powerpoint/2010/main" val="4284065909"/>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93" fill="hold"/>
                                        <p:tgtEl>
                                          <p:spTgt spid="4"/>
                                        </p:tgtEl>
                                      </p:cBhvr>
                                    </p:cmd>
                                  </p:childTnLst>
                                </p:cTn>
                              </p:par>
                              <p:par>
                                <p:cTn id="7" presetID="10" presetClass="entr" presetSubtype="0" fill="hold" grpId="0" nodeType="withEffect">
                                  <p:stCondLst>
                                    <p:cond delay="0"/>
                                  </p:stCondLst>
                                  <p:iterate type="lt">
                                    <p:tmPct val="10000"/>
                                  </p:iterate>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par>
                          <p:cTn id="10" fill="hold">
                            <p:stCondLst>
                              <p:cond delay="4493"/>
                            </p:stCondLst>
                            <p:childTnLst>
                              <p:par>
                                <p:cTn id="11" presetID="16" presetClass="entr" presetSubtype="21" fill="hold" grpId="0" nodeType="afterEffect">
                                  <p:stCondLst>
                                    <p:cond delay="100"/>
                                  </p:stCondLst>
                                  <p:iterate type="lt">
                                    <p:tmPct val="10000"/>
                                  </p:iterate>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par>
                                <p:cTn id="14" presetID="1" presetClass="mediacall" presetSubtype="0" fill="hold" nodeType="withEffect">
                                  <p:stCondLst>
                                    <p:cond delay="0"/>
                                  </p:stCondLst>
                                  <p:childTnLst>
                                    <p:cmd type="call" cmd="playFrom(0.0)">
                                      <p:cBhvr>
                                        <p:cTn id="15" dur="9168" fill="hold"/>
                                        <p:tgtEl>
                                          <p:spTgt spid="5"/>
                                        </p:tgtEl>
                                      </p:cBhvr>
                                    </p:cmd>
                                  </p:childTnLst>
                                </p:cTn>
                              </p:par>
                            </p:childTnLst>
                          </p:cTn>
                        </p:par>
                        <p:par>
                          <p:cTn id="16" fill="hold">
                            <p:stCondLst>
                              <p:cond delay="13661"/>
                            </p:stCondLst>
                            <p:childTnLst>
                              <p:par>
                                <p:cTn id="17" presetID="10" presetClass="entr" presetSubtype="0" fill="hold" grpId="0" nodeType="afterEffect">
                                  <p:stCondLst>
                                    <p:cond delay="0"/>
                                  </p:stCondLst>
                                  <p:iterate type="lt">
                                    <p:tmPct val="10000"/>
                                  </p:iterate>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 presetClass="mediacall" presetSubtype="0" fill="hold" nodeType="withEffect">
                                  <p:stCondLst>
                                    <p:cond delay="0"/>
                                  </p:stCondLst>
                                  <p:childTnLst>
                                    <p:cmd type="call" cmd="playFrom(0.0)">
                                      <p:cBhvr>
                                        <p:cTn id="21" dur="12512" fill="hold"/>
                                        <p:tgtEl>
                                          <p:spTgt spid="7"/>
                                        </p:tgtEl>
                                      </p:cBhvr>
                                    </p:cmd>
                                  </p:childTnLst>
                                </p:cTn>
                              </p:par>
                            </p:childTnLst>
                          </p:cTn>
                        </p:par>
                        <p:par>
                          <p:cTn id="22" fill="hold">
                            <p:stCondLst>
                              <p:cond delay="26173"/>
                            </p:stCondLst>
                            <p:childTnLst>
                              <p:par>
                                <p:cTn id="23" presetID="10" presetClass="entr" presetSubtype="0" fill="hold" grpId="0" nodeType="afterEffect">
                                  <p:stCondLst>
                                    <p:cond delay="0"/>
                                  </p:stCondLst>
                                  <p:iterate type="lt">
                                    <p:tmPct val="5000"/>
                                  </p:iterate>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6" fill="hold" display="0">
                  <p:stCondLst>
                    <p:cond delay="indefinite"/>
                  </p:stCondLst>
                  <p:endCondLst>
                    <p:cond evt="onStopAudio" delay="0">
                      <p:tgtEl>
                        <p:sldTgt/>
                      </p:tgtEl>
                    </p:cond>
                  </p:endCondLst>
                </p:cTn>
                <p:tgtEl>
                  <p:spTgt spid="4"/>
                </p:tgtEl>
              </p:cMediaNode>
            </p:audio>
            <p:audio>
              <p:cMediaNode vol="80000">
                <p:cTn id="27" fill="hold" display="0">
                  <p:stCondLst>
                    <p:cond delay="indefinite"/>
                  </p:stCondLst>
                  <p:endCondLst>
                    <p:cond evt="onStopAudio" delay="0">
                      <p:tgtEl>
                        <p:sldTgt/>
                      </p:tgtEl>
                    </p:cond>
                  </p:endCondLst>
                </p:cTn>
                <p:tgtEl>
                  <p:spTgt spid="5"/>
                </p:tgtEl>
              </p:cMediaNode>
            </p:audio>
            <p:audio>
              <p:cMediaNode vol="80000">
                <p:cTn id="28" fill="hold" display="0">
                  <p:stCondLst>
                    <p:cond delay="indefinite"/>
                  </p:stCondLst>
                  <p:endCondLst>
                    <p:cond evt="onStopAudio" delay="0">
                      <p:tgtEl>
                        <p:sldTgt/>
                      </p:tgtEl>
                    </p:cond>
                  </p:endCondLst>
                </p:cTn>
                <p:tgtEl>
                  <p:spTgt spid="7"/>
                </p:tgtEl>
              </p:cMediaNode>
            </p:audio>
          </p:childTnLst>
        </p:cTn>
      </p:par>
    </p:tnLst>
    <p:bldLst>
      <p:bldP spid="11" grpId="0"/>
      <p:bldP spid="3" grpId="0"/>
      <p:bldP spid="6"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pic>
        <p:nvPicPr>
          <p:cNvPr id="2" name="Picture 1"/>
          <p:cNvPicPr>
            <a:picLocks noChangeAspect="1"/>
          </p:cNvPicPr>
          <p:nvPr/>
        </p:nvPicPr>
        <p:blipFill>
          <a:blip r:embed="rId6"/>
          <a:stretch>
            <a:fillRect/>
          </a:stretch>
        </p:blipFill>
        <p:spPr>
          <a:xfrm rot="14810784">
            <a:off x="11246147" y="385708"/>
            <a:ext cx="1022661" cy="418069"/>
          </a:xfrm>
          <a:prstGeom prst="rect">
            <a:avLst/>
          </a:prstGeom>
        </p:spPr>
      </p:pic>
      <p:grpSp>
        <p:nvGrpSpPr>
          <p:cNvPr id="9" name="Group 8"/>
          <p:cNvGrpSpPr/>
          <p:nvPr/>
        </p:nvGrpSpPr>
        <p:grpSpPr>
          <a:xfrm>
            <a:off x="746532" y="1822238"/>
            <a:ext cx="10599892" cy="3158775"/>
            <a:chOff x="674125" y="3328819"/>
            <a:chExt cx="7949919" cy="2153709"/>
          </a:xfrm>
        </p:grpSpPr>
        <p:sp>
          <p:nvSpPr>
            <p:cNvPr id="6" name="Rectangle 5"/>
            <p:cNvSpPr/>
            <p:nvPr/>
          </p:nvSpPr>
          <p:spPr>
            <a:xfrm>
              <a:off x="674125" y="3328819"/>
              <a:ext cx="7949919" cy="1788950"/>
            </a:xfrm>
            <a:prstGeom prst="rect">
              <a:avLst/>
            </a:prstGeom>
            <a:solidFill>
              <a:schemeClr val="accent2">
                <a:lumMod val="40000"/>
                <a:lumOff val="60000"/>
              </a:schemeClr>
            </a:solidFill>
            <a:ln>
              <a:solidFill>
                <a:schemeClr val="accent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just">
                <a:lnSpc>
                  <a:spcPct val="150000"/>
                </a:lnSpc>
                <a:spcBef>
                  <a:spcPts val="800"/>
                </a:spcBef>
                <a:spcAft>
                  <a:spcPts val="800"/>
                </a:spcAft>
              </a:pPr>
              <a:r>
                <a:rPr lang="da-DK" sz="2800">
                  <a:solidFill>
                    <a:srgbClr val="FF0000"/>
                  </a:solidFill>
                  <a:latin typeface="#9Slide07 IcielKoni" pitchFamily="2" charset="0"/>
                  <a:ea typeface="Calibri" panose="020F0502020204030204" pitchFamily="34" charset="0"/>
                  <a:cs typeface="Times New Roman" panose="02020603050405020304" pitchFamily="18" charset="0"/>
                </a:rPr>
                <a:t>Chú ý: </a:t>
              </a:r>
              <a:r>
                <a:rPr lang="da-DK" sz="2800">
                  <a:solidFill>
                    <a:srgbClr val="0000FF"/>
                  </a:solidFill>
                  <a:latin typeface="#9Slide03 Impact" panose="02040603050506020204" pitchFamily="18" charset="0"/>
                  <a:ea typeface="Calibri" panose="020F0502020204030204" pitchFamily="34" charset="0"/>
                  <a:cs typeface="Times New Roman" panose="02020603050405020304" pitchFamily="18" charset="0"/>
                </a:rPr>
                <a:t>Trường hợp trong hệ phương trình đã cho không có hai hệ số của cùng một ẩn bằng nhau hay đối nhau, ta có thể đưa về trường hợp đã xét bằng cách nhân hai vế của mỗi phương trình với một số thích hợp (khác 0).</a:t>
              </a:r>
              <a:endParaRPr lang="en-US" sz="2800">
                <a:solidFill>
                  <a:srgbClr val="0000FF"/>
                </a:solidFill>
                <a:latin typeface="#9Slide03 Impact" panose="02040603050506020204" pitchFamily="18"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7"/>
            <a:stretch>
              <a:fillRect/>
            </a:stretch>
          </p:blipFill>
          <p:spPr>
            <a:xfrm>
              <a:off x="8147103" y="5133077"/>
              <a:ext cx="453420" cy="349451"/>
            </a:xfrm>
            <a:prstGeom prst="rect">
              <a:avLst/>
            </a:prstGeom>
          </p:spPr>
        </p:pic>
      </p:grpSp>
      <p:pic>
        <p:nvPicPr>
          <p:cNvPr id="3" name="Picture 32">
            <a:extLst>
              <a:ext uri="{FF2B5EF4-FFF2-40B4-BE49-F238E27FC236}">
                <a16:creationId xmlns:a16="http://schemas.microsoft.com/office/drawing/2014/main" id="{39EEA6BE-9467-7394-0B09-EC4B2C09618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49031" y="824383"/>
            <a:ext cx="817017" cy="746543"/>
          </a:xfrm>
          <a:prstGeom prst="rect">
            <a:avLst/>
          </a:prstGeom>
        </p:spPr>
      </p:pic>
      <p:pic>
        <p:nvPicPr>
          <p:cNvPr id="5" name="chu_y_truong_hop_trong_he_phuong_trinh_da_cho_ff3ba690-312b-4fb1-be0d-d1f7db25df3c">
            <a:hlinkClick r:id="" action="ppaction://media"/>
            <a:extLst>
              <a:ext uri="{FF2B5EF4-FFF2-40B4-BE49-F238E27FC236}">
                <a16:creationId xmlns:a16="http://schemas.microsoft.com/office/drawing/2014/main" id="{7BA08217-75AE-17F2-8F80-FDCDE1676276}"/>
              </a:ext>
            </a:extLst>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1052286" y="1745343"/>
            <a:ext cx="406400" cy="406400"/>
          </a:xfrm>
          <a:prstGeom prst="rect">
            <a:avLst/>
          </a:prstGeom>
        </p:spPr>
      </p:pic>
    </p:spTree>
    <p:custDataLst>
      <p:tags r:id="rId1"/>
    </p:custDataLst>
    <p:extLst>
      <p:ext uri="{BB962C8B-B14F-4D97-AF65-F5344CB8AC3E}">
        <p14:creationId xmlns:p14="http://schemas.microsoft.com/office/powerpoint/2010/main" val="4274455269"/>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754" fill="hold"/>
                                        <p:tgtEl>
                                          <p:spTgt spid="5"/>
                                        </p:tgtEl>
                                      </p:cBhvr>
                                    </p:cmd>
                                  </p:childTnLst>
                                </p:cTn>
                              </p:par>
                              <p:par>
                                <p:cTn id="7" presetID="10"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5"/>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B486798A-B216-47C5-BB26-66BA2FEB67A2"/>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sF{195334A8-9F35-49AA-B0D6-979D20B142BA}&quot;,&quot;D:\\bài giảng điện tử&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ÔN TẬP THI VÀO 1O. CHủ đềHỆ PHƯƠNG TRÌNH.YÊN MỸ"/>
</p:tagLst>
</file>

<file path=ppt/tags/tag10.xml><?xml version="1.0" encoding="utf-8"?>
<p:tagLst xmlns:a="http://schemas.openxmlformats.org/drawingml/2006/main" xmlns:r="http://schemas.openxmlformats.org/officeDocument/2006/relationships" xmlns:p="http://schemas.openxmlformats.org/presentationml/2006/main">
  <p:tag name="GENSWF_SLIDE_UID" val="{4180E743-FE9E-43F0-982D-F5E45F5F72C9}:371"/>
</p:tagLst>
</file>

<file path=ppt/tags/tag11.xml><?xml version="1.0" encoding="utf-8"?>
<p:tagLst xmlns:a="http://schemas.openxmlformats.org/drawingml/2006/main" xmlns:r="http://schemas.openxmlformats.org/officeDocument/2006/relationships" xmlns:p="http://schemas.openxmlformats.org/presentationml/2006/main">
  <p:tag name="GENSWF_SLIDE_UID" val="{BB4AB42F-3925-46BD-B902-D01893AAED29}:275"/>
</p:tagLst>
</file>

<file path=ppt/tags/tag12.xml><?xml version="1.0" encoding="utf-8"?>
<p:tagLst xmlns:a="http://schemas.openxmlformats.org/drawingml/2006/main" xmlns:r="http://schemas.openxmlformats.org/officeDocument/2006/relationships" xmlns:p="http://schemas.openxmlformats.org/presentationml/2006/main">
  <p:tag name="GENSWF_SLIDE_UID" val="{FCFB3D8F-2F74-448E-8D54-C376719928FA}:475"/>
</p:tagLst>
</file>

<file path=ppt/tags/tag13.xml><?xml version="1.0" encoding="utf-8"?>
<p:tagLst xmlns:a="http://schemas.openxmlformats.org/drawingml/2006/main" xmlns:r="http://schemas.openxmlformats.org/officeDocument/2006/relationships" xmlns:p="http://schemas.openxmlformats.org/presentationml/2006/main">
  <p:tag name="GENSWF_SLIDE_UID" val="{A68BC72C-DF33-47B0-AFD7-0C9642BDFB33}:474"/>
</p:tagLst>
</file>

<file path=ppt/tags/tag14.xml><?xml version="1.0" encoding="utf-8"?>
<p:tagLst xmlns:a="http://schemas.openxmlformats.org/drawingml/2006/main" xmlns:r="http://schemas.openxmlformats.org/officeDocument/2006/relationships" xmlns:p="http://schemas.openxmlformats.org/presentationml/2006/main">
  <p:tag name="GENSWF_SLIDE_UID" val="{F09977AC-881D-49C9-8CE2-BCA1A998DD8F}:376"/>
</p:tagLst>
</file>

<file path=ppt/tags/tag15.xml><?xml version="1.0" encoding="utf-8"?>
<p:tagLst xmlns:a="http://schemas.openxmlformats.org/drawingml/2006/main" xmlns:r="http://schemas.openxmlformats.org/officeDocument/2006/relationships" xmlns:p="http://schemas.openxmlformats.org/presentationml/2006/main">
  <p:tag name="GENSWF_SLIDE_UID" val="{5DD9A2E2-E11E-46A5-B757-46221E2FB9E4}:476"/>
</p:tagLst>
</file>

<file path=ppt/tags/tag16.xml><?xml version="1.0" encoding="utf-8"?>
<p:tagLst xmlns:a="http://schemas.openxmlformats.org/drawingml/2006/main" xmlns:r="http://schemas.openxmlformats.org/officeDocument/2006/relationships" xmlns:p="http://schemas.openxmlformats.org/presentationml/2006/main">
  <p:tag name="GENSWF_SLIDE_UID" val="{D890EF9F-8CF3-4DF7-B704-808986E43A5B}:354"/>
</p:tagLst>
</file>

<file path=ppt/tags/tag17.xml><?xml version="1.0" encoding="utf-8"?>
<p:tagLst xmlns:a="http://schemas.openxmlformats.org/drawingml/2006/main" xmlns:r="http://schemas.openxmlformats.org/officeDocument/2006/relationships" xmlns:p="http://schemas.openxmlformats.org/presentationml/2006/main">
  <p:tag name="GENSWF_SLIDE_UID" val="{BDEEA703-39FB-4D18-BCA8-D50DF4033902}:276"/>
</p:tagLst>
</file>

<file path=ppt/tags/tag18.xml><?xml version="1.0" encoding="utf-8"?>
<p:tagLst xmlns:a="http://schemas.openxmlformats.org/drawingml/2006/main" xmlns:r="http://schemas.openxmlformats.org/officeDocument/2006/relationships" xmlns:p="http://schemas.openxmlformats.org/presentationml/2006/main">
  <p:tag name="GENSWF_SLIDE_UID" val="{12BC9465-75F4-4DCF-BE62-E36EB7417790}:357"/>
</p:tagLst>
</file>

<file path=ppt/tags/tag19.xml><?xml version="1.0" encoding="utf-8"?>
<p:tagLst xmlns:a="http://schemas.openxmlformats.org/drawingml/2006/main" xmlns:r="http://schemas.openxmlformats.org/officeDocument/2006/relationships" xmlns:p="http://schemas.openxmlformats.org/presentationml/2006/main">
  <p:tag name="GENSWF_SLIDE_UID" val="{7BF0A998-27F4-497C-9219-2D6F328ACEAD}:358"/>
</p:tagLst>
</file>

<file path=ppt/tags/tag2.xml><?xml version="1.0" encoding="utf-8"?>
<p:tagLst xmlns:a="http://schemas.openxmlformats.org/drawingml/2006/main" xmlns:r="http://schemas.openxmlformats.org/officeDocument/2006/relationships" xmlns:p="http://schemas.openxmlformats.org/presentationml/2006/main">
  <p:tag name="GENSWF_SLIDE_UID" val="{1EA3B5BB-2C32-423C-AC25-3881FF9F5328}:453"/>
</p:tagLst>
</file>

<file path=ppt/tags/tag20.xml><?xml version="1.0" encoding="utf-8"?>
<p:tagLst xmlns:a="http://schemas.openxmlformats.org/drawingml/2006/main" xmlns:r="http://schemas.openxmlformats.org/officeDocument/2006/relationships" xmlns:p="http://schemas.openxmlformats.org/presentationml/2006/main">
  <p:tag name="GENSWF_SLIDE_UID" val="{A3D9AFDB-F70E-498C-ABAE-EDD4978CA792}:367"/>
</p:tagLst>
</file>

<file path=ppt/tags/tag21.xml><?xml version="1.0" encoding="utf-8"?>
<p:tagLst xmlns:a="http://schemas.openxmlformats.org/drawingml/2006/main" xmlns:r="http://schemas.openxmlformats.org/officeDocument/2006/relationships" xmlns:p="http://schemas.openxmlformats.org/presentationml/2006/main">
  <p:tag name="GENSWF_SLIDE_UID" val="{E49B6643-9EC7-4033-9743-C788E7757B33}:477"/>
</p:tagLst>
</file>

<file path=ppt/tags/tag22.xml><?xml version="1.0" encoding="utf-8"?>
<p:tagLst xmlns:a="http://schemas.openxmlformats.org/drawingml/2006/main" xmlns:r="http://schemas.openxmlformats.org/officeDocument/2006/relationships" xmlns:p="http://schemas.openxmlformats.org/presentationml/2006/main">
  <p:tag name="GENSWF_SLIDE_UID" val="{706F35AC-57DF-444B-B35A-ABBCF0203DEA}:370"/>
</p:tagLst>
</file>

<file path=ppt/tags/tag23.xml><?xml version="1.0" encoding="utf-8"?>
<p:tagLst xmlns:a="http://schemas.openxmlformats.org/drawingml/2006/main" xmlns:r="http://schemas.openxmlformats.org/officeDocument/2006/relationships" xmlns:p="http://schemas.openxmlformats.org/presentationml/2006/main">
  <p:tag name="GENSWF_SLIDE_UID" val="{F7A5B7AC-030C-4DF2-A5E3-791B51B07F0E}:478"/>
</p:tagLst>
</file>

<file path=ppt/tags/tag24.xml><?xml version="1.0" encoding="utf-8"?>
<p:tagLst xmlns:a="http://schemas.openxmlformats.org/drawingml/2006/main" xmlns:r="http://schemas.openxmlformats.org/officeDocument/2006/relationships" xmlns:p="http://schemas.openxmlformats.org/presentationml/2006/main">
  <p:tag name="GENSWF_SLIDE_UID" val="{056DFDC8-5F12-49E0-8362-B244BE16881C}:372"/>
</p:tagLst>
</file>

<file path=ppt/tags/tag25.xml><?xml version="1.0" encoding="utf-8"?>
<p:tagLst xmlns:a="http://schemas.openxmlformats.org/drawingml/2006/main" xmlns:r="http://schemas.openxmlformats.org/officeDocument/2006/relationships" xmlns:p="http://schemas.openxmlformats.org/presentationml/2006/main">
  <p:tag name="GENSWF_SLIDE_UID" val="{BB97F08F-E4A3-4B62-B12E-F46442727D06}:479"/>
</p:tagLst>
</file>

<file path=ppt/tags/tag26.xml><?xml version="1.0" encoding="utf-8"?>
<p:tagLst xmlns:a="http://schemas.openxmlformats.org/drawingml/2006/main" xmlns:r="http://schemas.openxmlformats.org/officeDocument/2006/relationships" xmlns:p="http://schemas.openxmlformats.org/presentationml/2006/main">
  <p:tag name="GENSWF_SLIDE_UID" val="{34C38CF9-BE82-4C6E-96C8-43B2C0F3C926}:374"/>
</p:tagLst>
</file>

<file path=ppt/tags/tag27.xml><?xml version="1.0" encoding="utf-8"?>
<p:tagLst xmlns:a="http://schemas.openxmlformats.org/drawingml/2006/main" xmlns:r="http://schemas.openxmlformats.org/officeDocument/2006/relationships" xmlns:p="http://schemas.openxmlformats.org/presentationml/2006/main">
  <p:tag name="GENSWF_SLIDE_UID" val="{353F8322-B6B3-4E79-8D60-9BA3A530AA50}:375"/>
</p:tagLst>
</file>

<file path=ppt/tags/tag28.xml><?xml version="1.0" encoding="utf-8"?>
<p:tagLst xmlns:a="http://schemas.openxmlformats.org/drawingml/2006/main" xmlns:r="http://schemas.openxmlformats.org/officeDocument/2006/relationships" xmlns:p="http://schemas.openxmlformats.org/presentationml/2006/main">
  <p:tag name="GENSWF_SLIDE_UID" val="{EBAEF445-E3EB-4E00-9E18-7C59A3593998}:481"/>
</p:tagLst>
</file>

<file path=ppt/tags/tag29.xml><?xml version="1.0" encoding="utf-8"?>
<p:tagLst xmlns:a="http://schemas.openxmlformats.org/drawingml/2006/main" xmlns:r="http://schemas.openxmlformats.org/officeDocument/2006/relationships" xmlns:p="http://schemas.openxmlformats.org/presentationml/2006/main">
  <p:tag name="GENSWF_SLIDE_UID" val="{65718C75-2823-4D9A-920D-6FC6CB27C143}:482"/>
</p:tagLst>
</file>

<file path=ppt/tags/tag3.xml><?xml version="1.0" encoding="utf-8"?>
<p:tagLst xmlns:a="http://schemas.openxmlformats.org/drawingml/2006/main" xmlns:r="http://schemas.openxmlformats.org/officeDocument/2006/relationships" xmlns:p="http://schemas.openxmlformats.org/presentationml/2006/main">
  <p:tag name="GENSWF_SLIDE_UID" val="{315A71CB-36AA-4FFE-9D58-E8CB9E9E4D05}:368"/>
</p:tagLst>
</file>

<file path=ppt/tags/tag30.xml><?xml version="1.0" encoding="utf-8"?>
<p:tagLst xmlns:a="http://schemas.openxmlformats.org/drawingml/2006/main" xmlns:r="http://schemas.openxmlformats.org/officeDocument/2006/relationships" xmlns:p="http://schemas.openxmlformats.org/presentationml/2006/main">
  <p:tag name="GENSWF_SLIDE_UID" val="{49CBBD66-DBAC-4C3E-A195-279C327DD344}:485"/>
</p:tagLst>
</file>

<file path=ppt/tags/tag31.xml><?xml version="1.0" encoding="utf-8"?>
<p:tagLst xmlns:a="http://schemas.openxmlformats.org/drawingml/2006/main" xmlns:r="http://schemas.openxmlformats.org/officeDocument/2006/relationships" xmlns:p="http://schemas.openxmlformats.org/presentationml/2006/main">
  <p:tag name="GENSWF_SLIDE_UID" val="{EE35AE01-C4B8-4C1F-9486-9A31C6A7E587}:484"/>
</p:tagLst>
</file>

<file path=ppt/tags/tag4.xml><?xml version="1.0" encoding="utf-8"?>
<p:tagLst xmlns:a="http://schemas.openxmlformats.org/drawingml/2006/main" xmlns:r="http://schemas.openxmlformats.org/officeDocument/2006/relationships" xmlns:p="http://schemas.openxmlformats.org/presentationml/2006/main">
  <p:tag name="GENSWF_SLIDE_UID" val="{1F47A61F-37BC-4235-AE4A-3C850220AF30}:459"/>
</p:tagLst>
</file>

<file path=ppt/tags/tag5.xml><?xml version="1.0" encoding="utf-8"?>
<p:tagLst xmlns:a="http://schemas.openxmlformats.org/drawingml/2006/main" xmlns:r="http://schemas.openxmlformats.org/officeDocument/2006/relationships" xmlns:p="http://schemas.openxmlformats.org/presentationml/2006/main">
  <p:tag name="GENSWF_SLIDE_UID" val="{C4A88E24-818E-46BD-BC45-1543885038E4}:369"/>
</p:tagLst>
</file>

<file path=ppt/tags/tag6.xml><?xml version="1.0" encoding="utf-8"?>
<p:tagLst xmlns:a="http://schemas.openxmlformats.org/drawingml/2006/main" xmlns:r="http://schemas.openxmlformats.org/officeDocument/2006/relationships" xmlns:p="http://schemas.openxmlformats.org/presentationml/2006/main">
  <p:tag name="GENSWF_SLIDE_UID" val="{6594BAAD-9DA8-44E9-9046-A3DFEB61A5F7}:373"/>
</p:tagLst>
</file>

<file path=ppt/tags/tag7.xml><?xml version="1.0" encoding="utf-8"?>
<p:tagLst xmlns:a="http://schemas.openxmlformats.org/drawingml/2006/main" xmlns:r="http://schemas.openxmlformats.org/officeDocument/2006/relationships" xmlns:p="http://schemas.openxmlformats.org/presentationml/2006/main">
  <p:tag name="GENSWF_SLIDE_UID" val="{86D33B73-B000-42C6-8005-A6A0830E3025}:263"/>
</p:tagLst>
</file>

<file path=ppt/tags/tag8.xml><?xml version="1.0" encoding="utf-8"?>
<p:tagLst xmlns:a="http://schemas.openxmlformats.org/drawingml/2006/main" xmlns:r="http://schemas.openxmlformats.org/officeDocument/2006/relationships" xmlns:p="http://schemas.openxmlformats.org/presentationml/2006/main">
  <p:tag name="GENSWF_SLIDE_UID" val="{1A1044CC-411E-4BFB-91D7-ED9A958544EC}:483"/>
</p:tagLst>
</file>

<file path=ppt/tags/tag9.xml><?xml version="1.0" encoding="utf-8"?>
<p:tagLst xmlns:a="http://schemas.openxmlformats.org/drawingml/2006/main" xmlns:r="http://schemas.openxmlformats.org/officeDocument/2006/relationships" xmlns:p="http://schemas.openxmlformats.org/presentationml/2006/main">
  <p:tag name="GENSWF_SLIDE_UID" val="{74A5046B-1FC7-41D1-89B5-0F32D559BF38}:366"/>
</p:tagLst>
</file>

<file path=ppt/theme/theme1.xml><?xml version="1.0" encoding="utf-8"?>
<a:theme xmlns:a="http://schemas.openxmlformats.org/drawingml/2006/main" name="1_News Report Writing Tips for Students by Slidesgo">
  <a:themeElements>
    <a:clrScheme name="Simple Light">
      <a:dk1>
        <a:srgbClr val="313F60"/>
      </a:dk1>
      <a:lt1>
        <a:srgbClr val="F1EFE7"/>
      </a:lt1>
      <a:dk2>
        <a:srgbClr val="E0D8C7"/>
      </a:dk2>
      <a:lt2>
        <a:srgbClr val="F7DE78"/>
      </a:lt2>
      <a:accent1>
        <a:srgbClr val="EC7951"/>
      </a:accent1>
      <a:accent2>
        <a:srgbClr val="F5A7DB"/>
      </a:accent2>
      <a:accent3>
        <a:srgbClr val="4CA1F1"/>
      </a:accent3>
      <a:accent4>
        <a:srgbClr val="FFFFFF"/>
      </a:accent4>
      <a:accent5>
        <a:srgbClr val="FFFFFF"/>
      </a:accent5>
      <a:accent6>
        <a:srgbClr val="FFFFFF"/>
      </a:accent6>
      <a:hlink>
        <a:srgbClr val="313F6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aracteristics of Linear Functions by Slidesgo">
  <a:themeElements>
    <a:clrScheme name="Simple Light">
      <a:dk1>
        <a:srgbClr val="241E58"/>
      </a:dk1>
      <a:lt1>
        <a:srgbClr val="FFFFFF"/>
      </a:lt1>
      <a:dk2>
        <a:srgbClr val="F1F1F1"/>
      </a:dk2>
      <a:lt2>
        <a:srgbClr val="DADADA"/>
      </a:lt2>
      <a:accent1>
        <a:srgbClr val="FF767A"/>
      </a:accent1>
      <a:accent2>
        <a:srgbClr val="FFCA63"/>
      </a:accent2>
      <a:accent3>
        <a:srgbClr val="C6EAFF"/>
      </a:accent3>
      <a:accent4>
        <a:srgbClr val="FFFFFF"/>
      </a:accent4>
      <a:accent5>
        <a:srgbClr val="FFFFFF"/>
      </a:accent5>
      <a:accent6>
        <a:srgbClr val="FFFFFF"/>
      </a:accent6>
      <a:hlink>
        <a:srgbClr val="241E5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hủ đề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1873</TotalTime>
  <Words>2184</Words>
  <Application>Microsoft Office PowerPoint</Application>
  <PresentationFormat>Widescreen</PresentationFormat>
  <Paragraphs>187</Paragraphs>
  <Slides>30</Slides>
  <Notes>27</Notes>
  <HiddenSlides>0</HiddenSlides>
  <MMClips>34</MMClips>
  <ScaleCrop>false</ScaleCrop>
  <HeadingPairs>
    <vt:vector size="6" baseType="variant">
      <vt:variant>
        <vt:lpstr>Fonts Used</vt:lpstr>
      </vt:variant>
      <vt:variant>
        <vt:i4>25</vt:i4>
      </vt:variant>
      <vt:variant>
        <vt:lpstr>Theme</vt:lpstr>
      </vt:variant>
      <vt:variant>
        <vt:i4>2</vt:i4>
      </vt:variant>
      <vt:variant>
        <vt:lpstr>Slide Titles</vt:lpstr>
      </vt:variant>
      <vt:variant>
        <vt:i4>30</vt:i4>
      </vt:variant>
    </vt:vector>
  </HeadingPairs>
  <TitlesOfParts>
    <vt:vector size="57" baseType="lpstr">
      <vt:lpstr>Malgun Gothic</vt:lpstr>
      <vt:lpstr>#9Slide03 Arima Madurai Black</vt:lpstr>
      <vt:lpstr>#9Slide03 Bebas Neue Bold</vt:lpstr>
      <vt:lpstr>#9Slide03 Encode SeEx Black#9Slide07 SVNSalty Sans</vt:lpstr>
      <vt:lpstr>#9Slide03 Iciel Rift</vt:lpstr>
      <vt:lpstr>#9Slide03 IcielPanton Black</vt:lpstr>
      <vt:lpstr>#9Slide03 Impact</vt:lpstr>
      <vt:lpstr>#9Slide07 IcielAltus Serif</vt:lpstr>
      <vt:lpstr>#9Slide07 IcielKoni</vt:lpstr>
      <vt:lpstr>#9Slide07 SVNNexa Rust Slab Bla</vt:lpstr>
      <vt:lpstr>#9Slide07 SVNSalty Sans</vt:lpstr>
      <vt:lpstr>Anaheim</vt:lpstr>
      <vt:lpstr>Aptos Black</vt:lpstr>
      <vt:lpstr>Arial</vt:lpstr>
      <vt:lpstr>Bebas Neue</vt:lpstr>
      <vt:lpstr>Broadway</vt:lpstr>
      <vt:lpstr>Cambria Math</vt:lpstr>
      <vt:lpstr>Cascadia Code Light</vt:lpstr>
      <vt:lpstr>DM Sans</vt:lpstr>
      <vt:lpstr>Krona One</vt:lpstr>
      <vt:lpstr>Montserrat Medium</vt:lpstr>
      <vt:lpstr>Nunito Light</vt:lpstr>
      <vt:lpstr>Paytone One</vt:lpstr>
      <vt:lpstr>Times New Roman</vt:lpstr>
      <vt:lpstr>Wingdings</vt:lpstr>
      <vt:lpstr>1_News Report Writing Tips for Students by Slidesgo</vt:lpstr>
      <vt:lpstr>Characteristics of Linear Functions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ÔN TẬP THI VÀO 1O. CHủ đềHỆ PHƯƠNG TRÌNH.YÊN MỸ</dc:title>
  <dc:creator>Cẩm Vân</dc:creator>
  <cp:lastModifiedBy>dell</cp:lastModifiedBy>
  <cp:revision>3</cp:revision>
  <dcterms:created xsi:type="dcterms:W3CDTF">2025-03-01T03:07:31Z</dcterms:created>
  <dcterms:modified xsi:type="dcterms:W3CDTF">2025-05-12T00:45:19Z</dcterms:modified>
</cp:coreProperties>
</file>