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5"/>
  </p:notesMasterIdLst>
  <p:sldIdLst>
    <p:sldId id="256" r:id="rId2"/>
    <p:sldId id="258" r:id="rId3"/>
    <p:sldId id="282" r:id="rId4"/>
    <p:sldId id="281" r:id="rId5"/>
    <p:sldId id="262" r:id="rId6"/>
    <p:sldId id="261" r:id="rId7"/>
    <p:sldId id="283" r:id="rId8"/>
    <p:sldId id="257" r:id="rId9"/>
    <p:sldId id="278" r:id="rId10"/>
    <p:sldId id="269" r:id="rId11"/>
    <p:sldId id="264" r:id="rId12"/>
    <p:sldId id="279" r:id="rId13"/>
    <p:sldId id="280" r:id="rId14"/>
  </p:sldIdLst>
  <p:sldSz cx="12192000" cy="6858000"/>
  <p:notesSz cx="6858000" cy="9144000"/>
  <p:embeddedFontLst>
    <p:embeddedFont>
      <p:font typeface="Barlow Condensed" panose="020B06040202020202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T Sans Narrow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9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26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7217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281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65a5c374d8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65a5c374d8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835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5a5c374d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5a5c374d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373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714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147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5a5c374d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5a5c374d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69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20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5a5c374d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5a5c374d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13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254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5a5c374d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5a5c374d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777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5a5c374d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5a5c374d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94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462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24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5967050" y="964725"/>
            <a:ext cx="6225300" cy="589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80524" y="2533550"/>
            <a:ext cx="5562300" cy="273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80524" y="5150800"/>
            <a:ext cx="68388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1911650" y="423365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2064575" y="-31925"/>
            <a:ext cx="10118100" cy="138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11901725" y="-31859"/>
            <a:ext cx="290400" cy="138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01425" y="2534300"/>
            <a:ext cx="3345900" cy="3557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582674" y="2534300"/>
            <a:ext cx="3345900" cy="3557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8363939" y="2534300"/>
            <a:ext cx="3345900" cy="3557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0" y="5469291"/>
            <a:ext cx="290400" cy="138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/>
          <p:nvPr/>
        </p:nvSpPr>
        <p:spPr>
          <a:xfrm flipH="1">
            <a:off x="14175" y="3083500"/>
            <a:ext cx="9135000" cy="383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147879" y="753350"/>
            <a:ext cx="65988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1147879" y="1865350"/>
            <a:ext cx="65988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3083500"/>
            <a:ext cx="290400" cy="383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ONE_COLUMN_TEXT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3042950" y="3022500"/>
            <a:ext cx="9135000" cy="383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9"/>
          <p:cNvSpPr/>
          <p:nvPr/>
        </p:nvSpPr>
        <p:spPr>
          <a:xfrm flipH="1">
            <a:off x="11901725" y="3022500"/>
            <a:ext cx="290400" cy="383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571172" y="1436450"/>
            <a:ext cx="109944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3463625" y="3533150"/>
            <a:ext cx="8273400" cy="2559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0" y="0"/>
            <a:ext cx="290400" cy="262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/>
          <p:nvPr/>
        </p:nvSpPr>
        <p:spPr>
          <a:xfrm flipH="1">
            <a:off x="9700" y="964725"/>
            <a:ext cx="6225300" cy="589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0"/>
          <p:cNvSpPr/>
          <p:nvPr/>
        </p:nvSpPr>
        <p:spPr>
          <a:xfrm flipH="1">
            <a:off x="0" y="423365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0"/>
          <p:cNvSpPr/>
          <p:nvPr/>
        </p:nvSpPr>
        <p:spPr>
          <a:xfrm flipH="1">
            <a:off x="11911650" y="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2356173" y="508675"/>
            <a:ext cx="84906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10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5967050" y="-75"/>
            <a:ext cx="622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11911650" y="423365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0" y="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2830475" y="1123500"/>
            <a:ext cx="73227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3042950" y="4255125"/>
            <a:ext cx="9135000" cy="26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/>
          <p:nvPr/>
        </p:nvSpPr>
        <p:spPr>
          <a:xfrm flipH="1">
            <a:off x="11901725" y="4255125"/>
            <a:ext cx="290400" cy="26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390629" y="515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390629" y="2608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0" y="0"/>
            <a:ext cx="290400" cy="262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>
            <a:off x="4010750" y="-31825"/>
            <a:ext cx="8181300" cy="34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4" y="1536633"/>
            <a:ext cx="11361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●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L="914400" lvl="1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○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■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●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○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■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L="3200400" lvl="6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●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L="3657600" lvl="7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○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L="4114800" lvl="8" indent="-4191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3000"/>
              <a:buFont typeface="PT Sans Narrow"/>
              <a:buChar char="■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6" r:id="rId5"/>
    <p:sldLayoutId id="2147483658" r:id="rId6"/>
    <p:sldLayoutId id="2147483660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f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subTitle" idx="1"/>
          </p:nvPr>
        </p:nvSpPr>
        <p:spPr>
          <a:xfrm>
            <a:off x="2846129" y="6332560"/>
            <a:ext cx="6838800" cy="169675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/>
            <a:endParaRPr lang="en-US" sz="4400" dirty="0" smtClean="0">
              <a:solidFill>
                <a:srgbClr val="F5C91C"/>
              </a:solidFill>
              <a:latin typeface="Barlow Condensed" panose="020B060402020202020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75" y="384354"/>
            <a:ext cx="5666576" cy="6657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0"/>
          <p:cNvSpPr txBox="1">
            <a:spLocks noGrp="1"/>
          </p:cNvSpPr>
          <p:nvPr>
            <p:ph type="title"/>
          </p:nvPr>
        </p:nvSpPr>
        <p:spPr>
          <a:xfrm>
            <a:off x="390624" y="253968"/>
            <a:ext cx="6097261" cy="224357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4000" dirty="0" smtClean="0">
                <a:solidFill>
                  <a:srgbClr val="F5C91C"/>
                </a:solidFill>
                <a:latin typeface="Barlow Condensed" panose="020B0604020202020204" charset="0"/>
              </a:rPr>
              <a:t>      </a:t>
            </a:r>
            <a:br>
              <a:rPr lang="en-US" sz="4000" dirty="0" smtClean="0">
                <a:solidFill>
                  <a:srgbClr val="F5C91C"/>
                </a:solidFill>
                <a:latin typeface="Barlow Condensed" panose="020B0604020202020204" charset="0"/>
              </a:rPr>
            </a:br>
            <a:r>
              <a:rPr lang="en-US" sz="4000" dirty="0">
                <a:solidFill>
                  <a:srgbClr val="F5C91C"/>
                </a:solidFill>
                <a:latin typeface="Barlow Condensed" panose="020B0604020202020204" charset="0"/>
              </a:rPr>
              <a:t/>
            </a:r>
            <a:br>
              <a:rPr lang="en-US" sz="4000" dirty="0">
                <a:solidFill>
                  <a:srgbClr val="F5C91C"/>
                </a:solidFill>
                <a:latin typeface="Barlow Condensed" panose="020B0604020202020204" charset="0"/>
              </a:rPr>
            </a:br>
            <a:r>
              <a:rPr lang="en-US" sz="4000" dirty="0" smtClean="0">
                <a:solidFill>
                  <a:srgbClr val="F5C91C"/>
                </a:solidFill>
                <a:latin typeface="Barlow Condensed" panose="020B0604020202020204" charset="0"/>
              </a:rPr>
              <a:t/>
            </a:r>
            <a:br>
              <a:rPr lang="en-US" sz="4000" dirty="0" smtClean="0">
                <a:solidFill>
                  <a:srgbClr val="F5C91C"/>
                </a:solidFill>
                <a:latin typeface="Barlow Condensed" panose="020B0604020202020204" charset="0"/>
              </a:rPr>
            </a:br>
            <a:r>
              <a:rPr lang="en-US" sz="4000" dirty="0">
                <a:solidFill>
                  <a:srgbClr val="F5C91C"/>
                </a:solidFill>
                <a:latin typeface="Barlow Condensed" panose="020B0604020202020204" charset="0"/>
              </a:rPr>
              <a:t> </a:t>
            </a:r>
            <a:r>
              <a:rPr lang="en-US" sz="4000" dirty="0" smtClean="0">
                <a:solidFill>
                  <a:srgbClr val="F5C91C"/>
                </a:solidFill>
                <a:latin typeface="Barlow Condensed" panose="020B0604020202020204" charset="0"/>
              </a:rPr>
              <a:t>      </a:t>
            </a:r>
            <a:r>
              <a:rPr lang="en-US" sz="3000" dirty="0" err="1" smtClean="0">
                <a:solidFill>
                  <a:schemeClr val="tx1"/>
                </a:solidFill>
                <a:latin typeface="Barlow Condensed" panose="020B0604020202020204" charset="0"/>
              </a:rPr>
              <a:t>Bước</a:t>
            </a:r>
            <a:r>
              <a:rPr lang="en-US" sz="3000" dirty="0" smtClean="0">
                <a:solidFill>
                  <a:schemeClr val="tx1"/>
                </a:solidFill>
                <a:latin typeface="Barlow Condensed" panose="020B0604020202020204" charset="0"/>
              </a:rPr>
              <a:t> 1: </a:t>
            </a:r>
            <a:br>
              <a:rPr lang="en-US" sz="3000" dirty="0" smtClean="0">
                <a:solidFill>
                  <a:schemeClr val="tx1"/>
                </a:solidFill>
                <a:latin typeface="Barlow Condensed" panose="020B0604020202020204" charset="0"/>
              </a:rPr>
            </a:br>
            <a:r>
              <a:rPr lang="en-US" sz="3000" b="0" dirty="0" smtClean="0">
                <a:solidFill>
                  <a:schemeClr val="tx1"/>
                </a:solidFill>
                <a:latin typeface="Barlow Condensed" panose="020B0604020202020204" charset="0"/>
              </a:rPr>
              <a:t>         </a:t>
            </a:r>
            <a:r>
              <a:rPr lang="en-US" sz="3000" b="0" dirty="0" err="1" smtClean="0">
                <a:solidFill>
                  <a:schemeClr val="accent3"/>
                </a:solidFill>
                <a:latin typeface="Barlow Condensed" panose="020B0604020202020204" charset="0"/>
              </a:rPr>
              <a:t>Tìm</a:t>
            </a:r>
            <a:r>
              <a:rPr lang="en-US" sz="3000" b="0" dirty="0" smtClean="0">
                <a:solidFill>
                  <a:schemeClr val="accent3"/>
                </a:solidFill>
                <a:latin typeface="Barlow Condensed" panose="020B0604020202020204" charset="0"/>
              </a:rPr>
              <a:t> </a:t>
            </a:r>
            <a:r>
              <a:rPr lang="en-US" sz="3000" b="0" dirty="0" err="1" smtClean="0">
                <a:solidFill>
                  <a:schemeClr val="accent3"/>
                </a:solidFill>
                <a:latin typeface="Barlow Condensed" panose="020B0604020202020204" charset="0"/>
              </a:rPr>
              <a:t>và</a:t>
            </a:r>
            <a:r>
              <a:rPr lang="en-US" sz="3000" b="0" dirty="0" smtClean="0">
                <a:solidFill>
                  <a:schemeClr val="accent3"/>
                </a:solidFill>
                <a:latin typeface="Barlow Condensed" panose="020B0604020202020204" charset="0"/>
              </a:rPr>
              <a:t> </a:t>
            </a:r>
            <a:r>
              <a:rPr lang="en-US" sz="3000" b="0" dirty="0" err="1" smtClean="0">
                <a:solidFill>
                  <a:schemeClr val="accent3"/>
                </a:solidFill>
                <a:latin typeface="Barlow Condensed" panose="020B0604020202020204" charset="0"/>
              </a:rPr>
              <a:t>chọn</a:t>
            </a:r>
            <a:r>
              <a:rPr lang="en-US" sz="3000" b="0" dirty="0" smtClean="0">
                <a:solidFill>
                  <a:schemeClr val="accent3"/>
                </a:solidFill>
                <a:latin typeface="Barlow Condensed" panose="020B0604020202020204" charset="0"/>
              </a:rPr>
              <a:t> </a:t>
            </a:r>
            <a:r>
              <a:rPr lang="en-US" sz="3000" b="0" dirty="0" err="1" smtClean="0">
                <a:solidFill>
                  <a:schemeClr val="accent3"/>
                </a:solidFill>
                <a:latin typeface="Barlow Condensed" panose="020B0604020202020204" charset="0"/>
              </a:rPr>
              <a:t>nội</a:t>
            </a:r>
            <a:r>
              <a:rPr lang="en-US" sz="3000" b="0" dirty="0" smtClean="0">
                <a:solidFill>
                  <a:schemeClr val="accent3"/>
                </a:solidFill>
                <a:latin typeface="Barlow Condensed" panose="020B0604020202020204" charset="0"/>
              </a:rPr>
              <a:t> dung.</a:t>
            </a:r>
            <a:endParaRPr sz="3000" b="0" dirty="0">
              <a:solidFill>
                <a:schemeClr val="accent3"/>
              </a:solidFill>
              <a:latin typeface="Barlow Condensed" panose="020B0604020202020204" charset="0"/>
            </a:endParaRPr>
          </a:p>
        </p:txBody>
      </p:sp>
      <p:sp>
        <p:nvSpPr>
          <p:cNvPr id="433" name="Google Shape;433;p30"/>
          <p:cNvSpPr txBox="1">
            <a:spLocks noGrp="1"/>
          </p:cNvSpPr>
          <p:nvPr>
            <p:ph type="subTitle" idx="1"/>
          </p:nvPr>
        </p:nvSpPr>
        <p:spPr>
          <a:xfrm>
            <a:off x="1094185" y="2334131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/>
            <a:r>
              <a:rPr lang="vi-VN" sz="3000" b="1" u="sng" dirty="0">
                <a:latin typeface="Barlow Condensed" panose="020B0604020202020204" charset="0"/>
              </a:rPr>
              <a:t>Bước </a:t>
            </a:r>
            <a:r>
              <a:rPr lang="en-US" sz="3000" b="1" u="sng" dirty="0" smtClean="0">
                <a:latin typeface="Barlow Condensed" panose="020B0604020202020204" charset="0"/>
              </a:rPr>
              <a:t>2</a:t>
            </a:r>
            <a:r>
              <a:rPr lang="vi-VN" sz="3000" b="1" u="sng" dirty="0" smtClean="0">
                <a:latin typeface="Barlow Condensed" panose="020B0604020202020204" charset="0"/>
              </a:rPr>
              <a:t>:</a:t>
            </a:r>
            <a:r>
              <a:rPr lang="vi-VN" sz="3000" dirty="0">
                <a:latin typeface="Barlow Condensed" panose="020B0604020202020204" charset="0"/>
              </a:rPr>
              <a:t/>
            </a:r>
            <a:br>
              <a:rPr lang="vi-VN" sz="3000" dirty="0">
                <a:latin typeface="Barlow Condensed" panose="020B0604020202020204" charset="0"/>
              </a:rPr>
            </a:br>
            <a:r>
              <a:rPr lang="vi-VN" sz="3000" dirty="0">
                <a:solidFill>
                  <a:schemeClr val="accent3"/>
                </a:solidFill>
                <a:latin typeface="Barlow Condensed" panose="020B0604020202020204" charset="0"/>
              </a:rPr>
              <a:t>Tìm bố cục (mảng chữ và hình).</a:t>
            </a:r>
            <a:r>
              <a:rPr lang="vi-VN" sz="3000" dirty="0">
                <a:latin typeface="Barlow Condensed" panose="020B0604020202020204" charset="0"/>
              </a:rPr>
              <a:t/>
            </a:r>
            <a:br>
              <a:rPr lang="vi-VN" sz="3000" dirty="0">
                <a:latin typeface="Barlow Condensed" panose="020B0604020202020204" charset="0"/>
              </a:rPr>
            </a:br>
            <a:r>
              <a:rPr lang="vi-VN" sz="3000" b="1" u="sng" dirty="0">
                <a:latin typeface="Barlow Condensed" panose="020B0604020202020204" charset="0"/>
              </a:rPr>
              <a:t>Bước </a:t>
            </a:r>
            <a:r>
              <a:rPr lang="en-US" sz="3000" b="1" u="sng" dirty="0" smtClean="0">
                <a:latin typeface="Barlow Condensed" panose="020B0604020202020204" charset="0"/>
              </a:rPr>
              <a:t>3</a:t>
            </a:r>
            <a:r>
              <a:rPr lang="vi-VN" sz="3000" b="1" u="sng" dirty="0" smtClean="0">
                <a:latin typeface="Barlow Condensed" panose="020B0604020202020204" charset="0"/>
              </a:rPr>
              <a:t>:</a:t>
            </a:r>
            <a:r>
              <a:rPr lang="vi-VN" sz="3000" dirty="0">
                <a:latin typeface="Barlow Condensed" panose="020B0604020202020204" charset="0"/>
              </a:rPr>
              <a:t/>
            </a:r>
            <a:br>
              <a:rPr lang="vi-VN" sz="3000" dirty="0">
                <a:latin typeface="Barlow Condensed" panose="020B0604020202020204" charset="0"/>
              </a:rPr>
            </a:br>
            <a:r>
              <a:rPr lang="vi-VN" sz="3000" dirty="0" smtClean="0">
                <a:solidFill>
                  <a:schemeClr val="accent3"/>
                </a:solidFill>
                <a:latin typeface="Barlow Condensed" panose="020B0604020202020204" charset="0"/>
              </a:rPr>
              <a:t>Vẽ</a:t>
            </a:r>
            <a:r>
              <a:rPr lang="en-US" sz="3000" dirty="0" smtClean="0">
                <a:solidFill>
                  <a:schemeClr val="accent3"/>
                </a:solidFill>
                <a:latin typeface="Barlow Condensed" panose="020B0604020202020204" charset="0"/>
              </a:rPr>
              <a:t> chi </a:t>
            </a:r>
            <a:r>
              <a:rPr lang="en-US" sz="3000" dirty="0" err="1" smtClean="0">
                <a:solidFill>
                  <a:schemeClr val="accent3"/>
                </a:solidFill>
                <a:latin typeface="Barlow Condensed" panose="020B0604020202020204" charset="0"/>
              </a:rPr>
              <a:t>tiết</a:t>
            </a:r>
            <a:r>
              <a:rPr lang="en-US" sz="3000" dirty="0" smtClean="0">
                <a:solidFill>
                  <a:schemeClr val="accent3"/>
                </a:solidFill>
                <a:latin typeface="Barlow Condensed" panose="020B0604020202020204" charset="0"/>
              </a:rPr>
              <a:t> </a:t>
            </a:r>
            <a:r>
              <a:rPr lang="vi-VN" sz="3000" dirty="0" smtClean="0">
                <a:solidFill>
                  <a:schemeClr val="accent3"/>
                </a:solidFill>
                <a:latin typeface="Barlow Condensed" panose="020B0604020202020204" charset="0"/>
              </a:rPr>
              <a:t>.</a:t>
            </a:r>
            <a:r>
              <a:rPr lang="vi-VN" sz="3000" dirty="0">
                <a:latin typeface="Barlow Condensed" panose="020B0604020202020204" charset="0"/>
              </a:rPr>
              <a:t/>
            </a:r>
            <a:br>
              <a:rPr lang="vi-VN" sz="3000" dirty="0">
                <a:latin typeface="Barlow Condensed" panose="020B0604020202020204" charset="0"/>
              </a:rPr>
            </a:br>
            <a:r>
              <a:rPr lang="vi-VN" sz="3000" b="1" u="sng" dirty="0">
                <a:latin typeface="Barlow Condensed" panose="020B0604020202020204" charset="0"/>
              </a:rPr>
              <a:t>Bước </a:t>
            </a:r>
            <a:r>
              <a:rPr lang="en-US" sz="3000" b="1" u="sng" dirty="0" smtClean="0">
                <a:latin typeface="Barlow Condensed" panose="020B0604020202020204" charset="0"/>
              </a:rPr>
              <a:t>4</a:t>
            </a:r>
            <a:r>
              <a:rPr lang="vi-VN" sz="3000" b="1" u="sng" dirty="0" smtClean="0">
                <a:latin typeface="Barlow Condensed" panose="020B0604020202020204" charset="0"/>
              </a:rPr>
              <a:t>:</a:t>
            </a:r>
            <a:r>
              <a:rPr lang="vi-VN" sz="3000" dirty="0">
                <a:latin typeface="Barlow Condensed" panose="020B0604020202020204" charset="0"/>
              </a:rPr>
              <a:t/>
            </a:r>
            <a:br>
              <a:rPr lang="vi-VN" sz="3000" dirty="0">
                <a:latin typeface="Barlow Condensed" panose="020B0604020202020204" charset="0"/>
              </a:rPr>
            </a:br>
            <a:r>
              <a:rPr lang="vi-VN" sz="3000" dirty="0">
                <a:solidFill>
                  <a:schemeClr val="accent3"/>
                </a:solidFill>
                <a:latin typeface="Barlow Condensed" panose="020B0604020202020204" charset="0"/>
              </a:rPr>
              <a:t>Vẽ </a:t>
            </a:r>
            <a:r>
              <a:rPr lang="vi-VN" sz="3000" dirty="0" smtClean="0">
                <a:solidFill>
                  <a:schemeClr val="accent3"/>
                </a:solidFill>
                <a:latin typeface="Barlow Condensed" panose="020B0604020202020204" charset="0"/>
              </a:rPr>
              <a:t>màu</a:t>
            </a:r>
            <a:r>
              <a:rPr lang="en-US" sz="3000" dirty="0" smtClean="0">
                <a:solidFill>
                  <a:schemeClr val="accent3"/>
                </a:solidFill>
                <a:latin typeface="Barlow Condensed" panose="020B0604020202020204" charset="0"/>
              </a:rPr>
              <a:t>.</a:t>
            </a:r>
          </a:p>
          <a:p>
            <a:pPr marL="0" lvl="0" indent="0"/>
            <a:endParaRPr sz="3000" dirty="0">
              <a:latin typeface="Barlow Condensed" panose="020B0604020202020204" charset="0"/>
            </a:endParaRPr>
          </a:p>
        </p:txBody>
      </p:sp>
      <p:grpSp>
        <p:nvGrpSpPr>
          <p:cNvPr id="15" name="Google Shape;461;p32"/>
          <p:cNvGrpSpPr/>
          <p:nvPr/>
        </p:nvGrpSpPr>
        <p:grpSpPr>
          <a:xfrm>
            <a:off x="7332546" y="852796"/>
            <a:ext cx="3785397" cy="5373833"/>
            <a:chOff x="8625436" y="1258061"/>
            <a:chExt cx="2388000" cy="4396500"/>
          </a:xfrm>
        </p:grpSpPr>
        <p:sp>
          <p:nvSpPr>
            <p:cNvPr id="16" name="Google Shape;462;p32"/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463;p32"/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64;p32"/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2" t="5551" r="48325" b="39105"/>
          <a:stretch/>
        </p:blipFill>
        <p:spPr>
          <a:xfrm>
            <a:off x="7640570" y="1154759"/>
            <a:ext cx="3216050" cy="4005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>
            <a:spLocks noGrp="1"/>
          </p:cNvSpPr>
          <p:nvPr>
            <p:ph type="title"/>
          </p:nvPr>
        </p:nvSpPr>
        <p:spPr>
          <a:xfrm>
            <a:off x="162796" y="457385"/>
            <a:ext cx="10258461" cy="157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latin typeface="Barlow Condensed" panose="020B0604020202020204" charset="0"/>
              </a:rPr>
              <a:t>  </a:t>
            </a:r>
            <a:r>
              <a:rPr lang="en-US" sz="4800" dirty="0">
                <a:solidFill>
                  <a:schemeClr val="tx1"/>
                </a:solidFill>
                <a:latin typeface="Barlow Condensed" panose="020B0604020202020204" charset="0"/>
              </a:rPr>
              <a:t>C</a:t>
            </a:r>
            <a:r>
              <a:rPr lang="vi-VN" sz="4800" dirty="0" smtClean="0">
                <a:solidFill>
                  <a:schemeClr val="tx1"/>
                </a:solidFill>
                <a:latin typeface="Barlow Condensed" panose="020B0604020202020204" charset="0"/>
              </a:rPr>
              <a:t>ác bước vẽ tranh</a:t>
            </a:r>
            <a:r>
              <a:rPr lang="en-US" sz="4800" dirty="0" smtClean="0">
                <a:solidFill>
                  <a:schemeClr val="tx1"/>
                </a:solidFill>
                <a:latin typeface="Barlow Condensed" panose="020B0604020202020204" charset="0"/>
              </a:rPr>
              <a:t>:</a:t>
            </a:r>
            <a:endParaRPr sz="4800" dirty="0">
              <a:solidFill>
                <a:schemeClr val="tx1"/>
              </a:solidFill>
              <a:latin typeface="Barlow Condensed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2319" r="65064" b="37489"/>
          <a:stretch/>
        </p:blipFill>
        <p:spPr>
          <a:xfrm>
            <a:off x="4436350" y="1559457"/>
            <a:ext cx="3112141" cy="3864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9" t="3531" r="47748" b="37489"/>
          <a:stretch/>
        </p:blipFill>
        <p:spPr>
          <a:xfrm>
            <a:off x="8269096" y="1577327"/>
            <a:ext cx="3086084" cy="3851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3126" r="82814" b="37893"/>
          <a:stretch/>
        </p:blipFill>
        <p:spPr>
          <a:xfrm>
            <a:off x="595459" y="1577327"/>
            <a:ext cx="3120287" cy="3996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2649510" y="109182"/>
            <a:ext cx="10543976" cy="262037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smtClean="0">
                <a:solidFill>
                  <a:schemeClr val="accent1"/>
                </a:solidFill>
                <a:latin typeface="Barlow Condensed" panose="020B0604020202020204" charset="0"/>
              </a:rPr>
              <a:t>III. THỰC </a:t>
            </a:r>
            <a:r>
              <a:rPr lang="en-US" sz="8000" dirty="0" smtClean="0">
                <a:solidFill>
                  <a:schemeClr val="tx1"/>
                </a:solidFill>
                <a:latin typeface="Barlow Condensed" panose="020B0604020202020204" charset="0"/>
              </a:rPr>
              <a:t>HÀNH</a:t>
            </a:r>
            <a:endParaRPr sz="8000" dirty="0">
              <a:solidFill>
                <a:schemeClr val="tx1"/>
              </a:solidFill>
              <a:latin typeface="Barlow Condensed" panose="020B060402020202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0871" y="2157525"/>
            <a:ext cx="8407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A3.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6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902596" y="408999"/>
            <a:ext cx="10543976" cy="242973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smtClean="0">
                <a:solidFill>
                  <a:schemeClr val="accent1"/>
                </a:solidFill>
                <a:latin typeface="Barlow Condensed" panose="020B0604020202020204" charset="0"/>
              </a:rPr>
              <a:t>III. </a:t>
            </a:r>
            <a:r>
              <a:rPr lang="en-US" sz="8000" dirty="0" err="1" smtClean="0">
                <a:solidFill>
                  <a:schemeClr val="accent1"/>
                </a:solidFill>
                <a:latin typeface="Barlow Condensed" panose="020B0604020202020204" charset="0"/>
              </a:rPr>
              <a:t>Dặn</a:t>
            </a:r>
            <a:r>
              <a:rPr lang="en-US" sz="8000" dirty="0" smtClean="0">
                <a:solidFill>
                  <a:schemeClr val="accent1"/>
                </a:solidFill>
                <a:latin typeface="Barlow Condensed" panose="020B0604020202020204" charset="0"/>
              </a:rPr>
              <a:t> </a:t>
            </a:r>
            <a:r>
              <a:rPr lang="en-US" sz="8000" dirty="0" err="1" smtClean="0">
                <a:solidFill>
                  <a:schemeClr val="accent1"/>
                </a:solidFill>
                <a:latin typeface="Barlow Condensed" panose="020B0604020202020204" charset="0"/>
              </a:rPr>
              <a:t>dò</a:t>
            </a:r>
            <a:r>
              <a:rPr lang="en-US" sz="8000" dirty="0" smtClean="0">
                <a:solidFill>
                  <a:schemeClr val="accent1"/>
                </a:solidFill>
                <a:latin typeface="Barlow Condensed" panose="020B0604020202020204" charset="0"/>
              </a:rPr>
              <a:t> </a:t>
            </a:r>
            <a:endParaRPr sz="8000" dirty="0">
              <a:solidFill>
                <a:schemeClr val="tx1"/>
              </a:solidFill>
              <a:latin typeface="Barlow Condensed" panose="020B06040202020202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9412" y="2136575"/>
            <a:ext cx="6195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A2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8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611125" y="1325797"/>
            <a:ext cx="10994400" cy="2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GB" dirty="0">
                <a:latin typeface="Barlow Condensed" panose="020B0604020202020204" charset="0"/>
              </a:rPr>
              <a:t/>
            </a:r>
            <a:br>
              <a:rPr lang="en-GB" dirty="0">
                <a:latin typeface="Barlow Condensed" panose="020B0604020202020204" charset="0"/>
              </a:rPr>
            </a:br>
            <a:r>
              <a:rPr lang="en-GB" dirty="0">
                <a:latin typeface="Barlow Condensed" panose="020B0604020202020204" charset="0"/>
              </a:rPr>
              <a:t/>
            </a:r>
            <a:br>
              <a:rPr lang="en-GB" dirty="0">
                <a:latin typeface="Barlow Condensed" panose="020B0604020202020204" charset="0"/>
              </a:rPr>
            </a:br>
            <a:endParaRPr i="1" u="sng" dirty="0">
              <a:solidFill>
                <a:srgbClr val="FFC000"/>
              </a:solidFill>
              <a:latin typeface="Barlow Condensed" panose="020B0604020202020204" charset="0"/>
            </a:endParaRPr>
          </a:p>
        </p:txBody>
      </p:sp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8211" y="82374"/>
            <a:ext cx="12300128" cy="6775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ctrTitle"/>
          </p:nvPr>
        </p:nvSpPr>
        <p:spPr>
          <a:xfrm>
            <a:off x="1382350" y="-723331"/>
            <a:ext cx="8689697" cy="51954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6000" dirty="0" smtClean="0">
                <a:solidFill>
                  <a:srgbClr val="F5C91C"/>
                </a:solidFill>
                <a:latin typeface="Barlow Condensed" panose="020B0604020202020204" charset="0"/>
              </a:rPr>
              <a:t>           </a:t>
            </a:r>
            <a:r>
              <a:rPr lang="vi-VN" sz="6000" dirty="0" smtClean="0">
                <a:solidFill>
                  <a:srgbClr val="F5C91C"/>
                </a:solidFill>
                <a:latin typeface="Barlow Condensed" panose="020B0604020202020204" charset="0"/>
              </a:rPr>
              <a:t>TRANH</a:t>
            </a:r>
            <a:r>
              <a:rPr lang="en-GB" sz="6000" dirty="0" smtClean="0">
                <a:solidFill>
                  <a:srgbClr val="F5C91C"/>
                </a:solidFill>
                <a:latin typeface="Barlow Condensed" panose="020B0604020202020204" charset="0"/>
              </a:rPr>
              <a:t> ÁP </a:t>
            </a:r>
            <a:r>
              <a:rPr lang="en-GB" sz="6000" dirty="0" smtClean="0">
                <a:solidFill>
                  <a:schemeClr val="tx1"/>
                </a:solidFill>
                <a:latin typeface="Barlow Condensed" panose="020B0604020202020204" charset="0"/>
              </a:rPr>
              <a:t>PHÍCH</a:t>
            </a:r>
            <a:endParaRPr lang="en-GB" sz="6000" dirty="0">
              <a:solidFill>
                <a:schemeClr val="tx1"/>
              </a:solidFill>
              <a:latin typeface="Barlow Condensed" panose="020B0604020202020204" charset="0"/>
            </a:endParaRPr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1"/>
          </p:nvPr>
        </p:nvSpPr>
        <p:spPr>
          <a:xfrm>
            <a:off x="2764243" y="262114"/>
            <a:ext cx="6838800" cy="170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/>
            <a:r>
              <a:rPr lang="en-US" sz="4400" dirty="0" err="1" smtClean="0">
                <a:solidFill>
                  <a:srgbClr val="F5C91C"/>
                </a:solidFill>
              </a:rPr>
              <a:t>Bài</a:t>
            </a:r>
            <a:r>
              <a:rPr lang="en-US" sz="4400" dirty="0" smtClean="0">
                <a:solidFill>
                  <a:srgbClr val="F5C91C"/>
                </a:solidFill>
              </a:rPr>
              <a:t> 13:</a:t>
            </a:r>
            <a:endParaRPr sz="4400" dirty="0">
              <a:solidFill>
                <a:srgbClr val="F5C91C"/>
              </a:solidFill>
              <a:latin typeface="Barlow Condensed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46" y="2388357"/>
            <a:ext cx="2685053" cy="3356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0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545909" y="-398350"/>
            <a:ext cx="11059615" cy="337659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GB" sz="4800" u="sng" dirty="0" smtClean="0">
                <a:solidFill>
                  <a:srgbClr val="FFC000"/>
                </a:solidFill>
                <a:latin typeface="Barlow Condensed" panose="020B0604020202020204" charset="0"/>
              </a:rPr>
              <a:t>I. QUAN SÁT – NHẬN XÉT.</a:t>
            </a:r>
            <a:r>
              <a:rPr lang="en-GB" sz="4800" dirty="0">
                <a:latin typeface="Barlow Condensed" panose="020B0604020202020204" charset="0"/>
              </a:rPr>
              <a:t/>
            </a:r>
            <a:br>
              <a:rPr lang="en-GB" sz="4800" dirty="0">
                <a:latin typeface="Barlow Condensed" panose="020B0604020202020204" charset="0"/>
              </a:rPr>
            </a:br>
            <a:r>
              <a:rPr lang="en-GB" sz="4800" dirty="0">
                <a:latin typeface="Barlow Condensed" panose="020B0604020202020204" charset="0"/>
              </a:rPr>
              <a:t/>
            </a:r>
            <a:br>
              <a:rPr lang="en-GB" sz="4800" dirty="0">
                <a:latin typeface="Barlow Condensed" panose="020B0604020202020204" charset="0"/>
              </a:rPr>
            </a:br>
            <a:endParaRPr sz="4800" i="1" u="sng" dirty="0">
              <a:solidFill>
                <a:srgbClr val="FFC000"/>
              </a:solidFill>
              <a:latin typeface="Barlow Condensed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1213801"/>
            <a:ext cx="2250643" cy="2991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25" y="1252040"/>
            <a:ext cx="2435307" cy="2915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61" y="1226610"/>
            <a:ext cx="2026808" cy="2947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62" y="1226610"/>
            <a:ext cx="2232574" cy="2926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66" y="4465127"/>
            <a:ext cx="3979510" cy="2106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536" y="4465127"/>
            <a:ext cx="2889112" cy="1930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7" y="4559976"/>
            <a:ext cx="2744198" cy="191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3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3897739" y="2249714"/>
            <a:ext cx="6610604" cy="232228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 smtClean="0">
                <a:solidFill>
                  <a:srgbClr val="F5C91C"/>
                </a:solidFill>
                <a:latin typeface="Barlow Condensed" panose="020B0604020202020204" charset="0"/>
              </a:rPr>
              <a:t>TRANH </a:t>
            </a:r>
            <a:r>
              <a:rPr lang="en-US" sz="5000" dirty="0" smtClean="0">
                <a:solidFill>
                  <a:srgbClr val="F5C91C"/>
                </a:solidFill>
                <a:latin typeface="Barlow Condensed" panose="020B0604020202020204" charset="0"/>
              </a:rPr>
              <a:t>Á</a:t>
            </a:r>
            <a:r>
              <a:rPr lang="en-US" sz="5000" dirty="0" smtClean="0">
                <a:solidFill>
                  <a:schemeClr val="tx1"/>
                </a:solidFill>
                <a:latin typeface="Barlow Condensed" panose="020B0604020202020204" charset="0"/>
              </a:rPr>
              <a:t>P PHÍCH</a:t>
            </a:r>
            <a:endParaRPr sz="5000" dirty="0">
              <a:latin typeface="Barlow Condensed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4" y="174172"/>
            <a:ext cx="4825192" cy="2714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70" y="3841849"/>
            <a:ext cx="3016151" cy="3016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79" y="174172"/>
            <a:ext cx="2411851" cy="3450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18" y="3701143"/>
            <a:ext cx="2928668" cy="3098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4507633" y="1263298"/>
            <a:ext cx="33798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vi-VN" dirty="0" smtClean="0">
                <a:solidFill>
                  <a:schemeClr val="tx1"/>
                </a:solidFill>
                <a:latin typeface="Barlow Condensed" panose="020B0604020202020204" charset="0"/>
              </a:rPr>
              <a:t>TRANH</a:t>
            </a:r>
            <a:br>
              <a:rPr lang="vi-VN" dirty="0" smtClean="0">
                <a:solidFill>
                  <a:schemeClr val="tx1"/>
                </a:solidFill>
                <a:latin typeface="Barlow Condensed" panose="020B0604020202020204" charset="0"/>
              </a:rPr>
            </a:br>
            <a:r>
              <a:rPr lang="en-GB" dirty="0" smtClean="0">
                <a:solidFill>
                  <a:schemeClr val="tx1"/>
                </a:solidFill>
                <a:latin typeface="Barlow Condensed" panose="020B0604020202020204" charset="0"/>
              </a:rPr>
              <a:t> ÁP</a:t>
            </a:r>
            <a:r>
              <a:rPr lang="vi-VN" dirty="0" smtClean="0">
                <a:solidFill>
                  <a:schemeClr val="tx1"/>
                </a:solidFill>
                <a:latin typeface="Barlow Condensed" panose="020B0604020202020204" charset="0"/>
              </a:rPr>
              <a:t/>
            </a:r>
            <a:br>
              <a:rPr lang="vi-VN" dirty="0" smtClean="0">
                <a:solidFill>
                  <a:schemeClr val="tx1"/>
                </a:solidFill>
                <a:latin typeface="Barlow Condensed" panose="020B0604020202020204" charset="0"/>
              </a:rPr>
            </a:br>
            <a:r>
              <a:rPr lang="en-GB" dirty="0" smtClean="0">
                <a:solidFill>
                  <a:schemeClr val="tx1"/>
                </a:solidFill>
                <a:latin typeface="Barlow Condensed" panose="020B0604020202020204" charset="0"/>
              </a:rPr>
              <a:t>PHÍCH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0" y="996287"/>
            <a:ext cx="3854889" cy="5420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7" y="1602375"/>
            <a:ext cx="3555936" cy="5115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545909" y="-398350"/>
            <a:ext cx="11059615" cy="337659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GB" sz="4800" u="sng" dirty="0" smtClean="0">
                <a:solidFill>
                  <a:srgbClr val="FFC000"/>
                </a:solidFill>
                <a:latin typeface="Barlow Condensed" panose="020B0604020202020204" charset="0"/>
              </a:rPr>
              <a:t>I. QUAN SÁT – NHẬN XÉT.</a:t>
            </a:r>
            <a:r>
              <a:rPr lang="en-GB" sz="4800" dirty="0">
                <a:latin typeface="Barlow Condensed" panose="020B0604020202020204" charset="0"/>
              </a:rPr>
              <a:t/>
            </a:r>
            <a:br>
              <a:rPr lang="en-GB" sz="4800" dirty="0">
                <a:latin typeface="Barlow Condensed" panose="020B0604020202020204" charset="0"/>
              </a:rPr>
            </a:br>
            <a:r>
              <a:rPr lang="en-GB" sz="4800" dirty="0">
                <a:latin typeface="Barlow Condensed" panose="020B0604020202020204" charset="0"/>
              </a:rPr>
              <a:t/>
            </a:r>
            <a:br>
              <a:rPr lang="en-GB" sz="4800" dirty="0">
                <a:latin typeface="Barlow Condensed" panose="020B0604020202020204" charset="0"/>
              </a:rPr>
            </a:br>
            <a:endParaRPr sz="4800" i="1" u="sng" dirty="0">
              <a:solidFill>
                <a:srgbClr val="FFC000"/>
              </a:solidFill>
              <a:latin typeface="Barlow Condensed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1" y="1213801"/>
            <a:ext cx="2250643" cy="2991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25" y="1252040"/>
            <a:ext cx="2435307" cy="2915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61" y="1226610"/>
            <a:ext cx="2026808" cy="2947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62" y="1226610"/>
            <a:ext cx="2232574" cy="2926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66" y="4465127"/>
            <a:ext cx="3979510" cy="2106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536" y="4465127"/>
            <a:ext cx="2889112" cy="1930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7" y="4559976"/>
            <a:ext cx="2744198" cy="191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22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1090304" y="559558"/>
            <a:ext cx="5005771" cy="150786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vi-VN" sz="6000" i="1" dirty="0">
                <a:latin typeface="Barlow Condensed" panose="020B0604020202020204" charset="0"/>
              </a:rPr>
              <a:t>Tranh </a:t>
            </a:r>
            <a:r>
              <a:rPr lang="en-US" sz="6000" i="1" dirty="0" err="1" smtClean="0">
                <a:latin typeface="Barlow Condensed" panose="020B0604020202020204" charset="0"/>
              </a:rPr>
              <a:t>áp</a:t>
            </a:r>
            <a:r>
              <a:rPr lang="en-US" sz="6000" i="1" dirty="0" smtClean="0">
                <a:latin typeface="Barlow Condensed" panose="020B0604020202020204" charset="0"/>
              </a:rPr>
              <a:t> </a:t>
            </a:r>
            <a:r>
              <a:rPr lang="en-US" sz="6000" i="1" dirty="0" err="1" smtClean="0">
                <a:latin typeface="Barlow Condensed" panose="020B0604020202020204" charset="0"/>
              </a:rPr>
              <a:t>phích</a:t>
            </a:r>
            <a:r>
              <a:rPr lang="vi-VN" sz="6000" i="1" dirty="0" smtClean="0">
                <a:latin typeface="Barlow Condensed" panose="020B0604020202020204" charset="0"/>
              </a:rPr>
              <a:t> </a:t>
            </a:r>
            <a:endParaRPr lang="vi-VN" sz="6000" i="1" dirty="0">
              <a:latin typeface="Barlow Condensed" panose="020B0604020202020204" charset="0"/>
            </a:endParaRPr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333829" y="3182256"/>
            <a:ext cx="6981371" cy="23177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2100"/>
              </a:spcAft>
              <a:buNone/>
            </a:pP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Bố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cục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gồm</a:t>
            </a:r>
            <a:r>
              <a:rPr lang="en-US" sz="2400" dirty="0" smtClean="0">
                <a:latin typeface="Barlow Condensed" panose="020B0604020202020204" charset="0"/>
              </a:rPr>
              <a:t> 2 </a:t>
            </a:r>
            <a:r>
              <a:rPr lang="en-US" sz="2400" dirty="0" err="1" smtClean="0">
                <a:latin typeface="Barlow Condensed" panose="020B0604020202020204" charset="0"/>
              </a:rPr>
              <a:t>phần</a:t>
            </a:r>
            <a:r>
              <a:rPr lang="en-US" sz="2400" dirty="0" smtClean="0">
                <a:latin typeface="Barlow Condensed" panose="020B0604020202020204" charset="0"/>
              </a:rPr>
              <a:t>:</a:t>
            </a:r>
          </a:p>
          <a:p>
            <a:pPr marL="0" lvl="0" indent="0">
              <a:lnSpc>
                <a:spcPct val="100000"/>
              </a:lnSpc>
              <a:spcAft>
                <a:spcPts val="2100"/>
              </a:spcAft>
              <a:buNone/>
            </a:pPr>
            <a:r>
              <a:rPr lang="en-US" sz="2400" dirty="0" smtClean="0">
                <a:latin typeface="Barlow Condensed" panose="020B0604020202020204" charset="0"/>
              </a:rPr>
              <a:t>+ </a:t>
            </a:r>
            <a:r>
              <a:rPr lang="en-US" sz="2400" dirty="0" err="1" smtClean="0">
                <a:latin typeface="Barlow Condensed" panose="020B0604020202020204" charset="0"/>
              </a:rPr>
              <a:t>Hình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ảnh</a:t>
            </a:r>
            <a:r>
              <a:rPr lang="en-US" sz="2400" dirty="0" smtClean="0">
                <a:latin typeface="Barlow Condensed" panose="020B0604020202020204" charset="0"/>
              </a:rPr>
              <a:t>: </a:t>
            </a:r>
            <a:r>
              <a:rPr lang="en-US" sz="2400" dirty="0" err="1" smtClean="0">
                <a:latin typeface="Barlow Condensed" panose="020B0604020202020204" charset="0"/>
              </a:rPr>
              <a:t>Mang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tính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tượng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trưng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cao</a:t>
            </a:r>
            <a:r>
              <a:rPr lang="en-US" sz="2400" dirty="0" smtClean="0">
                <a:latin typeface="Barlow Condensed" panose="020B0604020202020204" charset="0"/>
              </a:rPr>
              <a:t>.</a:t>
            </a:r>
          </a:p>
          <a:p>
            <a:pPr marL="0" lvl="0" indent="0">
              <a:lnSpc>
                <a:spcPct val="100000"/>
              </a:lnSpc>
              <a:spcAft>
                <a:spcPts val="2100"/>
              </a:spcAft>
              <a:buNone/>
            </a:pPr>
            <a:r>
              <a:rPr lang="en-US" sz="2400" dirty="0" smtClean="0">
                <a:latin typeface="Barlow Condensed" panose="020B0604020202020204" charset="0"/>
              </a:rPr>
              <a:t>+ </a:t>
            </a:r>
            <a:r>
              <a:rPr lang="en-US" sz="2400" dirty="0" err="1" smtClean="0">
                <a:latin typeface="Barlow Condensed" panose="020B0604020202020204" charset="0"/>
              </a:rPr>
              <a:t>Phần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chữ</a:t>
            </a:r>
            <a:r>
              <a:rPr lang="en-US" sz="2400" dirty="0" smtClean="0">
                <a:latin typeface="Barlow Condensed" panose="020B0604020202020204" charset="0"/>
              </a:rPr>
              <a:t>: </a:t>
            </a:r>
            <a:r>
              <a:rPr lang="en-US" sz="2400" dirty="0" err="1" smtClean="0">
                <a:latin typeface="Barlow Condensed" panose="020B0604020202020204" charset="0"/>
              </a:rPr>
              <a:t>Đơn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giản</a:t>
            </a:r>
            <a:r>
              <a:rPr lang="en-US" sz="2400" dirty="0" smtClean="0">
                <a:latin typeface="Barlow Condensed" panose="020B0604020202020204" charset="0"/>
              </a:rPr>
              <a:t>, </a:t>
            </a:r>
            <a:r>
              <a:rPr lang="en-US" sz="2400" dirty="0" err="1" smtClean="0">
                <a:latin typeface="Barlow Condensed" panose="020B0604020202020204" charset="0"/>
              </a:rPr>
              <a:t>ngắn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gọn</a:t>
            </a:r>
            <a:r>
              <a:rPr lang="en-US" sz="2400" dirty="0" smtClean="0">
                <a:latin typeface="Barlow Condensed" panose="020B0604020202020204" charset="0"/>
              </a:rPr>
              <a:t>, </a:t>
            </a:r>
            <a:r>
              <a:rPr lang="en-US" sz="2400" dirty="0" err="1" smtClean="0">
                <a:latin typeface="Barlow Condensed" panose="020B0604020202020204" charset="0"/>
              </a:rPr>
              <a:t>dễ</a:t>
            </a:r>
            <a:r>
              <a:rPr lang="en-US" sz="2400" dirty="0" smtClean="0">
                <a:latin typeface="Barlow Condensed" panose="020B0604020202020204" charset="0"/>
              </a:rPr>
              <a:t> </a:t>
            </a:r>
            <a:r>
              <a:rPr lang="en-US" sz="2400" dirty="0" err="1" smtClean="0">
                <a:latin typeface="Barlow Condensed" panose="020B0604020202020204" charset="0"/>
              </a:rPr>
              <a:t>hiểu</a:t>
            </a:r>
            <a:r>
              <a:rPr lang="en-US" sz="2400" dirty="0" smtClean="0">
                <a:latin typeface="Barlow Condensed" panose="020B0604020202020204" charset="0"/>
              </a:rPr>
              <a:t>.</a:t>
            </a:r>
          </a:p>
          <a:p>
            <a:pPr marL="0" lvl="0" indent="0">
              <a:lnSpc>
                <a:spcPct val="100000"/>
              </a:lnSpc>
              <a:spcAft>
                <a:spcPts val="2100"/>
              </a:spcAft>
              <a:buNone/>
            </a:pPr>
            <a:endParaRPr lang="en-US" sz="2400" dirty="0" smtClean="0">
              <a:latin typeface="Barlow Condensed" panose="020B060402020202020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2100"/>
              </a:spcAft>
              <a:buFontTx/>
              <a:buChar char="-"/>
            </a:pPr>
            <a:endParaRPr sz="2400" dirty="0">
              <a:latin typeface="Barlow Condensed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69" y="243114"/>
            <a:ext cx="4512989" cy="637177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1869743" y="-545910"/>
            <a:ext cx="11323743" cy="331640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chemeClr val="accent1"/>
                </a:solidFill>
                <a:latin typeface="Barlow Condensed" panose="020B0604020202020204" charset="0"/>
              </a:rPr>
              <a:t>II. </a:t>
            </a:r>
            <a:r>
              <a:rPr lang="vi-VN" sz="6000" dirty="0" smtClean="0">
                <a:solidFill>
                  <a:schemeClr val="accent1"/>
                </a:solidFill>
                <a:latin typeface="Barlow Condensed" panose="020B0604020202020204" charset="0"/>
              </a:rPr>
              <a:t>CÁCH VẼ</a:t>
            </a:r>
            <a:r>
              <a:rPr lang="en-GB" sz="6000" dirty="0" smtClean="0">
                <a:latin typeface="Barlow Condensed" panose="020B0604020202020204" charset="0"/>
              </a:rPr>
              <a:t> </a:t>
            </a:r>
            <a:r>
              <a:rPr lang="vi-VN" sz="6000" dirty="0" smtClean="0">
                <a:latin typeface="Barlow Condensed" panose="020B0604020202020204" charset="0"/>
              </a:rPr>
              <a:t>TRANH</a:t>
            </a:r>
            <a:r>
              <a:rPr lang="en-US" sz="6000" dirty="0">
                <a:latin typeface="Barlow Condensed" panose="020B0604020202020204" charset="0"/>
              </a:rPr>
              <a:t> </a:t>
            </a:r>
            <a:r>
              <a:rPr lang="en-US" sz="6000" dirty="0" smtClean="0">
                <a:latin typeface="Barlow Condensed" panose="020B0604020202020204" charset="0"/>
              </a:rPr>
              <a:t>ÁP PHÍCH</a:t>
            </a:r>
            <a:endParaRPr sz="6000" dirty="0">
              <a:latin typeface="Barlow Condensed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28" y="1875224"/>
            <a:ext cx="2994186" cy="4251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50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74_Manhattan_Template_SlidesMania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F5C91C"/>
      </a:accent1>
      <a:accent2>
        <a:srgbClr val="171717"/>
      </a:accent2>
      <a:accent3>
        <a:srgbClr val="0000FF"/>
      </a:accent3>
      <a:accent4>
        <a:srgbClr val="4A86E8"/>
      </a:accent4>
      <a:accent5>
        <a:srgbClr val="00FFFF"/>
      </a:accent5>
      <a:accent6>
        <a:srgbClr val="00FF00"/>
      </a:accent6>
      <a:hlink>
        <a:srgbClr val="1717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</TotalTime>
  <Words>135</Words>
  <Application>Microsoft Office PowerPoint</Application>
  <PresentationFormat>Widescreen</PresentationFormat>
  <Paragraphs>22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Barlow Condensed</vt:lpstr>
      <vt:lpstr>Arial</vt:lpstr>
      <vt:lpstr>Calibri</vt:lpstr>
      <vt:lpstr>PT Sans Narrow</vt:lpstr>
      <vt:lpstr>Times New Roman</vt:lpstr>
      <vt:lpstr>0174_Manhattan_Template_SlidesMania</vt:lpstr>
      <vt:lpstr>PowerPoint Presentation</vt:lpstr>
      <vt:lpstr>  </vt:lpstr>
      <vt:lpstr>           TRANH ÁP PHÍCH</vt:lpstr>
      <vt:lpstr>I. QUAN SÁT – NHẬN XÉT.  </vt:lpstr>
      <vt:lpstr>TRANH ÁP PHÍCH</vt:lpstr>
      <vt:lpstr>TRANH  ÁP PHÍCH</vt:lpstr>
      <vt:lpstr>I. QUAN SÁT – NHẬN XÉT.  </vt:lpstr>
      <vt:lpstr>Tranh áp phích </vt:lpstr>
      <vt:lpstr>II. CÁCH VẼ TRANH ÁP PHÍCH</vt:lpstr>
      <vt:lpstr>                Bước 1:           Tìm và chọn nội dung.</vt:lpstr>
      <vt:lpstr>  Các bước vẽ tranh:</vt:lpstr>
      <vt:lpstr>III. THỰC HÀNH</vt:lpstr>
      <vt:lpstr>III. Dặn dò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TRANH CỔ ĐỘNG</dc:title>
  <dc:creator>HP</dc:creator>
  <cp:lastModifiedBy>Vu Minh Tuan</cp:lastModifiedBy>
  <cp:revision>35</cp:revision>
  <cp:lastPrinted>2025-03-31T03:59:39Z</cp:lastPrinted>
  <dcterms:modified xsi:type="dcterms:W3CDTF">2025-03-31T06:07:55Z</dcterms:modified>
</cp:coreProperties>
</file>