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23"/>
  </p:notesMasterIdLst>
  <p:sldIdLst>
    <p:sldId id="353" r:id="rId2"/>
    <p:sldId id="356" r:id="rId3"/>
    <p:sldId id="279" r:id="rId4"/>
    <p:sldId id="357" r:id="rId5"/>
    <p:sldId id="316" r:id="rId6"/>
    <p:sldId id="347" r:id="rId7"/>
    <p:sldId id="358" r:id="rId8"/>
    <p:sldId id="359" r:id="rId9"/>
    <p:sldId id="283" r:id="rId10"/>
    <p:sldId id="276" r:id="rId11"/>
    <p:sldId id="298" r:id="rId12"/>
    <p:sldId id="352" r:id="rId13"/>
    <p:sldId id="351" r:id="rId14"/>
    <p:sldId id="327" r:id="rId15"/>
    <p:sldId id="360" r:id="rId16"/>
    <p:sldId id="348" r:id="rId17"/>
    <p:sldId id="313" r:id="rId18"/>
    <p:sldId id="314" r:id="rId19"/>
    <p:sldId id="330" r:id="rId20"/>
    <p:sldId id="354" r:id="rId21"/>
    <p:sldId id="35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31D"/>
    <a:srgbClr val="6D9FB1"/>
    <a:srgbClr val="0070C0"/>
    <a:srgbClr val="0087B2"/>
    <a:srgbClr val="F26648"/>
    <a:srgbClr val="FBC864"/>
    <a:srgbClr val="F8B417"/>
    <a:srgbClr val="FEE3AF"/>
    <a:srgbClr val="77ADC0"/>
    <a:srgbClr val="F16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94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51EF5D8-480E-44E6-AAEA-8AF0E9E524A2}" type="slidenum">
              <a:rPr lang="en-US" sz="1200" smtClean="0"/>
              <a:pPr eaLnBrk="1" hangingPunct="1"/>
              <a:t>20</a:t>
            </a:fld>
            <a:endParaRPr lang="en-US" sz="1200" smtClean="0"/>
          </a:p>
        </p:txBody>
      </p:sp>
      <p:sp>
        <p:nvSpPr>
          <p:cNvPr id="1945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F4581A44-AF76-4F1D-8EFF-2172F735CF6A}" type="slidenum">
              <a:rPr lang="en-US" sz="1200"/>
              <a:pPr algn="r" eaLnBrk="1" hangingPunct="1"/>
              <a:t>20</a:t>
            </a:fld>
            <a:endParaRPr lang="en-US" sz="1200"/>
          </a:p>
        </p:txBody>
      </p:sp>
      <p:sp>
        <p:nvSpPr>
          <p:cNvPr id="194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1898104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3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059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374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235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289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720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940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26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017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774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691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49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998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4000">
              <a:schemeClr val="accent6">
                <a:lumMod val="0"/>
                <a:lumOff val="100000"/>
              </a:schemeClr>
            </a:gs>
            <a:gs pos="76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639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proud_of_you.wma" TargetMode="Externa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0" Type="http://schemas.openxmlformats.org/officeDocument/2006/relationships/notesSlide" Target="../notesSlides/notesSlide4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3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56850" y="2384227"/>
            <a:ext cx="8415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5"/>
                </a:solidFill>
                <a:latin typeface="Berlin Sans FB" panose="020E0602020502020306" pitchFamily="34" charset="0"/>
              </a:rPr>
              <a:t>Hello everyone !!!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64079" y="1251464"/>
            <a:ext cx="4906296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6"/>
                </a:solidFill>
                <a:latin typeface="Cooper Black" panose="0208090404030B020404" pitchFamily="18" charset="0"/>
              </a:rPr>
              <a:t>ENGLISH </a:t>
            </a:r>
            <a:r>
              <a:rPr lang="en-US" sz="6000" b="1" dirty="0" smtClean="0">
                <a:solidFill>
                  <a:schemeClr val="accent6"/>
                </a:solidFill>
                <a:latin typeface="Cooper Black" panose="0208090404030B020404" pitchFamily="18" charset="0"/>
              </a:rPr>
              <a:t>9</a:t>
            </a:r>
            <a:endParaRPr lang="en-US" sz="6000" b="1" dirty="0">
              <a:solidFill>
                <a:schemeClr val="accent6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86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15598" y="833542"/>
            <a:ext cx="11087133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community helpers with their responsibilities.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65777" y="853365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8563" y="75072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rgbClr val="FF0000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24770" y="34182"/>
            <a:ext cx="4132696" cy="6155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PRACTICE</a:t>
            </a:r>
            <a:endParaRPr lang="en-US" sz="34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FFE36C-7BD1-904D-06E7-45E07A5F7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355" y="1540569"/>
            <a:ext cx="5909186" cy="493888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477637" y="1650661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3600" b="1" dirty="0">
                <a:solidFill>
                  <a:srgbClr val="ED7D31">
                    <a:lumMod val="75000"/>
                  </a:srgbClr>
                </a:solidFill>
              </a:rPr>
              <a:t>1. c	</a:t>
            </a:r>
          </a:p>
        </p:txBody>
      </p:sp>
      <p:sp>
        <p:nvSpPr>
          <p:cNvPr id="4" name="Rectangle 3"/>
          <p:cNvSpPr/>
          <p:nvPr/>
        </p:nvSpPr>
        <p:spPr>
          <a:xfrm>
            <a:off x="7477637" y="2448892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3600" b="1" dirty="0">
                <a:solidFill>
                  <a:srgbClr val="ED7D31">
                    <a:lumMod val="75000"/>
                  </a:srgbClr>
                </a:solidFill>
              </a:rPr>
              <a:t>2. e	</a:t>
            </a:r>
          </a:p>
        </p:txBody>
      </p:sp>
      <p:sp>
        <p:nvSpPr>
          <p:cNvPr id="6" name="Rectangle 5"/>
          <p:cNvSpPr/>
          <p:nvPr/>
        </p:nvSpPr>
        <p:spPr>
          <a:xfrm>
            <a:off x="7477637" y="3247123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3600" b="1" dirty="0">
                <a:solidFill>
                  <a:srgbClr val="ED7D31">
                    <a:lumMod val="75000"/>
                  </a:srgbClr>
                </a:solidFill>
              </a:rPr>
              <a:t>3. a	</a:t>
            </a:r>
          </a:p>
        </p:txBody>
      </p:sp>
      <p:sp>
        <p:nvSpPr>
          <p:cNvPr id="7" name="Rectangle 6"/>
          <p:cNvSpPr/>
          <p:nvPr/>
        </p:nvSpPr>
        <p:spPr>
          <a:xfrm>
            <a:off x="7477637" y="3998242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3600" b="1" dirty="0">
                <a:solidFill>
                  <a:srgbClr val="ED7D31">
                    <a:lumMod val="75000"/>
                  </a:srgbClr>
                </a:solidFill>
              </a:rPr>
              <a:t>4. b	</a:t>
            </a:r>
          </a:p>
        </p:txBody>
      </p:sp>
      <p:sp>
        <p:nvSpPr>
          <p:cNvPr id="9" name="Rectangle 8"/>
          <p:cNvSpPr/>
          <p:nvPr/>
        </p:nvSpPr>
        <p:spPr>
          <a:xfrm>
            <a:off x="7477637" y="4749361"/>
            <a:ext cx="8947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3600" b="1" dirty="0">
                <a:solidFill>
                  <a:srgbClr val="ED7D31">
                    <a:lumMod val="75000"/>
                  </a:srgbClr>
                </a:solidFill>
              </a:rPr>
              <a:t>5. d</a:t>
            </a:r>
          </a:p>
        </p:txBody>
      </p: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77253" y="551364"/>
            <a:ext cx="9988166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word or phrase in the box under the correct picture.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21862" y="51772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74647" y="39747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39D14853-45D5-D54A-79EE-2636C699C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164" y="1298524"/>
            <a:ext cx="9684773" cy="42202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E553FC-6441-4829-9B37-C987ACAA1281}"/>
              </a:ext>
            </a:extLst>
          </p:cNvPr>
          <p:cNvSpPr txBox="1"/>
          <p:nvPr/>
        </p:nvSpPr>
        <p:spPr>
          <a:xfrm>
            <a:off x="2064616" y="4717701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tourist attraction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6E76D4C8-6C9B-6A77-5CEC-CD5530956F92}"/>
              </a:ext>
            </a:extLst>
          </p:cNvPr>
          <p:cNvSpPr txBox="1"/>
          <p:nvPr/>
        </p:nvSpPr>
        <p:spPr>
          <a:xfrm>
            <a:off x="6318551" y="4717701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pottery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12097" y="445290"/>
            <a:ext cx="9988166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word or phrase in the box under the correct picture.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12846" y="445290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5631" y="32503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D151869-383E-37D5-EF97-F12806403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512" y="1474839"/>
            <a:ext cx="9495501" cy="41652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E553FC-6441-4829-9B37-C987ACAA1281}"/>
              </a:ext>
            </a:extLst>
          </p:cNvPr>
          <p:cNvSpPr txBox="1"/>
          <p:nvPr/>
        </p:nvSpPr>
        <p:spPr>
          <a:xfrm>
            <a:off x="1658393" y="4760714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artisan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6E76D4C8-6C9B-6A77-5CEC-CD5530956F92}"/>
              </a:ext>
            </a:extLst>
          </p:cNvPr>
          <p:cNvSpPr txBox="1"/>
          <p:nvPr/>
        </p:nvSpPr>
        <p:spPr>
          <a:xfrm>
            <a:off x="6272518" y="4760714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speciality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572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37064" y="367170"/>
            <a:ext cx="9988166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word or phrase in the box under the correct picture.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81673" y="370398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4458" y="2501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3E4164B4-0D67-CA3F-510F-346531C75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8853" y="958033"/>
            <a:ext cx="3916116" cy="41873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E553FC-6441-4829-9B37-C987ACAA1281}"/>
              </a:ext>
            </a:extLst>
          </p:cNvPr>
          <p:cNvSpPr txBox="1"/>
          <p:nvPr/>
        </p:nvSpPr>
        <p:spPr>
          <a:xfrm>
            <a:off x="3998852" y="4312509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handicraft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040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76685" y="293596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Fill in each blank with a word or phrase from the box.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78591" y="289315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1376" y="18667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ED6E744-46AA-F162-8EC9-38D35EF81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118" y="915032"/>
            <a:ext cx="11887882" cy="485326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100" b="1" dirty="0">
                <a:solidFill>
                  <a:srgbClr val="F26648"/>
                </a:solidFill>
              </a:rPr>
              <a:t>1.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dirty="0"/>
              <a:t>Skilled local ____________ made these beautiful flower vases.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100" b="1" dirty="0">
                <a:solidFill>
                  <a:srgbClr val="F26648"/>
                </a:solidFill>
              </a:rPr>
              <a:t>2. </a:t>
            </a:r>
            <a:r>
              <a:rPr lang="en-US" sz="3100" dirty="0"/>
              <a:t>The electrical wires in our </a:t>
            </a:r>
            <a:r>
              <a:rPr lang="en-US" sz="3100" dirty="0" err="1"/>
              <a:t>neighbourhood</a:t>
            </a:r>
            <a:r>
              <a:rPr lang="en-US" sz="3100" dirty="0"/>
              <a:t> broke down yesterday, so we had to call a(n) ______________.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100" b="1" dirty="0">
                <a:solidFill>
                  <a:srgbClr val="F26648"/>
                </a:solidFill>
              </a:rPr>
              <a:t>3. </a:t>
            </a:r>
            <a:r>
              <a:rPr lang="en-US" sz="3100" i="1" dirty="0"/>
              <a:t>Bun cha, pho</a:t>
            </a:r>
            <a:r>
              <a:rPr lang="en-US" sz="3100" dirty="0"/>
              <a:t>, and </a:t>
            </a:r>
            <a:r>
              <a:rPr lang="en-US" sz="3100" i="1" dirty="0"/>
              <a:t>hu </a:t>
            </a:r>
            <a:r>
              <a:rPr lang="en-US" sz="3100" i="1" dirty="0" err="1"/>
              <a:t>tieu</a:t>
            </a:r>
            <a:r>
              <a:rPr lang="en-US" sz="3100" i="1" dirty="0"/>
              <a:t> </a:t>
            </a:r>
            <a:r>
              <a:rPr lang="en-US" sz="3100" dirty="0"/>
              <a:t>are examples of famous Vietnamese ________________.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100" b="1" dirty="0">
                <a:solidFill>
                  <a:srgbClr val="F26648"/>
                </a:solidFill>
              </a:rPr>
              <a:t>4. </a:t>
            </a:r>
            <a:r>
              <a:rPr lang="en-US" sz="3100" dirty="0"/>
              <a:t>The _________________ in our street usually comes at 6 p.m. to take the rubbish away.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100" b="1" dirty="0">
                <a:solidFill>
                  <a:srgbClr val="F26648"/>
                </a:solidFill>
              </a:rPr>
              <a:t>5. </a:t>
            </a:r>
            <a:r>
              <a:rPr lang="en-US" sz="3100" dirty="0"/>
              <a:t>Tourists to Hoi An usually buy traditional ______________ such as lanterns as souvenirs.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696FCE47-94A3-C30A-894D-2C7C8F7673AB}"/>
              </a:ext>
            </a:extLst>
          </p:cNvPr>
          <p:cNvSpPr txBox="1"/>
          <p:nvPr/>
        </p:nvSpPr>
        <p:spPr>
          <a:xfrm>
            <a:off x="2008510" y="894561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artisans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87C1C2CD-A47D-D7E2-39EA-00E10DDC03AD}"/>
              </a:ext>
            </a:extLst>
          </p:cNvPr>
          <p:cNvSpPr txBox="1"/>
          <p:nvPr/>
        </p:nvSpPr>
        <p:spPr>
          <a:xfrm>
            <a:off x="2833700" y="1949490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electrician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49114468-C5D8-B8BB-BE2D-8D46B6E35F3B}"/>
              </a:ext>
            </a:extLst>
          </p:cNvPr>
          <p:cNvSpPr txBox="1"/>
          <p:nvPr/>
        </p:nvSpPr>
        <p:spPr>
          <a:xfrm>
            <a:off x="152059" y="3049278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speciality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food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25C73493-DF78-9BE0-452B-DF9D2AA96703}"/>
              </a:ext>
            </a:extLst>
          </p:cNvPr>
          <p:cNvSpPr txBox="1"/>
          <p:nvPr/>
        </p:nvSpPr>
        <p:spPr>
          <a:xfrm>
            <a:off x="1155547" y="3614961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garbage collector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E0E680ED-D4CE-542A-28A0-72079F84F394}"/>
              </a:ext>
            </a:extLst>
          </p:cNvPr>
          <p:cNvSpPr txBox="1"/>
          <p:nvPr/>
        </p:nvSpPr>
        <p:spPr>
          <a:xfrm>
            <a:off x="6786913" y="4688553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handicrafts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4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57368" y="98323"/>
            <a:ext cx="5329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92814" y="49162"/>
            <a:ext cx="459996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PRONUNCIATION</a:t>
            </a:r>
            <a:endParaRPr lang="en-US" sz="32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46324" y="535208"/>
            <a:ext cx="58333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b="1" dirty="0" smtClean="0"/>
              <a:t>Vowel revision:  </a:t>
            </a:r>
            <a:r>
              <a:rPr lang="en-US" sz="2800" b="1" dirty="0">
                <a:solidFill>
                  <a:srgbClr val="C00000"/>
                </a:solidFill>
              </a:rPr>
              <a:t>/æ/, /ɑ:/, </a:t>
            </a:r>
            <a:r>
              <a:rPr lang="en-US" sz="2800" b="1" dirty="0"/>
              <a:t>and</a:t>
            </a:r>
            <a:r>
              <a:rPr lang="en-US" sz="2800" b="1" dirty="0">
                <a:solidFill>
                  <a:srgbClr val="C00000"/>
                </a:solidFill>
              </a:rPr>
              <a:t> /e/ </a:t>
            </a:r>
          </a:p>
        </p:txBody>
      </p:sp>
      <p:pic>
        <p:nvPicPr>
          <p:cNvPr id="9" name="HƯỚNG DẪN PHÁT ÂM LỚP 9 - Unit 1- Local community - Vowel revision- -æ- , -ɑ- , and -e-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9703" y="1097756"/>
            <a:ext cx="9861756" cy="57602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51" y="-72472"/>
            <a:ext cx="1630926" cy="1215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033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89" y="855366"/>
            <a:ext cx="1106041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number the words you hear. Then listen again and repeat.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9275" y="834908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2060" y="73226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92814" y="134823"/>
            <a:ext cx="4599964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PRONUNCIATION</a:t>
            </a:r>
            <a:endParaRPr lang="en-US" sz="36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1791288" y="2061210"/>
            <a:ext cx="7755328" cy="3565120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3100" dirty="0"/>
              <a:t>______ pack 			______ park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100" dirty="0"/>
              <a:t>______ kettle 			______ cattle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100" dirty="0"/>
              <a:t>______ marry 			______ merry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100" dirty="0"/>
              <a:t>______ chart 			______ chat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FF0653C9-D3B8-A8BC-AB07-21E1AF228C93}"/>
              </a:ext>
            </a:extLst>
          </p:cNvPr>
          <p:cNvSpPr txBox="1"/>
          <p:nvPr/>
        </p:nvSpPr>
        <p:spPr>
          <a:xfrm>
            <a:off x="1131589" y="4686154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1D05A88C-ED7C-4269-4DE6-B3893D5BB759}"/>
              </a:ext>
            </a:extLst>
          </p:cNvPr>
          <p:cNvSpPr txBox="1"/>
          <p:nvPr/>
        </p:nvSpPr>
        <p:spPr>
          <a:xfrm>
            <a:off x="5668952" y="3843770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31FA58D0-37FD-17BE-D4F9-54EE2CF2E2E8}"/>
              </a:ext>
            </a:extLst>
          </p:cNvPr>
          <p:cNvSpPr txBox="1"/>
          <p:nvPr/>
        </p:nvSpPr>
        <p:spPr>
          <a:xfrm>
            <a:off x="1246310" y="2172895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F0C797D8-7325-D76D-BB8B-F36BFC95F763}"/>
              </a:ext>
            </a:extLst>
          </p:cNvPr>
          <p:cNvSpPr txBox="1"/>
          <p:nvPr/>
        </p:nvSpPr>
        <p:spPr>
          <a:xfrm>
            <a:off x="5792796" y="3039737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">
            <a:extLst>
              <a:ext uri="{FF2B5EF4-FFF2-40B4-BE49-F238E27FC236}">
                <a16:creationId xmlns:a16="http://schemas.microsoft.com/office/drawing/2014/main" id="{6208A679-C604-C9DC-1EF5-A305500286EE}"/>
              </a:ext>
            </a:extLst>
          </p:cNvPr>
          <p:cNvSpPr txBox="1"/>
          <p:nvPr/>
        </p:nvSpPr>
        <p:spPr>
          <a:xfrm>
            <a:off x="5792797" y="2185711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1">
            <a:extLst>
              <a:ext uri="{FF2B5EF4-FFF2-40B4-BE49-F238E27FC236}">
                <a16:creationId xmlns:a16="http://schemas.microsoft.com/office/drawing/2014/main" id="{81C24C20-902A-6E79-33A5-5CEDAAD9D950}"/>
              </a:ext>
            </a:extLst>
          </p:cNvPr>
          <p:cNvSpPr txBox="1"/>
          <p:nvPr/>
        </p:nvSpPr>
        <p:spPr>
          <a:xfrm>
            <a:off x="5792796" y="4667812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1">
            <a:extLst>
              <a:ext uri="{FF2B5EF4-FFF2-40B4-BE49-F238E27FC236}">
                <a16:creationId xmlns:a16="http://schemas.microsoft.com/office/drawing/2014/main" id="{88D2E665-94BF-2329-9654-6DD5F7DDC473}"/>
              </a:ext>
            </a:extLst>
          </p:cNvPr>
          <p:cNvSpPr txBox="1"/>
          <p:nvPr/>
        </p:nvSpPr>
        <p:spPr>
          <a:xfrm>
            <a:off x="1246309" y="3039738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1">
            <a:extLst>
              <a:ext uri="{FF2B5EF4-FFF2-40B4-BE49-F238E27FC236}">
                <a16:creationId xmlns:a16="http://schemas.microsoft.com/office/drawing/2014/main" id="{41860FD4-52FC-9CAD-B41B-6219D7F0E6C3}"/>
              </a:ext>
            </a:extLst>
          </p:cNvPr>
          <p:cNvSpPr txBox="1"/>
          <p:nvPr/>
        </p:nvSpPr>
        <p:spPr>
          <a:xfrm>
            <a:off x="1131588" y="3877142"/>
            <a:ext cx="364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a closer look 1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97419" y="2243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92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5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/>
      <p:bldP spid="13" grpId="0"/>
      <p:bldP spid="14" grpId="0"/>
      <p:bldP spid="20" grpId="0"/>
      <p:bldP spid="22" grpId="0"/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86958" y="363091"/>
            <a:ext cx="10596524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Listen and </a:t>
            </a:r>
            <a:r>
              <a:rPr lang="en-US" sz="2400" b="1" dirty="0" err="1"/>
              <a:t>practise</a:t>
            </a:r>
            <a:r>
              <a:rPr lang="en-US" sz="2400" b="1" dirty="0"/>
              <a:t> the sentences. Underline the bold words with /æ/, circle the bold words with /ɑ:/, and tick the bold words with /e/. 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84353" y="347074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7138" y="2444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17E92E7-5072-E410-5A0C-95061CEDAB38}"/>
              </a:ext>
            </a:extLst>
          </p:cNvPr>
          <p:cNvSpPr txBox="1"/>
          <p:nvPr/>
        </p:nvSpPr>
        <p:spPr>
          <a:xfrm>
            <a:off x="935655" y="1425387"/>
            <a:ext cx="10961649" cy="3706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87B2"/>
                </a:solidFill>
              </a:rPr>
              <a:t>1. </a:t>
            </a:r>
            <a:r>
              <a:rPr lang="en-US" sz="3200" b="1" dirty="0">
                <a:solidFill>
                  <a:srgbClr val="0087B2"/>
                </a:solidFill>
              </a:rPr>
              <a:t>Thanks</a:t>
            </a:r>
            <a:r>
              <a:rPr lang="en-US" sz="3200" dirty="0">
                <a:solidFill>
                  <a:srgbClr val="0087B2"/>
                </a:solidFill>
              </a:rPr>
              <a:t> to </a:t>
            </a:r>
            <a:r>
              <a:rPr lang="en-US" sz="3200" b="1" dirty="0">
                <a:solidFill>
                  <a:srgbClr val="0087B2"/>
                </a:solidFill>
              </a:rPr>
              <a:t>garbage</a:t>
            </a:r>
            <a:r>
              <a:rPr lang="en-US" sz="3200" dirty="0">
                <a:solidFill>
                  <a:srgbClr val="0087B2"/>
                </a:solidFill>
              </a:rPr>
              <a:t> collectors, our streets are clean.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87B2"/>
                </a:solidFill>
              </a:rPr>
              <a:t>2. My </a:t>
            </a:r>
            <a:r>
              <a:rPr lang="en-US" sz="3200" b="1" dirty="0">
                <a:solidFill>
                  <a:srgbClr val="0087B2"/>
                </a:solidFill>
              </a:rPr>
              <a:t>grandmother</a:t>
            </a:r>
            <a:r>
              <a:rPr lang="en-US" sz="3200" dirty="0">
                <a:solidFill>
                  <a:srgbClr val="0087B2"/>
                </a:solidFill>
              </a:rPr>
              <a:t> is a well-known artist.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87B2"/>
                </a:solidFill>
              </a:rPr>
              <a:t>3. </a:t>
            </a:r>
            <a:r>
              <a:rPr lang="en-US" sz="3200" b="1" dirty="0">
                <a:solidFill>
                  <a:srgbClr val="0087B2"/>
                </a:solidFill>
              </a:rPr>
              <a:t>That </a:t>
            </a:r>
            <a:r>
              <a:rPr lang="en-US" sz="3200" dirty="0">
                <a:solidFill>
                  <a:srgbClr val="0087B2"/>
                </a:solidFill>
              </a:rPr>
              <a:t>bakery makes the best </a:t>
            </a:r>
            <a:r>
              <a:rPr lang="en-US" sz="3200" b="1" dirty="0">
                <a:solidFill>
                  <a:srgbClr val="0087B2"/>
                </a:solidFill>
              </a:rPr>
              <a:t>bread</a:t>
            </a:r>
            <a:r>
              <a:rPr lang="en-US" sz="3200" dirty="0">
                <a:solidFill>
                  <a:srgbClr val="0087B2"/>
                </a:solidFill>
              </a:rPr>
              <a:t> in our </a:t>
            </a:r>
            <a:r>
              <a:rPr lang="en-US" sz="3200" dirty="0" err="1">
                <a:solidFill>
                  <a:srgbClr val="0087B2"/>
                </a:solidFill>
              </a:rPr>
              <a:t>neighbourhood</a:t>
            </a:r>
            <a:r>
              <a:rPr lang="en-US" sz="3200" dirty="0">
                <a:solidFill>
                  <a:srgbClr val="0087B2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87B2"/>
                </a:solidFill>
              </a:rPr>
              <a:t>4. Do you know where to buy </a:t>
            </a:r>
            <a:r>
              <a:rPr lang="en-US" sz="3200" b="1" dirty="0">
                <a:solidFill>
                  <a:srgbClr val="0087B2"/>
                </a:solidFill>
              </a:rPr>
              <a:t>bamboo</a:t>
            </a:r>
            <a:r>
              <a:rPr lang="en-US" sz="3200" dirty="0">
                <a:solidFill>
                  <a:srgbClr val="0087B2"/>
                </a:solidFill>
              </a:rPr>
              <a:t> </a:t>
            </a:r>
            <a:r>
              <a:rPr lang="en-US" sz="3200" b="1" dirty="0">
                <a:solidFill>
                  <a:srgbClr val="0087B2"/>
                </a:solidFill>
              </a:rPr>
              <a:t>beds</a:t>
            </a:r>
            <a:r>
              <a:rPr lang="en-US" sz="3200" dirty="0">
                <a:solidFill>
                  <a:srgbClr val="0087B2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87B2"/>
                </a:solidFill>
              </a:rPr>
              <a:t>5. We sometimes go to the </a:t>
            </a:r>
            <a:r>
              <a:rPr lang="en-US" sz="3200" b="1" dirty="0">
                <a:solidFill>
                  <a:srgbClr val="0087B2"/>
                </a:solidFill>
              </a:rPr>
              <a:t>park</a:t>
            </a:r>
            <a:r>
              <a:rPr lang="en-US" sz="3200" dirty="0">
                <a:solidFill>
                  <a:srgbClr val="0087B2"/>
                </a:solidFill>
              </a:rPr>
              <a:t> to </a:t>
            </a:r>
            <a:r>
              <a:rPr lang="en-US" sz="3200" b="1" dirty="0">
                <a:solidFill>
                  <a:srgbClr val="0087B2"/>
                </a:solidFill>
              </a:rPr>
              <a:t>relax</a:t>
            </a:r>
            <a:r>
              <a:rPr lang="en-US" sz="3200" dirty="0">
                <a:solidFill>
                  <a:srgbClr val="0087B2"/>
                </a:solidFill>
              </a:rPr>
              <a:t>.</a:t>
            </a:r>
            <a:endParaRPr lang="vi-VN" sz="3200" dirty="0">
              <a:solidFill>
                <a:srgbClr val="0087B2"/>
              </a:solidFill>
            </a:endParaRPr>
          </a:p>
        </p:txBody>
      </p:sp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id="{345A991D-C360-FC12-1415-4128F2BC42FE}"/>
              </a:ext>
            </a:extLst>
          </p:cNvPr>
          <p:cNvCxnSpPr>
            <a:cxnSpLocks/>
          </p:cNvCxnSpPr>
          <p:nvPr/>
        </p:nvCxnSpPr>
        <p:spPr>
          <a:xfrm>
            <a:off x="1451663" y="2133839"/>
            <a:ext cx="1087458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id="{8B351406-3268-33B9-F0F7-B00CD174F36A}"/>
              </a:ext>
            </a:extLst>
          </p:cNvPr>
          <p:cNvCxnSpPr>
            <a:cxnSpLocks/>
          </p:cNvCxnSpPr>
          <p:nvPr/>
        </p:nvCxnSpPr>
        <p:spPr>
          <a:xfrm>
            <a:off x="2106904" y="2858669"/>
            <a:ext cx="204667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A1269B7A-0CE8-8439-EB65-4A58274377B2}"/>
              </a:ext>
            </a:extLst>
          </p:cNvPr>
          <p:cNvCxnSpPr>
            <a:cxnSpLocks/>
          </p:cNvCxnSpPr>
          <p:nvPr/>
        </p:nvCxnSpPr>
        <p:spPr>
          <a:xfrm>
            <a:off x="1454264" y="3594650"/>
            <a:ext cx="65264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5B73DB18-C710-77AA-02FE-03CC15C99540}"/>
              </a:ext>
            </a:extLst>
          </p:cNvPr>
          <p:cNvCxnSpPr>
            <a:cxnSpLocks/>
          </p:cNvCxnSpPr>
          <p:nvPr/>
        </p:nvCxnSpPr>
        <p:spPr>
          <a:xfrm>
            <a:off x="6003961" y="4319479"/>
            <a:ext cx="1330184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7E712F1D-86D4-76B5-47B0-003C5B2B2E7B}"/>
              </a:ext>
            </a:extLst>
          </p:cNvPr>
          <p:cNvCxnSpPr>
            <a:cxnSpLocks/>
          </p:cNvCxnSpPr>
          <p:nvPr/>
        </p:nvCxnSpPr>
        <p:spPr>
          <a:xfrm>
            <a:off x="6840303" y="5033156"/>
            <a:ext cx="75032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7991822A-982B-B511-74B3-2DA774DF3B99}"/>
              </a:ext>
            </a:extLst>
          </p:cNvPr>
          <p:cNvSpPr/>
          <p:nvPr/>
        </p:nvSpPr>
        <p:spPr>
          <a:xfrm>
            <a:off x="3047168" y="1508150"/>
            <a:ext cx="1398812" cy="708444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27102F41-11E2-4364-76BD-D78232F84DCA}"/>
              </a:ext>
            </a:extLst>
          </p:cNvPr>
          <p:cNvSpPr/>
          <p:nvPr/>
        </p:nvSpPr>
        <p:spPr>
          <a:xfrm>
            <a:off x="5503577" y="4474889"/>
            <a:ext cx="882715" cy="708444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ext Box 32">
            <a:extLst>
              <a:ext uri="{FF2B5EF4-FFF2-40B4-BE49-F238E27FC236}">
                <a16:creationId xmlns:a16="http://schemas.microsoft.com/office/drawing/2014/main" id="{D6B9E6C0-2A2D-D3FD-EBE0-49F81483E0C6}"/>
              </a:ext>
            </a:extLst>
          </p:cNvPr>
          <p:cNvSpPr txBox="1"/>
          <p:nvPr/>
        </p:nvSpPr>
        <p:spPr>
          <a:xfrm>
            <a:off x="6694515" y="2597654"/>
            <a:ext cx="961390" cy="10534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7200" b="1" dirty="0">
                <a:ln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3" name="Text Box 32">
            <a:extLst>
              <a:ext uri="{FF2B5EF4-FFF2-40B4-BE49-F238E27FC236}">
                <a16:creationId xmlns:a16="http://schemas.microsoft.com/office/drawing/2014/main" id="{9EBABB20-D69E-A7D1-7C1E-DC750026A37B}"/>
              </a:ext>
            </a:extLst>
          </p:cNvPr>
          <p:cNvSpPr txBox="1"/>
          <p:nvPr/>
        </p:nvSpPr>
        <p:spPr>
          <a:xfrm>
            <a:off x="7865764" y="3421424"/>
            <a:ext cx="961390" cy="10534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7200" b="1" dirty="0">
                <a:ln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pic>
        <p:nvPicPr>
          <p:cNvPr id="5" name="Trac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3959" y="6464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622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" grpId="0"/>
      <p:bldP spid="2" grpId="1"/>
      <p:bldP spid="3" grpId="0"/>
      <p:bldP spid="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967686" y="105398"/>
            <a:ext cx="464537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  <a:endParaRPr lang="en-US" sz="32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567561" y="2002471"/>
            <a:ext cx="11445622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 smtClean="0"/>
              <a:t>Use </a:t>
            </a:r>
            <a:r>
              <a:rPr lang="en-US" sz="3200" dirty="0"/>
              <a:t>the lexical items related to the topic Local community;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/>
              <a:t>Pronounce the vowel sounds /æ/, /ɑ:/, and /e/ in words and sentences correctly;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503" y="148164"/>
            <a:ext cx="2829854" cy="2014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06245" y="805753"/>
            <a:ext cx="8377084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600" b="1" dirty="0" smtClean="0">
                <a:solidFill>
                  <a:srgbClr val="C00000"/>
                </a:solidFill>
              </a:rPr>
              <a:t>* What </a:t>
            </a:r>
            <a:r>
              <a:rPr lang="en-US" sz="3600" b="1" dirty="0">
                <a:solidFill>
                  <a:srgbClr val="C00000"/>
                </a:solidFill>
              </a:rPr>
              <a:t>have we learnt in this lesson?</a:t>
            </a:r>
          </a:p>
        </p:txBody>
      </p:sp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942735" y="118802"/>
            <a:ext cx="4935793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  <a:effectLst>
                  <a:glow rad="88900">
                    <a:schemeClr val="bg1"/>
                  </a:glow>
                </a:effectLst>
                <a:latin typeface="Broadway" panose="04040905080B02020502" pitchFamily="82" charset="0"/>
                <a:cs typeface="Arial" panose="020B0604020202020204" pitchFamily="34" charset="0"/>
              </a:rPr>
              <a:t>* Homework</a:t>
            </a:r>
            <a:endParaRPr lang="en-US" sz="5400" b="1" dirty="0">
              <a:solidFill>
                <a:schemeClr val="accent4">
                  <a:lumMod val="75000"/>
                </a:schemeClr>
              </a:solidFill>
              <a:effectLst>
                <a:glow rad="88900">
                  <a:schemeClr val="bg1"/>
                </a:glow>
              </a:effectLst>
              <a:latin typeface="Broadway" panose="04040905080B02020502" pitchFamily="82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43115" y="1300218"/>
            <a:ext cx="81498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 smtClean="0"/>
              <a:t>Do </a:t>
            </a:r>
            <a:r>
              <a:rPr lang="en-US" sz="3600" dirty="0"/>
              <a:t>exercises in the Workbook</a:t>
            </a:r>
            <a:r>
              <a:rPr lang="en-US" sz="3600" dirty="0" smtClean="0"/>
              <a:t>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 smtClean="0"/>
              <a:t> </a:t>
            </a:r>
            <a:r>
              <a:rPr lang="en-US" sz="3600" dirty="0"/>
              <a:t>Make 5 sentences using phrasal verbs.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/>
              <a:t> </a:t>
            </a:r>
            <a:r>
              <a:rPr lang="en-US" sz="3600" dirty="0" smtClean="0"/>
              <a:t>Prepare lesson 3: A closer look 2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155" y="3941143"/>
            <a:ext cx="2816572" cy="27476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0" t="18036" r="15012" b="18522"/>
          <a:stretch/>
        </p:blipFill>
        <p:spPr>
          <a:xfrm>
            <a:off x="109730" y="5476677"/>
            <a:ext cx="1414920" cy="1381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30" descr="0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0" y="0"/>
            <a:ext cx="10985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4" descr="00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9583" y="0"/>
            <a:ext cx="1066800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53248" y="1577648"/>
            <a:ext cx="11274958" cy="2828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810" indent="-1270">
              <a:lnSpc>
                <a:spcPct val="107000"/>
              </a:lnSpc>
            </a:pP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Teacher divides students into 2 teams. Each team has a member standing against the board.</a:t>
            </a:r>
            <a:endParaRPr lang="en-US" sz="28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3810" indent="-1270">
              <a:lnSpc>
                <a:spcPct val="107000"/>
              </a:lnSpc>
            </a:pP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Teacher shows pictures of some 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community helpers 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one by one and other members 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use body language 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 let their team members 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guess the names of the jobs.</a:t>
            </a:r>
            <a:endParaRPr lang="en-US" sz="28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The team with the most correct answers in the fastest time is the winner.</a:t>
            </a:r>
            <a:endParaRPr lang="en-US" sz="28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713209" y="117987"/>
            <a:ext cx="2885398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effectLst>
                  <a:glow rad="88900">
                    <a:schemeClr val="bg1"/>
                  </a:glo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* WARM-UP</a:t>
            </a:r>
            <a:endParaRPr lang="en-US" sz="3600" b="1" dirty="0">
              <a:solidFill>
                <a:srgbClr val="002060"/>
              </a:solidFill>
              <a:effectLst>
                <a:glow rad="88900">
                  <a:schemeClr val="bg1"/>
                </a:glow>
              </a:effectLst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03515" y="117987"/>
            <a:ext cx="3262432" cy="645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-1270">
              <a:lnSpc>
                <a:spcPct val="107000"/>
              </a:lnSpc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Game: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Hot seat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26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3" name="WordArt 3"/>
          <p:cNvSpPr>
            <a:spLocks noChangeArrowheads="1" noChangeShapeType="1" noTextEdit="1"/>
          </p:cNvSpPr>
          <p:nvPr/>
        </p:nvSpPr>
        <p:spPr bwMode="auto">
          <a:xfrm>
            <a:off x="1219203" y="3048001"/>
            <a:ext cx="7988300" cy="2166939"/>
          </a:xfrm>
          <a:prstGeom prst="rect">
            <a:avLst/>
          </a:prstGeom>
        </p:spPr>
        <p:txBody>
          <a:bodyPr wrap="none" lIns="121904" tIns="60953" rIns="121904" bIns="60953" numCol="1" fromWordArt="1">
            <a:prstTxWarp prst="textCascadeUp">
              <a:avLst>
                <a:gd name="adj" fmla="val 44444"/>
              </a:avLst>
            </a:prstTxWarp>
            <a:scene3d>
              <a:camera prst="legacyPerspectiveTopLeft">
                <a:rot lat="0" lon="20519984" rev="0"/>
              </a:camera>
              <a:lightRig rig="legacyHarsh3" dir="r"/>
            </a:scene3d>
            <a:sp3d extrusionH="430200" prstMaterial="legacyMatte">
              <a:extrusionClr>
                <a:srgbClr val="006600"/>
              </a:extrusionClr>
            </a:sp3d>
          </a:bodyPr>
          <a:lstStyle/>
          <a:p>
            <a:pPr algn="ctr"/>
            <a:r>
              <a:rPr lang="en-US" sz="48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767600"/>
                    </a:gs>
                    <a:gs pos="50000">
                      <a:srgbClr val="FFFF00"/>
                    </a:gs>
                    <a:gs pos="100000">
                      <a:srgbClr val="767600"/>
                    </a:gs>
                  </a:gsLst>
                  <a:lin ang="5400000" scaled="1"/>
                </a:gradFill>
                <a:latin typeface="Arial"/>
                <a:cs typeface="Arial"/>
              </a:rPr>
              <a:t>Goodbye. See you again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 rot="-1101762">
            <a:off x="7518400" y="5257801"/>
            <a:ext cx="914400" cy="792163"/>
            <a:chOff x="2736" y="1920"/>
            <a:chExt cx="457" cy="595"/>
          </a:xfrm>
        </p:grpSpPr>
        <p:sp>
          <p:nvSpPr>
            <p:cNvPr id="15385" name="Freeform 5"/>
            <p:cNvSpPr>
              <a:spLocks/>
            </p:cNvSpPr>
            <p:nvPr/>
          </p:nvSpPr>
          <p:spPr bwMode="auto">
            <a:xfrm>
              <a:off x="2736" y="1920"/>
              <a:ext cx="457" cy="595"/>
            </a:xfrm>
            <a:custGeom>
              <a:avLst/>
              <a:gdLst>
                <a:gd name="T0" fmla="*/ 98 w 457"/>
                <a:gd name="T1" fmla="*/ 51 h 595"/>
                <a:gd name="T2" fmla="*/ 148 w 457"/>
                <a:gd name="T3" fmla="*/ 64 h 595"/>
                <a:gd name="T4" fmla="*/ 161 w 457"/>
                <a:gd name="T5" fmla="*/ 18 h 595"/>
                <a:gd name="T6" fmla="*/ 187 w 457"/>
                <a:gd name="T7" fmla="*/ 27 h 595"/>
                <a:gd name="T8" fmla="*/ 217 w 457"/>
                <a:gd name="T9" fmla="*/ 73 h 595"/>
                <a:gd name="T10" fmla="*/ 236 w 457"/>
                <a:gd name="T11" fmla="*/ 126 h 595"/>
                <a:gd name="T12" fmla="*/ 249 w 457"/>
                <a:gd name="T13" fmla="*/ 109 h 595"/>
                <a:gd name="T14" fmla="*/ 284 w 457"/>
                <a:gd name="T15" fmla="*/ 73 h 595"/>
                <a:gd name="T16" fmla="*/ 298 w 457"/>
                <a:gd name="T17" fmla="*/ 74 h 595"/>
                <a:gd name="T18" fmla="*/ 316 w 457"/>
                <a:gd name="T19" fmla="*/ 114 h 595"/>
                <a:gd name="T20" fmla="*/ 325 w 457"/>
                <a:gd name="T21" fmla="*/ 158 h 595"/>
                <a:gd name="T22" fmla="*/ 335 w 457"/>
                <a:gd name="T23" fmla="*/ 166 h 595"/>
                <a:gd name="T24" fmla="*/ 345 w 457"/>
                <a:gd name="T25" fmla="*/ 154 h 595"/>
                <a:gd name="T26" fmla="*/ 360 w 457"/>
                <a:gd name="T27" fmla="*/ 136 h 595"/>
                <a:gd name="T28" fmla="*/ 372 w 457"/>
                <a:gd name="T29" fmla="*/ 169 h 595"/>
                <a:gd name="T30" fmla="*/ 404 w 457"/>
                <a:gd name="T31" fmla="*/ 158 h 595"/>
                <a:gd name="T32" fmla="*/ 438 w 457"/>
                <a:gd name="T33" fmla="*/ 146 h 595"/>
                <a:gd name="T34" fmla="*/ 444 w 457"/>
                <a:gd name="T35" fmla="*/ 184 h 595"/>
                <a:gd name="T36" fmla="*/ 442 w 457"/>
                <a:gd name="T37" fmla="*/ 249 h 595"/>
                <a:gd name="T38" fmla="*/ 417 w 457"/>
                <a:gd name="T39" fmla="*/ 309 h 595"/>
                <a:gd name="T40" fmla="*/ 457 w 457"/>
                <a:gd name="T41" fmla="*/ 318 h 595"/>
                <a:gd name="T42" fmla="*/ 413 w 457"/>
                <a:gd name="T43" fmla="*/ 345 h 595"/>
                <a:gd name="T44" fmla="*/ 376 w 457"/>
                <a:gd name="T45" fmla="*/ 380 h 595"/>
                <a:gd name="T46" fmla="*/ 353 w 457"/>
                <a:gd name="T47" fmla="*/ 413 h 595"/>
                <a:gd name="T48" fmla="*/ 357 w 457"/>
                <a:gd name="T49" fmla="*/ 444 h 595"/>
                <a:gd name="T50" fmla="*/ 369 w 457"/>
                <a:gd name="T51" fmla="*/ 513 h 595"/>
                <a:gd name="T52" fmla="*/ 354 w 457"/>
                <a:gd name="T53" fmla="*/ 589 h 595"/>
                <a:gd name="T54" fmla="*/ 329 w 457"/>
                <a:gd name="T55" fmla="*/ 560 h 595"/>
                <a:gd name="T56" fmla="*/ 339 w 457"/>
                <a:gd name="T57" fmla="*/ 498 h 595"/>
                <a:gd name="T58" fmla="*/ 331 w 457"/>
                <a:gd name="T59" fmla="*/ 439 h 595"/>
                <a:gd name="T60" fmla="*/ 294 w 457"/>
                <a:gd name="T61" fmla="*/ 459 h 595"/>
                <a:gd name="T62" fmla="*/ 262 w 457"/>
                <a:gd name="T63" fmla="*/ 486 h 595"/>
                <a:gd name="T64" fmla="*/ 244 w 457"/>
                <a:gd name="T65" fmla="*/ 502 h 595"/>
                <a:gd name="T66" fmla="*/ 259 w 457"/>
                <a:gd name="T67" fmla="*/ 459 h 595"/>
                <a:gd name="T68" fmla="*/ 220 w 457"/>
                <a:gd name="T69" fmla="*/ 466 h 595"/>
                <a:gd name="T70" fmla="*/ 176 w 457"/>
                <a:gd name="T71" fmla="*/ 479 h 595"/>
                <a:gd name="T72" fmla="*/ 153 w 457"/>
                <a:gd name="T73" fmla="*/ 479 h 595"/>
                <a:gd name="T74" fmla="*/ 167 w 457"/>
                <a:gd name="T75" fmla="*/ 467 h 595"/>
                <a:gd name="T76" fmla="*/ 179 w 457"/>
                <a:gd name="T77" fmla="*/ 454 h 595"/>
                <a:gd name="T78" fmla="*/ 154 w 457"/>
                <a:gd name="T79" fmla="*/ 445 h 595"/>
                <a:gd name="T80" fmla="*/ 113 w 457"/>
                <a:gd name="T81" fmla="*/ 436 h 595"/>
                <a:gd name="T82" fmla="*/ 68 w 457"/>
                <a:gd name="T83" fmla="*/ 416 h 595"/>
                <a:gd name="T84" fmla="*/ 71 w 457"/>
                <a:gd name="T85" fmla="*/ 389 h 595"/>
                <a:gd name="T86" fmla="*/ 33 w 457"/>
                <a:gd name="T87" fmla="*/ 362 h 595"/>
                <a:gd name="T88" fmla="*/ 0 w 457"/>
                <a:gd name="T89" fmla="*/ 327 h 595"/>
                <a:gd name="T90" fmla="*/ 77 w 457"/>
                <a:gd name="T91" fmla="*/ 303 h 595"/>
                <a:gd name="T92" fmla="*/ 107 w 457"/>
                <a:gd name="T93" fmla="*/ 308 h 595"/>
                <a:gd name="T94" fmla="*/ 125 w 457"/>
                <a:gd name="T95" fmla="*/ 312 h 595"/>
                <a:gd name="T96" fmla="*/ 110 w 457"/>
                <a:gd name="T97" fmla="*/ 291 h 595"/>
                <a:gd name="T98" fmla="*/ 75 w 457"/>
                <a:gd name="T99" fmla="*/ 268 h 595"/>
                <a:gd name="T100" fmla="*/ 37 w 457"/>
                <a:gd name="T101" fmla="*/ 241 h 595"/>
                <a:gd name="T102" fmla="*/ 49 w 457"/>
                <a:gd name="T103" fmla="*/ 194 h 595"/>
                <a:gd name="T104" fmla="*/ 84 w 457"/>
                <a:gd name="T105" fmla="*/ 203 h 595"/>
                <a:gd name="T106" fmla="*/ 114 w 457"/>
                <a:gd name="T107" fmla="*/ 199 h 595"/>
                <a:gd name="T108" fmla="*/ 69 w 457"/>
                <a:gd name="T109" fmla="*/ 112 h 595"/>
                <a:gd name="T110" fmla="*/ 48 w 457"/>
                <a:gd name="T111" fmla="*/ 74 h 595"/>
                <a:gd name="T112" fmla="*/ 27 w 457"/>
                <a:gd name="T113" fmla="*/ 51 h 595"/>
                <a:gd name="T114" fmla="*/ 22 w 457"/>
                <a:gd name="T115" fmla="*/ 41 h 595"/>
                <a:gd name="T116" fmla="*/ 58 w 457"/>
                <a:gd name="T117" fmla="*/ 50 h 595"/>
                <a:gd name="T118" fmla="*/ 91 w 457"/>
                <a:gd name="T119" fmla="*/ 63 h 5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57"/>
                <a:gd name="T181" fmla="*/ 0 h 595"/>
                <a:gd name="T182" fmla="*/ 457 w 457"/>
                <a:gd name="T183" fmla="*/ 595 h 59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57" h="595">
                  <a:moveTo>
                    <a:pt x="99" y="64"/>
                  </a:moveTo>
                  <a:lnTo>
                    <a:pt x="99" y="59"/>
                  </a:lnTo>
                  <a:lnTo>
                    <a:pt x="98" y="51"/>
                  </a:lnTo>
                  <a:lnTo>
                    <a:pt x="96" y="42"/>
                  </a:lnTo>
                  <a:lnTo>
                    <a:pt x="94" y="32"/>
                  </a:lnTo>
                  <a:lnTo>
                    <a:pt x="148" y="64"/>
                  </a:lnTo>
                  <a:lnTo>
                    <a:pt x="155" y="50"/>
                  </a:lnTo>
                  <a:lnTo>
                    <a:pt x="159" y="35"/>
                  </a:lnTo>
                  <a:lnTo>
                    <a:pt x="161" y="18"/>
                  </a:lnTo>
                  <a:lnTo>
                    <a:pt x="162" y="0"/>
                  </a:lnTo>
                  <a:lnTo>
                    <a:pt x="175" y="13"/>
                  </a:lnTo>
                  <a:lnTo>
                    <a:pt x="187" y="27"/>
                  </a:lnTo>
                  <a:lnTo>
                    <a:pt x="199" y="41"/>
                  </a:lnTo>
                  <a:lnTo>
                    <a:pt x="208" y="56"/>
                  </a:lnTo>
                  <a:lnTo>
                    <a:pt x="217" y="73"/>
                  </a:lnTo>
                  <a:lnTo>
                    <a:pt x="225" y="90"/>
                  </a:lnTo>
                  <a:lnTo>
                    <a:pt x="231" y="107"/>
                  </a:lnTo>
                  <a:lnTo>
                    <a:pt x="236" y="126"/>
                  </a:lnTo>
                  <a:lnTo>
                    <a:pt x="234" y="124"/>
                  </a:lnTo>
                  <a:lnTo>
                    <a:pt x="240" y="118"/>
                  </a:lnTo>
                  <a:lnTo>
                    <a:pt x="249" y="109"/>
                  </a:lnTo>
                  <a:lnTo>
                    <a:pt x="262" y="96"/>
                  </a:lnTo>
                  <a:lnTo>
                    <a:pt x="274" y="85"/>
                  </a:lnTo>
                  <a:lnTo>
                    <a:pt x="284" y="73"/>
                  </a:lnTo>
                  <a:lnTo>
                    <a:pt x="290" y="65"/>
                  </a:lnTo>
                  <a:lnTo>
                    <a:pt x="289" y="62"/>
                  </a:lnTo>
                  <a:lnTo>
                    <a:pt x="298" y="74"/>
                  </a:lnTo>
                  <a:lnTo>
                    <a:pt x="304" y="87"/>
                  </a:lnTo>
                  <a:lnTo>
                    <a:pt x="311" y="101"/>
                  </a:lnTo>
                  <a:lnTo>
                    <a:pt x="316" y="114"/>
                  </a:lnTo>
                  <a:lnTo>
                    <a:pt x="320" y="128"/>
                  </a:lnTo>
                  <a:lnTo>
                    <a:pt x="322" y="142"/>
                  </a:lnTo>
                  <a:lnTo>
                    <a:pt x="325" y="158"/>
                  </a:lnTo>
                  <a:lnTo>
                    <a:pt x="326" y="172"/>
                  </a:lnTo>
                  <a:lnTo>
                    <a:pt x="331" y="169"/>
                  </a:lnTo>
                  <a:lnTo>
                    <a:pt x="335" y="166"/>
                  </a:lnTo>
                  <a:lnTo>
                    <a:pt x="339" y="163"/>
                  </a:lnTo>
                  <a:lnTo>
                    <a:pt x="343" y="159"/>
                  </a:lnTo>
                  <a:lnTo>
                    <a:pt x="345" y="154"/>
                  </a:lnTo>
                  <a:lnTo>
                    <a:pt x="351" y="149"/>
                  </a:lnTo>
                  <a:lnTo>
                    <a:pt x="354" y="142"/>
                  </a:lnTo>
                  <a:lnTo>
                    <a:pt x="360" y="136"/>
                  </a:lnTo>
                  <a:lnTo>
                    <a:pt x="361" y="157"/>
                  </a:lnTo>
                  <a:lnTo>
                    <a:pt x="361" y="176"/>
                  </a:lnTo>
                  <a:lnTo>
                    <a:pt x="372" y="169"/>
                  </a:lnTo>
                  <a:lnTo>
                    <a:pt x="383" y="164"/>
                  </a:lnTo>
                  <a:lnTo>
                    <a:pt x="393" y="162"/>
                  </a:lnTo>
                  <a:lnTo>
                    <a:pt x="404" y="158"/>
                  </a:lnTo>
                  <a:lnTo>
                    <a:pt x="415" y="155"/>
                  </a:lnTo>
                  <a:lnTo>
                    <a:pt x="426" y="151"/>
                  </a:lnTo>
                  <a:lnTo>
                    <a:pt x="438" y="146"/>
                  </a:lnTo>
                  <a:lnTo>
                    <a:pt x="449" y="141"/>
                  </a:lnTo>
                  <a:lnTo>
                    <a:pt x="446" y="162"/>
                  </a:lnTo>
                  <a:lnTo>
                    <a:pt x="444" y="184"/>
                  </a:lnTo>
                  <a:lnTo>
                    <a:pt x="444" y="205"/>
                  </a:lnTo>
                  <a:lnTo>
                    <a:pt x="444" y="227"/>
                  </a:lnTo>
                  <a:lnTo>
                    <a:pt x="442" y="249"/>
                  </a:lnTo>
                  <a:lnTo>
                    <a:pt x="438" y="271"/>
                  </a:lnTo>
                  <a:lnTo>
                    <a:pt x="430" y="290"/>
                  </a:lnTo>
                  <a:lnTo>
                    <a:pt x="417" y="309"/>
                  </a:lnTo>
                  <a:lnTo>
                    <a:pt x="417" y="311"/>
                  </a:lnTo>
                  <a:lnTo>
                    <a:pt x="417" y="312"/>
                  </a:lnTo>
                  <a:lnTo>
                    <a:pt x="457" y="318"/>
                  </a:lnTo>
                  <a:lnTo>
                    <a:pt x="442" y="327"/>
                  </a:lnTo>
                  <a:lnTo>
                    <a:pt x="428" y="335"/>
                  </a:lnTo>
                  <a:lnTo>
                    <a:pt x="413" y="345"/>
                  </a:lnTo>
                  <a:lnTo>
                    <a:pt x="401" y="355"/>
                  </a:lnTo>
                  <a:lnTo>
                    <a:pt x="388" y="367"/>
                  </a:lnTo>
                  <a:lnTo>
                    <a:pt x="376" y="380"/>
                  </a:lnTo>
                  <a:lnTo>
                    <a:pt x="365" y="394"/>
                  </a:lnTo>
                  <a:lnTo>
                    <a:pt x="356" y="411"/>
                  </a:lnTo>
                  <a:lnTo>
                    <a:pt x="353" y="413"/>
                  </a:lnTo>
                  <a:lnTo>
                    <a:pt x="351" y="417"/>
                  </a:lnTo>
                  <a:lnTo>
                    <a:pt x="353" y="427"/>
                  </a:lnTo>
                  <a:lnTo>
                    <a:pt x="357" y="444"/>
                  </a:lnTo>
                  <a:lnTo>
                    <a:pt x="362" y="465"/>
                  </a:lnTo>
                  <a:lnTo>
                    <a:pt x="366" y="488"/>
                  </a:lnTo>
                  <a:lnTo>
                    <a:pt x="369" y="513"/>
                  </a:lnTo>
                  <a:lnTo>
                    <a:pt x="367" y="539"/>
                  </a:lnTo>
                  <a:lnTo>
                    <a:pt x="363" y="565"/>
                  </a:lnTo>
                  <a:lnTo>
                    <a:pt x="354" y="589"/>
                  </a:lnTo>
                  <a:lnTo>
                    <a:pt x="313" y="595"/>
                  </a:lnTo>
                  <a:lnTo>
                    <a:pt x="321" y="577"/>
                  </a:lnTo>
                  <a:lnTo>
                    <a:pt x="329" y="560"/>
                  </a:lnTo>
                  <a:lnTo>
                    <a:pt x="334" y="539"/>
                  </a:lnTo>
                  <a:lnTo>
                    <a:pt x="338" y="518"/>
                  </a:lnTo>
                  <a:lnTo>
                    <a:pt x="339" y="498"/>
                  </a:lnTo>
                  <a:lnTo>
                    <a:pt x="339" y="477"/>
                  </a:lnTo>
                  <a:lnTo>
                    <a:pt x="336" y="457"/>
                  </a:lnTo>
                  <a:lnTo>
                    <a:pt x="331" y="439"/>
                  </a:lnTo>
                  <a:lnTo>
                    <a:pt x="318" y="445"/>
                  </a:lnTo>
                  <a:lnTo>
                    <a:pt x="306" y="452"/>
                  </a:lnTo>
                  <a:lnTo>
                    <a:pt x="294" y="459"/>
                  </a:lnTo>
                  <a:lnTo>
                    <a:pt x="282" y="467"/>
                  </a:lnTo>
                  <a:lnTo>
                    <a:pt x="272" y="476"/>
                  </a:lnTo>
                  <a:lnTo>
                    <a:pt x="262" y="486"/>
                  </a:lnTo>
                  <a:lnTo>
                    <a:pt x="252" y="497"/>
                  </a:lnTo>
                  <a:lnTo>
                    <a:pt x="243" y="508"/>
                  </a:lnTo>
                  <a:lnTo>
                    <a:pt x="244" y="502"/>
                  </a:lnTo>
                  <a:lnTo>
                    <a:pt x="248" y="493"/>
                  </a:lnTo>
                  <a:lnTo>
                    <a:pt x="252" y="479"/>
                  </a:lnTo>
                  <a:lnTo>
                    <a:pt x="259" y="459"/>
                  </a:lnTo>
                  <a:lnTo>
                    <a:pt x="247" y="461"/>
                  </a:lnTo>
                  <a:lnTo>
                    <a:pt x="234" y="463"/>
                  </a:lnTo>
                  <a:lnTo>
                    <a:pt x="220" y="466"/>
                  </a:lnTo>
                  <a:lnTo>
                    <a:pt x="205" y="471"/>
                  </a:lnTo>
                  <a:lnTo>
                    <a:pt x="190" y="475"/>
                  </a:lnTo>
                  <a:lnTo>
                    <a:pt x="176" y="479"/>
                  </a:lnTo>
                  <a:lnTo>
                    <a:pt x="161" y="480"/>
                  </a:lnTo>
                  <a:lnTo>
                    <a:pt x="146" y="480"/>
                  </a:lnTo>
                  <a:lnTo>
                    <a:pt x="153" y="479"/>
                  </a:lnTo>
                  <a:lnTo>
                    <a:pt x="158" y="475"/>
                  </a:lnTo>
                  <a:lnTo>
                    <a:pt x="163" y="471"/>
                  </a:lnTo>
                  <a:lnTo>
                    <a:pt x="167" y="467"/>
                  </a:lnTo>
                  <a:lnTo>
                    <a:pt x="171" y="463"/>
                  </a:lnTo>
                  <a:lnTo>
                    <a:pt x="175" y="458"/>
                  </a:lnTo>
                  <a:lnTo>
                    <a:pt x="179" y="454"/>
                  </a:lnTo>
                  <a:lnTo>
                    <a:pt x="182" y="450"/>
                  </a:lnTo>
                  <a:lnTo>
                    <a:pt x="168" y="448"/>
                  </a:lnTo>
                  <a:lnTo>
                    <a:pt x="154" y="445"/>
                  </a:lnTo>
                  <a:lnTo>
                    <a:pt x="140" y="444"/>
                  </a:lnTo>
                  <a:lnTo>
                    <a:pt x="127" y="440"/>
                  </a:lnTo>
                  <a:lnTo>
                    <a:pt x="113" y="436"/>
                  </a:lnTo>
                  <a:lnTo>
                    <a:pt x="99" y="431"/>
                  </a:lnTo>
                  <a:lnTo>
                    <a:pt x="84" y="425"/>
                  </a:lnTo>
                  <a:lnTo>
                    <a:pt x="68" y="416"/>
                  </a:lnTo>
                  <a:lnTo>
                    <a:pt x="98" y="403"/>
                  </a:lnTo>
                  <a:lnTo>
                    <a:pt x="85" y="397"/>
                  </a:lnTo>
                  <a:lnTo>
                    <a:pt x="71" y="389"/>
                  </a:lnTo>
                  <a:lnTo>
                    <a:pt x="58" y="380"/>
                  </a:lnTo>
                  <a:lnTo>
                    <a:pt x="46" y="371"/>
                  </a:lnTo>
                  <a:lnTo>
                    <a:pt x="33" y="362"/>
                  </a:lnTo>
                  <a:lnTo>
                    <a:pt x="22" y="350"/>
                  </a:lnTo>
                  <a:lnTo>
                    <a:pt x="10" y="340"/>
                  </a:lnTo>
                  <a:lnTo>
                    <a:pt x="0" y="327"/>
                  </a:lnTo>
                  <a:lnTo>
                    <a:pt x="91" y="341"/>
                  </a:lnTo>
                  <a:lnTo>
                    <a:pt x="69" y="302"/>
                  </a:lnTo>
                  <a:lnTo>
                    <a:pt x="77" y="303"/>
                  </a:lnTo>
                  <a:lnTo>
                    <a:pt x="86" y="304"/>
                  </a:lnTo>
                  <a:lnTo>
                    <a:pt x="96" y="307"/>
                  </a:lnTo>
                  <a:lnTo>
                    <a:pt x="107" y="308"/>
                  </a:lnTo>
                  <a:lnTo>
                    <a:pt x="114" y="309"/>
                  </a:lnTo>
                  <a:lnTo>
                    <a:pt x="122" y="311"/>
                  </a:lnTo>
                  <a:lnTo>
                    <a:pt x="125" y="312"/>
                  </a:lnTo>
                  <a:lnTo>
                    <a:pt x="123" y="312"/>
                  </a:lnTo>
                  <a:lnTo>
                    <a:pt x="118" y="300"/>
                  </a:lnTo>
                  <a:lnTo>
                    <a:pt x="110" y="291"/>
                  </a:lnTo>
                  <a:lnTo>
                    <a:pt x="99" y="282"/>
                  </a:lnTo>
                  <a:lnTo>
                    <a:pt x="87" y="276"/>
                  </a:lnTo>
                  <a:lnTo>
                    <a:pt x="75" y="268"/>
                  </a:lnTo>
                  <a:lnTo>
                    <a:pt x="60" y="261"/>
                  </a:lnTo>
                  <a:lnTo>
                    <a:pt x="48" y="252"/>
                  </a:lnTo>
                  <a:lnTo>
                    <a:pt x="37" y="241"/>
                  </a:lnTo>
                  <a:lnTo>
                    <a:pt x="67" y="230"/>
                  </a:lnTo>
                  <a:lnTo>
                    <a:pt x="36" y="187"/>
                  </a:lnTo>
                  <a:lnTo>
                    <a:pt x="49" y="194"/>
                  </a:lnTo>
                  <a:lnTo>
                    <a:pt x="62" y="198"/>
                  </a:lnTo>
                  <a:lnTo>
                    <a:pt x="72" y="201"/>
                  </a:lnTo>
                  <a:lnTo>
                    <a:pt x="84" y="203"/>
                  </a:lnTo>
                  <a:lnTo>
                    <a:pt x="94" y="204"/>
                  </a:lnTo>
                  <a:lnTo>
                    <a:pt x="104" y="203"/>
                  </a:lnTo>
                  <a:lnTo>
                    <a:pt x="114" y="199"/>
                  </a:lnTo>
                  <a:lnTo>
                    <a:pt x="126" y="194"/>
                  </a:lnTo>
                  <a:lnTo>
                    <a:pt x="39" y="110"/>
                  </a:lnTo>
                  <a:lnTo>
                    <a:pt x="69" y="112"/>
                  </a:lnTo>
                  <a:lnTo>
                    <a:pt x="62" y="98"/>
                  </a:lnTo>
                  <a:lnTo>
                    <a:pt x="55" y="86"/>
                  </a:lnTo>
                  <a:lnTo>
                    <a:pt x="48" y="74"/>
                  </a:lnTo>
                  <a:lnTo>
                    <a:pt x="41" y="65"/>
                  </a:lnTo>
                  <a:lnTo>
                    <a:pt x="33" y="58"/>
                  </a:lnTo>
                  <a:lnTo>
                    <a:pt x="27" y="51"/>
                  </a:lnTo>
                  <a:lnTo>
                    <a:pt x="21" y="45"/>
                  </a:lnTo>
                  <a:lnTo>
                    <a:pt x="14" y="41"/>
                  </a:lnTo>
                  <a:lnTo>
                    <a:pt x="22" y="41"/>
                  </a:lnTo>
                  <a:lnTo>
                    <a:pt x="33" y="42"/>
                  </a:lnTo>
                  <a:lnTo>
                    <a:pt x="45" y="46"/>
                  </a:lnTo>
                  <a:lnTo>
                    <a:pt x="58" y="50"/>
                  </a:lnTo>
                  <a:lnTo>
                    <a:pt x="71" y="54"/>
                  </a:lnTo>
                  <a:lnTo>
                    <a:pt x="82" y="59"/>
                  </a:lnTo>
                  <a:lnTo>
                    <a:pt x="91" y="63"/>
                  </a:lnTo>
                  <a:lnTo>
                    <a:pt x="99" y="64"/>
                  </a:lnTo>
                  <a:close/>
                </a:path>
              </a:pathLst>
            </a:custGeom>
            <a:solidFill>
              <a:srgbClr val="F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6" name="Freeform 6"/>
            <p:cNvSpPr>
              <a:spLocks/>
            </p:cNvSpPr>
            <p:nvPr/>
          </p:nvSpPr>
          <p:spPr bwMode="auto">
            <a:xfrm>
              <a:off x="2836" y="2016"/>
              <a:ext cx="284" cy="482"/>
            </a:xfrm>
            <a:custGeom>
              <a:avLst/>
              <a:gdLst>
                <a:gd name="T0" fmla="*/ 25 w 284"/>
                <a:gd name="T1" fmla="*/ 30 h 482"/>
                <a:gd name="T2" fmla="*/ 56 w 284"/>
                <a:gd name="T3" fmla="*/ 62 h 482"/>
                <a:gd name="T4" fmla="*/ 81 w 284"/>
                <a:gd name="T5" fmla="*/ 101 h 482"/>
                <a:gd name="T6" fmla="*/ 84 w 284"/>
                <a:gd name="T7" fmla="*/ 48 h 482"/>
                <a:gd name="T8" fmla="*/ 98 w 284"/>
                <a:gd name="T9" fmla="*/ 118 h 482"/>
                <a:gd name="T10" fmla="*/ 137 w 284"/>
                <a:gd name="T11" fmla="*/ 174 h 482"/>
                <a:gd name="T12" fmla="*/ 143 w 284"/>
                <a:gd name="T13" fmla="*/ 182 h 482"/>
                <a:gd name="T14" fmla="*/ 147 w 284"/>
                <a:gd name="T15" fmla="*/ 132 h 482"/>
                <a:gd name="T16" fmla="*/ 152 w 284"/>
                <a:gd name="T17" fmla="*/ 116 h 482"/>
                <a:gd name="T18" fmla="*/ 170 w 284"/>
                <a:gd name="T19" fmla="*/ 222 h 482"/>
                <a:gd name="T20" fmla="*/ 189 w 284"/>
                <a:gd name="T21" fmla="*/ 246 h 482"/>
                <a:gd name="T22" fmla="*/ 210 w 284"/>
                <a:gd name="T23" fmla="*/ 210 h 482"/>
                <a:gd name="T24" fmla="*/ 237 w 284"/>
                <a:gd name="T25" fmla="*/ 146 h 482"/>
                <a:gd name="T26" fmla="*/ 284 w 284"/>
                <a:gd name="T27" fmla="*/ 98 h 482"/>
                <a:gd name="T28" fmla="*/ 241 w 284"/>
                <a:gd name="T29" fmla="*/ 143 h 482"/>
                <a:gd name="T30" fmla="*/ 216 w 284"/>
                <a:gd name="T31" fmla="*/ 210 h 482"/>
                <a:gd name="T32" fmla="*/ 221 w 284"/>
                <a:gd name="T33" fmla="*/ 296 h 482"/>
                <a:gd name="T34" fmla="*/ 248 w 284"/>
                <a:gd name="T35" fmla="*/ 386 h 482"/>
                <a:gd name="T36" fmla="*/ 244 w 284"/>
                <a:gd name="T37" fmla="*/ 462 h 482"/>
                <a:gd name="T38" fmla="*/ 228 w 284"/>
                <a:gd name="T39" fmla="*/ 453 h 482"/>
                <a:gd name="T40" fmla="*/ 237 w 284"/>
                <a:gd name="T41" fmla="*/ 377 h 482"/>
                <a:gd name="T42" fmla="*/ 220 w 284"/>
                <a:gd name="T43" fmla="*/ 313 h 482"/>
                <a:gd name="T44" fmla="*/ 190 w 284"/>
                <a:gd name="T45" fmla="*/ 288 h 482"/>
                <a:gd name="T46" fmla="*/ 165 w 284"/>
                <a:gd name="T47" fmla="*/ 295 h 482"/>
                <a:gd name="T48" fmla="*/ 139 w 284"/>
                <a:gd name="T49" fmla="*/ 308 h 482"/>
                <a:gd name="T50" fmla="*/ 122 w 284"/>
                <a:gd name="T51" fmla="*/ 319 h 482"/>
                <a:gd name="T52" fmla="*/ 20 w 284"/>
                <a:gd name="T53" fmla="*/ 269 h 482"/>
                <a:gd name="T54" fmla="*/ 53 w 284"/>
                <a:gd name="T55" fmla="*/ 272 h 482"/>
                <a:gd name="T56" fmla="*/ 86 w 284"/>
                <a:gd name="T57" fmla="*/ 274 h 482"/>
                <a:gd name="T58" fmla="*/ 120 w 284"/>
                <a:gd name="T59" fmla="*/ 275 h 482"/>
                <a:gd name="T60" fmla="*/ 152 w 284"/>
                <a:gd name="T61" fmla="*/ 277 h 482"/>
                <a:gd name="T62" fmla="*/ 185 w 284"/>
                <a:gd name="T63" fmla="*/ 279 h 482"/>
                <a:gd name="T64" fmla="*/ 184 w 284"/>
                <a:gd name="T65" fmla="*/ 257 h 482"/>
                <a:gd name="T66" fmla="*/ 161 w 284"/>
                <a:gd name="T67" fmla="*/ 225 h 482"/>
                <a:gd name="T68" fmla="*/ 135 w 284"/>
                <a:gd name="T69" fmla="*/ 193 h 482"/>
                <a:gd name="T70" fmla="*/ 113 w 284"/>
                <a:gd name="T71" fmla="*/ 179 h 482"/>
                <a:gd name="T72" fmla="*/ 90 w 284"/>
                <a:gd name="T73" fmla="*/ 165 h 482"/>
                <a:gd name="T74" fmla="*/ 69 w 284"/>
                <a:gd name="T75" fmla="*/ 154 h 482"/>
                <a:gd name="T76" fmla="*/ 45 w 284"/>
                <a:gd name="T77" fmla="*/ 143 h 482"/>
                <a:gd name="T78" fmla="*/ 22 w 284"/>
                <a:gd name="T79" fmla="*/ 136 h 482"/>
                <a:gd name="T80" fmla="*/ 43 w 284"/>
                <a:gd name="T81" fmla="*/ 141 h 482"/>
                <a:gd name="T82" fmla="*/ 84 w 284"/>
                <a:gd name="T83" fmla="*/ 155 h 482"/>
                <a:gd name="T84" fmla="*/ 124 w 284"/>
                <a:gd name="T85" fmla="*/ 174 h 482"/>
                <a:gd name="T86" fmla="*/ 95 w 284"/>
                <a:gd name="T87" fmla="*/ 138 h 482"/>
                <a:gd name="T88" fmla="*/ 75 w 284"/>
                <a:gd name="T89" fmla="*/ 106 h 482"/>
                <a:gd name="T90" fmla="*/ 57 w 284"/>
                <a:gd name="T91" fmla="*/ 78 h 482"/>
                <a:gd name="T92" fmla="*/ 38 w 284"/>
                <a:gd name="T93" fmla="*/ 50 h 482"/>
                <a:gd name="T94" fmla="*/ 12 w 284"/>
                <a:gd name="T95" fmla="*/ 23 h 4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84"/>
                <a:gd name="T145" fmla="*/ 0 h 482"/>
                <a:gd name="T146" fmla="*/ 284 w 284"/>
                <a:gd name="T147" fmla="*/ 482 h 48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84" h="482">
                  <a:moveTo>
                    <a:pt x="0" y="14"/>
                  </a:moveTo>
                  <a:lnTo>
                    <a:pt x="13" y="21"/>
                  </a:lnTo>
                  <a:lnTo>
                    <a:pt x="25" y="30"/>
                  </a:lnTo>
                  <a:lnTo>
                    <a:pt x="36" y="41"/>
                  </a:lnTo>
                  <a:lnTo>
                    <a:pt x="47" y="51"/>
                  </a:lnTo>
                  <a:lnTo>
                    <a:pt x="56" y="62"/>
                  </a:lnTo>
                  <a:lnTo>
                    <a:pt x="65" y="75"/>
                  </a:lnTo>
                  <a:lnTo>
                    <a:pt x="74" y="87"/>
                  </a:lnTo>
                  <a:lnTo>
                    <a:pt x="81" y="101"/>
                  </a:lnTo>
                  <a:lnTo>
                    <a:pt x="79" y="0"/>
                  </a:lnTo>
                  <a:lnTo>
                    <a:pt x="81" y="24"/>
                  </a:lnTo>
                  <a:lnTo>
                    <a:pt x="84" y="48"/>
                  </a:lnTo>
                  <a:lnTo>
                    <a:pt x="88" y="71"/>
                  </a:lnTo>
                  <a:lnTo>
                    <a:pt x="92" y="96"/>
                  </a:lnTo>
                  <a:lnTo>
                    <a:pt x="98" y="118"/>
                  </a:lnTo>
                  <a:lnTo>
                    <a:pt x="107" y="138"/>
                  </a:lnTo>
                  <a:lnTo>
                    <a:pt x="120" y="157"/>
                  </a:lnTo>
                  <a:lnTo>
                    <a:pt x="137" y="174"/>
                  </a:lnTo>
                  <a:lnTo>
                    <a:pt x="139" y="177"/>
                  </a:lnTo>
                  <a:lnTo>
                    <a:pt x="140" y="179"/>
                  </a:lnTo>
                  <a:lnTo>
                    <a:pt x="143" y="182"/>
                  </a:lnTo>
                  <a:lnTo>
                    <a:pt x="146" y="183"/>
                  </a:lnTo>
                  <a:lnTo>
                    <a:pt x="144" y="157"/>
                  </a:lnTo>
                  <a:lnTo>
                    <a:pt x="147" y="132"/>
                  </a:lnTo>
                  <a:lnTo>
                    <a:pt x="149" y="105"/>
                  </a:lnTo>
                  <a:lnTo>
                    <a:pt x="156" y="80"/>
                  </a:lnTo>
                  <a:lnTo>
                    <a:pt x="152" y="116"/>
                  </a:lnTo>
                  <a:lnTo>
                    <a:pt x="151" y="154"/>
                  </a:lnTo>
                  <a:lnTo>
                    <a:pt x="157" y="189"/>
                  </a:lnTo>
                  <a:lnTo>
                    <a:pt x="170" y="222"/>
                  </a:lnTo>
                  <a:lnTo>
                    <a:pt x="172" y="224"/>
                  </a:lnTo>
                  <a:lnTo>
                    <a:pt x="180" y="234"/>
                  </a:lnTo>
                  <a:lnTo>
                    <a:pt x="189" y="246"/>
                  </a:lnTo>
                  <a:lnTo>
                    <a:pt x="196" y="250"/>
                  </a:lnTo>
                  <a:lnTo>
                    <a:pt x="202" y="231"/>
                  </a:lnTo>
                  <a:lnTo>
                    <a:pt x="210" y="210"/>
                  </a:lnTo>
                  <a:lnTo>
                    <a:pt x="217" y="188"/>
                  </a:lnTo>
                  <a:lnTo>
                    <a:pt x="226" y="166"/>
                  </a:lnTo>
                  <a:lnTo>
                    <a:pt x="237" y="146"/>
                  </a:lnTo>
                  <a:lnTo>
                    <a:pt x="250" y="127"/>
                  </a:lnTo>
                  <a:lnTo>
                    <a:pt x="265" y="111"/>
                  </a:lnTo>
                  <a:lnTo>
                    <a:pt x="284" y="98"/>
                  </a:lnTo>
                  <a:lnTo>
                    <a:pt x="267" y="111"/>
                  </a:lnTo>
                  <a:lnTo>
                    <a:pt x="253" y="127"/>
                  </a:lnTo>
                  <a:lnTo>
                    <a:pt x="241" y="143"/>
                  </a:lnTo>
                  <a:lnTo>
                    <a:pt x="232" y="164"/>
                  </a:lnTo>
                  <a:lnTo>
                    <a:pt x="224" y="186"/>
                  </a:lnTo>
                  <a:lnTo>
                    <a:pt x="216" y="210"/>
                  </a:lnTo>
                  <a:lnTo>
                    <a:pt x="210" y="237"/>
                  </a:lnTo>
                  <a:lnTo>
                    <a:pt x="205" y="265"/>
                  </a:lnTo>
                  <a:lnTo>
                    <a:pt x="221" y="296"/>
                  </a:lnTo>
                  <a:lnTo>
                    <a:pt x="234" y="327"/>
                  </a:lnTo>
                  <a:lnTo>
                    <a:pt x="243" y="356"/>
                  </a:lnTo>
                  <a:lnTo>
                    <a:pt x="248" y="386"/>
                  </a:lnTo>
                  <a:lnTo>
                    <a:pt x="250" y="414"/>
                  </a:lnTo>
                  <a:lnTo>
                    <a:pt x="248" y="438"/>
                  </a:lnTo>
                  <a:lnTo>
                    <a:pt x="244" y="462"/>
                  </a:lnTo>
                  <a:lnTo>
                    <a:pt x="238" y="479"/>
                  </a:lnTo>
                  <a:lnTo>
                    <a:pt x="217" y="482"/>
                  </a:lnTo>
                  <a:lnTo>
                    <a:pt x="228" y="453"/>
                  </a:lnTo>
                  <a:lnTo>
                    <a:pt x="234" y="426"/>
                  </a:lnTo>
                  <a:lnTo>
                    <a:pt x="237" y="401"/>
                  </a:lnTo>
                  <a:lnTo>
                    <a:pt x="237" y="377"/>
                  </a:lnTo>
                  <a:lnTo>
                    <a:pt x="233" y="355"/>
                  </a:lnTo>
                  <a:lnTo>
                    <a:pt x="228" y="334"/>
                  </a:lnTo>
                  <a:lnTo>
                    <a:pt x="220" y="313"/>
                  </a:lnTo>
                  <a:lnTo>
                    <a:pt x="210" y="292"/>
                  </a:lnTo>
                  <a:lnTo>
                    <a:pt x="201" y="290"/>
                  </a:lnTo>
                  <a:lnTo>
                    <a:pt x="190" y="288"/>
                  </a:lnTo>
                  <a:lnTo>
                    <a:pt x="181" y="290"/>
                  </a:lnTo>
                  <a:lnTo>
                    <a:pt x="172" y="292"/>
                  </a:lnTo>
                  <a:lnTo>
                    <a:pt x="165" y="295"/>
                  </a:lnTo>
                  <a:lnTo>
                    <a:pt x="156" y="299"/>
                  </a:lnTo>
                  <a:lnTo>
                    <a:pt x="148" y="302"/>
                  </a:lnTo>
                  <a:lnTo>
                    <a:pt x="139" y="308"/>
                  </a:lnTo>
                  <a:lnTo>
                    <a:pt x="134" y="311"/>
                  </a:lnTo>
                  <a:lnTo>
                    <a:pt x="129" y="315"/>
                  </a:lnTo>
                  <a:lnTo>
                    <a:pt x="122" y="319"/>
                  </a:lnTo>
                  <a:lnTo>
                    <a:pt x="116" y="322"/>
                  </a:lnTo>
                  <a:lnTo>
                    <a:pt x="155" y="288"/>
                  </a:lnTo>
                  <a:lnTo>
                    <a:pt x="20" y="269"/>
                  </a:lnTo>
                  <a:lnTo>
                    <a:pt x="30" y="270"/>
                  </a:lnTo>
                  <a:lnTo>
                    <a:pt x="42" y="272"/>
                  </a:lnTo>
                  <a:lnTo>
                    <a:pt x="53" y="272"/>
                  </a:lnTo>
                  <a:lnTo>
                    <a:pt x="63" y="273"/>
                  </a:lnTo>
                  <a:lnTo>
                    <a:pt x="75" y="273"/>
                  </a:lnTo>
                  <a:lnTo>
                    <a:pt x="86" y="274"/>
                  </a:lnTo>
                  <a:lnTo>
                    <a:pt x="97" y="274"/>
                  </a:lnTo>
                  <a:lnTo>
                    <a:pt x="108" y="275"/>
                  </a:lnTo>
                  <a:lnTo>
                    <a:pt x="120" y="275"/>
                  </a:lnTo>
                  <a:lnTo>
                    <a:pt x="130" y="275"/>
                  </a:lnTo>
                  <a:lnTo>
                    <a:pt x="142" y="277"/>
                  </a:lnTo>
                  <a:lnTo>
                    <a:pt x="152" y="277"/>
                  </a:lnTo>
                  <a:lnTo>
                    <a:pt x="164" y="278"/>
                  </a:lnTo>
                  <a:lnTo>
                    <a:pt x="175" y="278"/>
                  </a:lnTo>
                  <a:lnTo>
                    <a:pt x="185" y="279"/>
                  </a:lnTo>
                  <a:lnTo>
                    <a:pt x="197" y="279"/>
                  </a:lnTo>
                  <a:lnTo>
                    <a:pt x="190" y="269"/>
                  </a:lnTo>
                  <a:lnTo>
                    <a:pt x="184" y="257"/>
                  </a:lnTo>
                  <a:lnTo>
                    <a:pt x="176" y="247"/>
                  </a:lnTo>
                  <a:lnTo>
                    <a:pt x="169" y="236"/>
                  </a:lnTo>
                  <a:lnTo>
                    <a:pt x="161" y="225"/>
                  </a:lnTo>
                  <a:lnTo>
                    <a:pt x="152" y="215"/>
                  </a:lnTo>
                  <a:lnTo>
                    <a:pt x="144" y="204"/>
                  </a:lnTo>
                  <a:lnTo>
                    <a:pt x="135" y="193"/>
                  </a:lnTo>
                  <a:lnTo>
                    <a:pt x="128" y="188"/>
                  </a:lnTo>
                  <a:lnTo>
                    <a:pt x="120" y="183"/>
                  </a:lnTo>
                  <a:lnTo>
                    <a:pt x="113" y="179"/>
                  </a:lnTo>
                  <a:lnTo>
                    <a:pt x="106" y="174"/>
                  </a:lnTo>
                  <a:lnTo>
                    <a:pt x="98" y="170"/>
                  </a:lnTo>
                  <a:lnTo>
                    <a:pt x="90" y="165"/>
                  </a:lnTo>
                  <a:lnTo>
                    <a:pt x="84" y="161"/>
                  </a:lnTo>
                  <a:lnTo>
                    <a:pt x="76" y="157"/>
                  </a:lnTo>
                  <a:lnTo>
                    <a:pt x="69" y="154"/>
                  </a:lnTo>
                  <a:lnTo>
                    <a:pt x="61" y="150"/>
                  </a:lnTo>
                  <a:lnTo>
                    <a:pt x="53" y="146"/>
                  </a:lnTo>
                  <a:lnTo>
                    <a:pt x="45" y="143"/>
                  </a:lnTo>
                  <a:lnTo>
                    <a:pt x="38" y="141"/>
                  </a:lnTo>
                  <a:lnTo>
                    <a:pt x="30" y="138"/>
                  </a:lnTo>
                  <a:lnTo>
                    <a:pt x="22" y="136"/>
                  </a:lnTo>
                  <a:lnTo>
                    <a:pt x="13" y="134"/>
                  </a:lnTo>
                  <a:lnTo>
                    <a:pt x="29" y="137"/>
                  </a:lnTo>
                  <a:lnTo>
                    <a:pt x="43" y="141"/>
                  </a:lnTo>
                  <a:lnTo>
                    <a:pt x="57" y="145"/>
                  </a:lnTo>
                  <a:lnTo>
                    <a:pt x="70" y="148"/>
                  </a:lnTo>
                  <a:lnTo>
                    <a:pt x="84" y="155"/>
                  </a:lnTo>
                  <a:lnTo>
                    <a:pt x="98" y="160"/>
                  </a:lnTo>
                  <a:lnTo>
                    <a:pt x="111" y="168"/>
                  </a:lnTo>
                  <a:lnTo>
                    <a:pt x="124" y="174"/>
                  </a:lnTo>
                  <a:lnTo>
                    <a:pt x="113" y="161"/>
                  </a:lnTo>
                  <a:lnTo>
                    <a:pt x="104" y="150"/>
                  </a:lnTo>
                  <a:lnTo>
                    <a:pt x="95" y="138"/>
                  </a:lnTo>
                  <a:lnTo>
                    <a:pt x="88" y="127"/>
                  </a:lnTo>
                  <a:lnTo>
                    <a:pt x="81" y="116"/>
                  </a:lnTo>
                  <a:lnTo>
                    <a:pt x="75" y="106"/>
                  </a:lnTo>
                  <a:lnTo>
                    <a:pt x="69" y="96"/>
                  </a:lnTo>
                  <a:lnTo>
                    <a:pt x="63" y="87"/>
                  </a:lnTo>
                  <a:lnTo>
                    <a:pt x="57" y="78"/>
                  </a:lnTo>
                  <a:lnTo>
                    <a:pt x="51" y="69"/>
                  </a:lnTo>
                  <a:lnTo>
                    <a:pt x="44" y="59"/>
                  </a:lnTo>
                  <a:lnTo>
                    <a:pt x="38" y="50"/>
                  </a:lnTo>
                  <a:lnTo>
                    <a:pt x="30" y="41"/>
                  </a:lnTo>
                  <a:lnTo>
                    <a:pt x="21" y="32"/>
                  </a:lnTo>
                  <a:lnTo>
                    <a:pt x="12" y="2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80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588000" y="5562600"/>
            <a:ext cx="1449917" cy="1090613"/>
            <a:chOff x="3155" y="2736"/>
            <a:chExt cx="685" cy="687"/>
          </a:xfrm>
        </p:grpSpPr>
        <p:sp>
          <p:nvSpPr>
            <p:cNvPr id="15383" name="Freeform 8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4" name="Freeform 9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8041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 rot="4937768">
            <a:off x="10036440" y="4999832"/>
            <a:ext cx="1087437" cy="1454149"/>
            <a:chOff x="3155" y="2736"/>
            <a:chExt cx="685" cy="687"/>
          </a:xfrm>
        </p:grpSpPr>
        <p:sp>
          <p:nvSpPr>
            <p:cNvPr id="15381" name="Freeform 11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2" name="Freeform 12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99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 rot="4937768">
            <a:off x="2520159" y="5587209"/>
            <a:ext cx="1087437" cy="1454151"/>
            <a:chOff x="3155" y="2736"/>
            <a:chExt cx="685" cy="687"/>
          </a:xfrm>
        </p:grpSpPr>
        <p:sp>
          <p:nvSpPr>
            <p:cNvPr id="15379" name="Freeform 14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0" name="Freeform 15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99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 rot="-1101762">
            <a:off x="0" y="3810001"/>
            <a:ext cx="914400" cy="792163"/>
            <a:chOff x="2736" y="1920"/>
            <a:chExt cx="457" cy="595"/>
          </a:xfrm>
        </p:grpSpPr>
        <p:sp>
          <p:nvSpPr>
            <p:cNvPr id="15377" name="Freeform 17"/>
            <p:cNvSpPr>
              <a:spLocks/>
            </p:cNvSpPr>
            <p:nvPr/>
          </p:nvSpPr>
          <p:spPr bwMode="auto">
            <a:xfrm>
              <a:off x="2736" y="1920"/>
              <a:ext cx="457" cy="595"/>
            </a:xfrm>
            <a:custGeom>
              <a:avLst/>
              <a:gdLst>
                <a:gd name="T0" fmla="*/ 98 w 457"/>
                <a:gd name="T1" fmla="*/ 51 h 595"/>
                <a:gd name="T2" fmla="*/ 148 w 457"/>
                <a:gd name="T3" fmla="*/ 64 h 595"/>
                <a:gd name="T4" fmla="*/ 161 w 457"/>
                <a:gd name="T5" fmla="*/ 18 h 595"/>
                <a:gd name="T6" fmla="*/ 187 w 457"/>
                <a:gd name="T7" fmla="*/ 27 h 595"/>
                <a:gd name="T8" fmla="*/ 217 w 457"/>
                <a:gd name="T9" fmla="*/ 73 h 595"/>
                <a:gd name="T10" fmla="*/ 236 w 457"/>
                <a:gd name="T11" fmla="*/ 126 h 595"/>
                <a:gd name="T12" fmla="*/ 249 w 457"/>
                <a:gd name="T13" fmla="*/ 109 h 595"/>
                <a:gd name="T14" fmla="*/ 284 w 457"/>
                <a:gd name="T15" fmla="*/ 73 h 595"/>
                <a:gd name="T16" fmla="*/ 298 w 457"/>
                <a:gd name="T17" fmla="*/ 74 h 595"/>
                <a:gd name="T18" fmla="*/ 316 w 457"/>
                <a:gd name="T19" fmla="*/ 114 h 595"/>
                <a:gd name="T20" fmla="*/ 325 w 457"/>
                <a:gd name="T21" fmla="*/ 158 h 595"/>
                <a:gd name="T22" fmla="*/ 335 w 457"/>
                <a:gd name="T23" fmla="*/ 166 h 595"/>
                <a:gd name="T24" fmla="*/ 345 w 457"/>
                <a:gd name="T25" fmla="*/ 154 h 595"/>
                <a:gd name="T26" fmla="*/ 360 w 457"/>
                <a:gd name="T27" fmla="*/ 136 h 595"/>
                <a:gd name="T28" fmla="*/ 372 w 457"/>
                <a:gd name="T29" fmla="*/ 169 h 595"/>
                <a:gd name="T30" fmla="*/ 404 w 457"/>
                <a:gd name="T31" fmla="*/ 158 h 595"/>
                <a:gd name="T32" fmla="*/ 438 w 457"/>
                <a:gd name="T33" fmla="*/ 146 h 595"/>
                <a:gd name="T34" fmla="*/ 444 w 457"/>
                <a:gd name="T35" fmla="*/ 184 h 595"/>
                <a:gd name="T36" fmla="*/ 442 w 457"/>
                <a:gd name="T37" fmla="*/ 249 h 595"/>
                <a:gd name="T38" fmla="*/ 417 w 457"/>
                <a:gd name="T39" fmla="*/ 309 h 595"/>
                <a:gd name="T40" fmla="*/ 457 w 457"/>
                <a:gd name="T41" fmla="*/ 318 h 595"/>
                <a:gd name="T42" fmla="*/ 413 w 457"/>
                <a:gd name="T43" fmla="*/ 345 h 595"/>
                <a:gd name="T44" fmla="*/ 376 w 457"/>
                <a:gd name="T45" fmla="*/ 380 h 595"/>
                <a:gd name="T46" fmla="*/ 353 w 457"/>
                <a:gd name="T47" fmla="*/ 413 h 595"/>
                <a:gd name="T48" fmla="*/ 357 w 457"/>
                <a:gd name="T49" fmla="*/ 444 h 595"/>
                <a:gd name="T50" fmla="*/ 369 w 457"/>
                <a:gd name="T51" fmla="*/ 513 h 595"/>
                <a:gd name="T52" fmla="*/ 354 w 457"/>
                <a:gd name="T53" fmla="*/ 589 h 595"/>
                <a:gd name="T54" fmla="*/ 329 w 457"/>
                <a:gd name="T55" fmla="*/ 560 h 595"/>
                <a:gd name="T56" fmla="*/ 339 w 457"/>
                <a:gd name="T57" fmla="*/ 498 h 595"/>
                <a:gd name="T58" fmla="*/ 331 w 457"/>
                <a:gd name="T59" fmla="*/ 439 h 595"/>
                <a:gd name="T60" fmla="*/ 294 w 457"/>
                <a:gd name="T61" fmla="*/ 459 h 595"/>
                <a:gd name="T62" fmla="*/ 262 w 457"/>
                <a:gd name="T63" fmla="*/ 486 h 595"/>
                <a:gd name="T64" fmla="*/ 244 w 457"/>
                <a:gd name="T65" fmla="*/ 502 h 595"/>
                <a:gd name="T66" fmla="*/ 259 w 457"/>
                <a:gd name="T67" fmla="*/ 459 h 595"/>
                <a:gd name="T68" fmla="*/ 220 w 457"/>
                <a:gd name="T69" fmla="*/ 466 h 595"/>
                <a:gd name="T70" fmla="*/ 176 w 457"/>
                <a:gd name="T71" fmla="*/ 479 h 595"/>
                <a:gd name="T72" fmla="*/ 153 w 457"/>
                <a:gd name="T73" fmla="*/ 479 h 595"/>
                <a:gd name="T74" fmla="*/ 167 w 457"/>
                <a:gd name="T75" fmla="*/ 467 h 595"/>
                <a:gd name="T76" fmla="*/ 179 w 457"/>
                <a:gd name="T77" fmla="*/ 454 h 595"/>
                <a:gd name="T78" fmla="*/ 154 w 457"/>
                <a:gd name="T79" fmla="*/ 445 h 595"/>
                <a:gd name="T80" fmla="*/ 113 w 457"/>
                <a:gd name="T81" fmla="*/ 436 h 595"/>
                <a:gd name="T82" fmla="*/ 68 w 457"/>
                <a:gd name="T83" fmla="*/ 416 h 595"/>
                <a:gd name="T84" fmla="*/ 71 w 457"/>
                <a:gd name="T85" fmla="*/ 389 h 595"/>
                <a:gd name="T86" fmla="*/ 33 w 457"/>
                <a:gd name="T87" fmla="*/ 362 h 595"/>
                <a:gd name="T88" fmla="*/ 0 w 457"/>
                <a:gd name="T89" fmla="*/ 327 h 595"/>
                <a:gd name="T90" fmla="*/ 77 w 457"/>
                <a:gd name="T91" fmla="*/ 303 h 595"/>
                <a:gd name="T92" fmla="*/ 107 w 457"/>
                <a:gd name="T93" fmla="*/ 308 h 595"/>
                <a:gd name="T94" fmla="*/ 125 w 457"/>
                <a:gd name="T95" fmla="*/ 312 h 595"/>
                <a:gd name="T96" fmla="*/ 110 w 457"/>
                <a:gd name="T97" fmla="*/ 291 h 595"/>
                <a:gd name="T98" fmla="*/ 75 w 457"/>
                <a:gd name="T99" fmla="*/ 268 h 595"/>
                <a:gd name="T100" fmla="*/ 37 w 457"/>
                <a:gd name="T101" fmla="*/ 241 h 595"/>
                <a:gd name="T102" fmla="*/ 49 w 457"/>
                <a:gd name="T103" fmla="*/ 194 h 595"/>
                <a:gd name="T104" fmla="*/ 84 w 457"/>
                <a:gd name="T105" fmla="*/ 203 h 595"/>
                <a:gd name="T106" fmla="*/ 114 w 457"/>
                <a:gd name="T107" fmla="*/ 199 h 595"/>
                <a:gd name="T108" fmla="*/ 69 w 457"/>
                <a:gd name="T109" fmla="*/ 112 h 595"/>
                <a:gd name="T110" fmla="*/ 48 w 457"/>
                <a:gd name="T111" fmla="*/ 74 h 595"/>
                <a:gd name="T112" fmla="*/ 27 w 457"/>
                <a:gd name="T113" fmla="*/ 51 h 595"/>
                <a:gd name="T114" fmla="*/ 22 w 457"/>
                <a:gd name="T115" fmla="*/ 41 h 595"/>
                <a:gd name="T116" fmla="*/ 58 w 457"/>
                <a:gd name="T117" fmla="*/ 50 h 595"/>
                <a:gd name="T118" fmla="*/ 91 w 457"/>
                <a:gd name="T119" fmla="*/ 63 h 5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57"/>
                <a:gd name="T181" fmla="*/ 0 h 595"/>
                <a:gd name="T182" fmla="*/ 457 w 457"/>
                <a:gd name="T183" fmla="*/ 595 h 59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57" h="595">
                  <a:moveTo>
                    <a:pt x="99" y="64"/>
                  </a:moveTo>
                  <a:lnTo>
                    <a:pt x="99" y="59"/>
                  </a:lnTo>
                  <a:lnTo>
                    <a:pt x="98" y="51"/>
                  </a:lnTo>
                  <a:lnTo>
                    <a:pt x="96" y="42"/>
                  </a:lnTo>
                  <a:lnTo>
                    <a:pt x="94" y="32"/>
                  </a:lnTo>
                  <a:lnTo>
                    <a:pt x="148" y="64"/>
                  </a:lnTo>
                  <a:lnTo>
                    <a:pt x="155" y="50"/>
                  </a:lnTo>
                  <a:lnTo>
                    <a:pt x="159" y="35"/>
                  </a:lnTo>
                  <a:lnTo>
                    <a:pt x="161" y="18"/>
                  </a:lnTo>
                  <a:lnTo>
                    <a:pt x="162" y="0"/>
                  </a:lnTo>
                  <a:lnTo>
                    <a:pt x="175" y="13"/>
                  </a:lnTo>
                  <a:lnTo>
                    <a:pt x="187" y="27"/>
                  </a:lnTo>
                  <a:lnTo>
                    <a:pt x="199" y="41"/>
                  </a:lnTo>
                  <a:lnTo>
                    <a:pt x="208" y="56"/>
                  </a:lnTo>
                  <a:lnTo>
                    <a:pt x="217" y="73"/>
                  </a:lnTo>
                  <a:lnTo>
                    <a:pt x="225" y="90"/>
                  </a:lnTo>
                  <a:lnTo>
                    <a:pt x="231" y="107"/>
                  </a:lnTo>
                  <a:lnTo>
                    <a:pt x="236" y="126"/>
                  </a:lnTo>
                  <a:lnTo>
                    <a:pt x="234" y="124"/>
                  </a:lnTo>
                  <a:lnTo>
                    <a:pt x="240" y="118"/>
                  </a:lnTo>
                  <a:lnTo>
                    <a:pt x="249" y="109"/>
                  </a:lnTo>
                  <a:lnTo>
                    <a:pt x="262" y="96"/>
                  </a:lnTo>
                  <a:lnTo>
                    <a:pt x="274" y="85"/>
                  </a:lnTo>
                  <a:lnTo>
                    <a:pt x="284" y="73"/>
                  </a:lnTo>
                  <a:lnTo>
                    <a:pt x="290" y="65"/>
                  </a:lnTo>
                  <a:lnTo>
                    <a:pt x="289" y="62"/>
                  </a:lnTo>
                  <a:lnTo>
                    <a:pt x="298" y="74"/>
                  </a:lnTo>
                  <a:lnTo>
                    <a:pt x="304" y="87"/>
                  </a:lnTo>
                  <a:lnTo>
                    <a:pt x="311" y="101"/>
                  </a:lnTo>
                  <a:lnTo>
                    <a:pt x="316" y="114"/>
                  </a:lnTo>
                  <a:lnTo>
                    <a:pt x="320" y="128"/>
                  </a:lnTo>
                  <a:lnTo>
                    <a:pt x="322" y="142"/>
                  </a:lnTo>
                  <a:lnTo>
                    <a:pt x="325" y="158"/>
                  </a:lnTo>
                  <a:lnTo>
                    <a:pt x="326" y="172"/>
                  </a:lnTo>
                  <a:lnTo>
                    <a:pt x="331" y="169"/>
                  </a:lnTo>
                  <a:lnTo>
                    <a:pt x="335" y="166"/>
                  </a:lnTo>
                  <a:lnTo>
                    <a:pt x="339" y="163"/>
                  </a:lnTo>
                  <a:lnTo>
                    <a:pt x="343" y="159"/>
                  </a:lnTo>
                  <a:lnTo>
                    <a:pt x="345" y="154"/>
                  </a:lnTo>
                  <a:lnTo>
                    <a:pt x="351" y="149"/>
                  </a:lnTo>
                  <a:lnTo>
                    <a:pt x="354" y="142"/>
                  </a:lnTo>
                  <a:lnTo>
                    <a:pt x="360" y="136"/>
                  </a:lnTo>
                  <a:lnTo>
                    <a:pt x="361" y="157"/>
                  </a:lnTo>
                  <a:lnTo>
                    <a:pt x="361" y="176"/>
                  </a:lnTo>
                  <a:lnTo>
                    <a:pt x="372" y="169"/>
                  </a:lnTo>
                  <a:lnTo>
                    <a:pt x="383" y="164"/>
                  </a:lnTo>
                  <a:lnTo>
                    <a:pt x="393" y="162"/>
                  </a:lnTo>
                  <a:lnTo>
                    <a:pt x="404" y="158"/>
                  </a:lnTo>
                  <a:lnTo>
                    <a:pt x="415" y="155"/>
                  </a:lnTo>
                  <a:lnTo>
                    <a:pt x="426" y="151"/>
                  </a:lnTo>
                  <a:lnTo>
                    <a:pt x="438" y="146"/>
                  </a:lnTo>
                  <a:lnTo>
                    <a:pt x="449" y="141"/>
                  </a:lnTo>
                  <a:lnTo>
                    <a:pt x="446" y="162"/>
                  </a:lnTo>
                  <a:lnTo>
                    <a:pt x="444" y="184"/>
                  </a:lnTo>
                  <a:lnTo>
                    <a:pt x="444" y="205"/>
                  </a:lnTo>
                  <a:lnTo>
                    <a:pt x="444" y="227"/>
                  </a:lnTo>
                  <a:lnTo>
                    <a:pt x="442" y="249"/>
                  </a:lnTo>
                  <a:lnTo>
                    <a:pt x="438" y="271"/>
                  </a:lnTo>
                  <a:lnTo>
                    <a:pt x="430" y="290"/>
                  </a:lnTo>
                  <a:lnTo>
                    <a:pt x="417" y="309"/>
                  </a:lnTo>
                  <a:lnTo>
                    <a:pt x="417" y="311"/>
                  </a:lnTo>
                  <a:lnTo>
                    <a:pt x="417" y="312"/>
                  </a:lnTo>
                  <a:lnTo>
                    <a:pt x="457" y="318"/>
                  </a:lnTo>
                  <a:lnTo>
                    <a:pt x="442" y="327"/>
                  </a:lnTo>
                  <a:lnTo>
                    <a:pt x="428" y="335"/>
                  </a:lnTo>
                  <a:lnTo>
                    <a:pt x="413" y="345"/>
                  </a:lnTo>
                  <a:lnTo>
                    <a:pt x="401" y="355"/>
                  </a:lnTo>
                  <a:lnTo>
                    <a:pt x="388" y="367"/>
                  </a:lnTo>
                  <a:lnTo>
                    <a:pt x="376" y="380"/>
                  </a:lnTo>
                  <a:lnTo>
                    <a:pt x="365" y="394"/>
                  </a:lnTo>
                  <a:lnTo>
                    <a:pt x="356" y="411"/>
                  </a:lnTo>
                  <a:lnTo>
                    <a:pt x="353" y="413"/>
                  </a:lnTo>
                  <a:lnTo>
                    <a:pt x="351" y="417"/>
                  </a:lnTo>
                  <a:lnTo>
                    <a:pt x="353" y="427"/>
                  </a:lnTo>
                  <a:lnTo>
                    <a:pt x="357" y="444"/>
                  </a:lnTo>
                  <a:lnTo>
                    <a:pt x="362" y="465"/>
                  </a:lnTo>
                  <a:lnTo>
                    <a:pt x="366" y="488"/>
                  </a:lnTo>
                  <a:lnTo>
                    <a:pt x="369" y="513"/>
                  </a:lnTo>
                  <a:lnTo>
                    <a:pt x="367" y="539"/>
                  </a:lnTo>
                  <a:lnTo>
                    <a:pt x="363" y="565"/>
                  </a:lnTo>
                  <a:lnTo>
                    <a:pt x="354" y="589"/>
                  </a:lnTo>
                  <a:lnTo>
                    <a:pt x="313" y="595"/>
                  </a:lnTo>
                  <a:lnTo>
                    <a:pt x="321" y="577"/>
                  </a:lnTo>
                  <a:lnTo>
                    <a:pt x="329" y="560"/>
                  </a:lnTo>
                  <a:lnTo>
                    <a:pt x="334" y="539"/>
                  </a:lnTo>
                  <a:lnTo>
                    <a:pt x="338" y="518"/>
                  </a:lnTo>
                  <a:lnTo>
                    <a:pt x="339" y="498"/>
                  </a:lnTo>
                  <a:lnTo>
                    <a:pt x="339" y="477"/>
                  </a:lnTo>
                  <a:lnTo>
                    <a:pt x="336" y="457"/>
                  </a:lnTo>
                  <a:lnTo>
                    <a:pt x="331" y="439"/>
                  </a:lnTo>
                  <a:lnTo>
                    <a:pt x="318" y="445"/>
                  </a:lnTo>
                  <a:lnTo>
                    <a:pt x="306" y="452"/>
                  </a:lnTo>
                  <a:lnTo>
                    <a:pt x="294" y="459"/>
                  </a:lnTo>
                  <a:lnTo>
                    <a:pt x="282" y="467"/>
                  </a:lnTo>
                  <a:lnTo>
                    <a:pt x="272" y="476"/>
                  </a:lnTo>
                  <a:lnTo>
                    <a:pt x="262" y="486"/>
                  </a:lnTo>
                  <a:lnTo>
                    <a:pt x="252" y="497"/>
                  </a:lnTo>
                  <a:lnTo>
                    <a:pt x="243" y="508"/>
                  </a:lnTo>
                  <a:lnTo>
                    <a:pt x="244" y="502"/>
                  </a:lnTo>
                  <a:lnTo>
                    <a:pt x="248" y="493"/>
                  </a:lnTo>
                  <a:lnTo>
                    <a:pt x="252" y="479"/>
                  </a:lnTo>
                  <a:lnTo>
                    <a:pt x="259" y="459"/>
                  </a:lnTo>
                  <a:lnTo>
                    <a:pt x="247" y="461"/>
                  </a:lnTo>
                  <a:lnTo>
                    <a:pt x="234" y="463"/>
                  </a:lnTo>
                  <a:lnTo>
                    <a:pt x="220" y="466"/>
                  </a:lnTo>
                  <a:lnTo>
                    <a:pt x="205" y="471"/>
                  </a:lnTo>
                  <a:lnTo>
                    <a:pt x="190" y="475"/>
                  </a:lnTo>
                  <a:lnTo>
                    <a:pt x="176" y="479"/>
                  </a:lnTo>
                  <a:lnTo>
                    <a:pt x="161" y="480"/>
                  </a:lnTo>
                  <a:lnTo>
                    <a:pt x="146" y="480"/>
                  </a:lnTo>
                  <a:lnTo>
                    <a:pt x="153" y="479"/>
                  </a:lnTo>
                  <a:lnTo>
                    <a:pt x="158" y="475"/>
                  </a:lnTo>
                  <a:lnTo>
                    <a:pt x="163" y="471"/>
                  </a:lnTo>
                  <a:lnTo>
                    <a:pt x="167" y="467"/>
                  </a:lnTo>
                  <a:lnTo>
                    <a:pt x="171" y="463"/>
                  </a:lnTo>
                  <a:lnTo>
                    <a:pt x="175" y="458"/>
                  </a:lnTo>
                  <a:lnTo>
                    <a:pt x="179" y="454"/>
                  </a:lnTo>
                  <a:lnTo>
                    <a:pt x="182" y="450"/>
                  </a:lnTo>
                  <a:lnTo>
                    <a:pt x="168" y="448"/>
                  </a:lnTo>
                  <a:lnTo>
                    <a:pt x="154" y="445"/>
                  </a:lnTo>
                  <a:lnTo>
                    <a:pt x="140" y="444"/>
                  </a:lnTo>
                  <a:lnTo>
                    <a:pt x="127" y="440"/>
                  </a:lnTo>
                  <a:lnTo>
                    <a:pt x="113" y="436"/>
                  </a:lnTo>
                  <a:lnTo>
                    <a:pt x="99" y="431"/>
                  </a:lnTo>
                  <a:lnTo>
                    <a:pt x="84" y="425"/>
                  </a:lnTo>
                  <a:lnTo>
                    <a:pt x="68" y="416"/>
                  </a:lnTo>
                  <a:lnTo>
                    <a:pt x="98" y="403"/>
                  </a:lnTo>
                  <a:lnTo>
                    <a:pt x="85" y="397"/>
                  </a:lnTo>
                  <a:lnTo>
                    <a:pt x="71" y="389"/>
                  </a:lnTo>
                  <a:lnTo>
                    <a:pt x="58" y="380"/>
                  </a:lnTo>
                  <a:lnTo>
                    <a:pt x="46" y="371"/>
                  </a:lnTo>
                  <a:lnTo>
                    <a:pt x="33" y="362"/>
                  </a:lnTo>
                  <a:lnTo>
                    <a:pt x="22" y="350"/>
                  </a:lnTo>
                  <a:lnTo>
                    <a:pt x="10" y="340"/>
                  </a:lnTo>
                  <a:lnTo>
                    <a:pt x="0" y="327"/>
                  </a:lnTo>
                  <a:lnTo>
                    <a:pt x="91" y="341"/>
                  </a:lnTo>
                  <a:lnTo>
                    <a:pt x="69" y="302"/>
                  </a:lnTo>
                  <a:lnTo>
                    <a:pt x="77" y="303"/>
                  </a:lnTo>
                  <a:lnTo>
                    <a:pt x="86" y="304"/>
                  </a:lnTo>
                  <a:lnTo>
                    <a:pt x="96" y="307"/>
                  </a:lnTo>
                  <a:lnTo>
                    <a:pt x="107" y="308"/>
                  </a:lnTo>
                  <a:lnTo>
                    <a:pt x="114" y="309"/>
                  </a:lnTo>
                  <a:lnTo>
                    <a:pt x="122" y="311"/>
                  </a:lnTo>
                  <a:lnTo>
                    <a:pt x="125" y="312"/>
                  </a:lnTo>
                  <a:lnTo>
                    <a:pt x="123" y="312"/>
                  </a:lnTo>
                  <a:lnTo>
                    <a:pt x="118" y="300"/>
                  </a:lnTo>
                  <a:lnTo>
                    <a:pt x="110" y="291"/>
                  </a:lnTo>
                  <a:lnTo>
                    <a:pt x="99" y="282"/>
                  </a:lnTo>
                  <a:lnTo>
                    <a:pt x="87" y="276"/>
                  </a:lnTo>
                  <a:lnTo>
                    <a:pt x="75" y="268"/>
                  </a:lnTo>
                  <a:lnTo>
                    <a:pt x="60" y="261"/>
                  </a:lnTo>
                  <a:lnTo>
                    <a:pt x="48" y="252"/>
                  </a:lnTo>
                  <a:lnTo>
                    <a:pt x="37" y="241"/>
                  </a:lnTo>
                  <a:lnTo>
                    <a:pt x="67" y="230"/>
                  </a:lnTo>
                  <a:lnTo>
                    <a:pt x="36" y="187"/>
                  </a:lnTo>
                  <a:lnTo>
                    <a:pt x="49" y="194"/>
                  </a:lnTo>
                  <a:lnTo>
                    <a:pt x="62" y="198"/>
                  </a:lnTo>
                  <a:lnTo>
                    <a:pt x="72" y="201"/>
                  </a:lnTo>
                  <a:lnTo>
                    <a:pt x="84" y="203"/>
                  </a:lnTo>
                  <a:lnTo>
                    <a:pt x="94" y="204"/>
                  </a:lnTo>
                  <a:lnTo>
                    <a:pt x="104" y="203"/>
                  </a:lnTo>
                  <a:lnTo>
                    <a:pt x="114" y="199"/>
                  </a:lnTo>
                  <a:lnTo>
                    <a:pt x="126" y="194"/>
                  </a:lnTo>
                  <a:lnTo>
                    <a:pt x="39" y="110"/>
                  </a:lnTo>
                  <a:lnTo>
                    <a:pt x="69" y="112"/>
                  </a:lnTo>
                  <a:lnTo>
                    <a:pt x="62" y="98"/>
                  </a:lnTo>
                  <a:lnTo>
                    <a:pt x="55" y="86"/>
                  </a:lnTo>
                  <a:lnTo>
                    <a:pt x="48" y="74"/>
                  </a:lnTo>
                  <a:lnTo>
                    <a:pt x="41" y="65"/>
                  </a:lnTo>
                  <a:lnTo>
                    <a:pt x="33" y="58"/>
                  </a:lnTo>
                  <a:lnTo>
                    <a:pt x="27" y="51"/>
                  </a:lnTo>
                  <a:lnTo>
                    <a:pt x="21" y="45"/>
                  </a:lnTo>
                  <a:lnTo>
                    <a:pt x="14" y="41"/>
                  </a:lnTo>
                  <a:lnTo>
                    <a:pt x="22" y="41"/>
                  </a:lnTo>
                  <a:lnTo>
                    <a:pt x="33" y="42"/>
                  </a:lnTo>
                  <a:lnTo>
                    <a:pt x="45" y="46"/>
                  </a:lnTo>
                  <a:lnTo>
                    <a:pt x="58" y="50"/>
                  </a:lnTo>
                  <a:lnTo>
                    <a:pt x="71" y="54"/>
                  </a:lnTo>
                  <a:lnTo>
                    <a:pt x="82" y="59"/>
                  </a:lnTo>
                  <a:lnTo>
                    <a:pt x="91" y="63"/>
                  </a:lnTo>
                  <a:lnTo>
                    <a:pt x="99" y="64"/>
                  </a:lnTo>
                  <a:close/>
                </a:path>
              </a:pathLst>
            </a:custGeom>
            <a:solidFill>
              <a:srgbClr val="F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78" name="Freeform 18"/>
            <p:cNvSpPr>
              <a:spLocks/>
            </p:cNvSpPr>
            <p:nvPr/>
          </p:nvSpPr>
          <p:spPr bwMode="auto">
            <a:xfrm>
              <a:off x="2836" y="2016"/>
              <a:ext cx="284" cy="482"/>
            </a:xfrm>
            <a:custGeom>
              <a:avLst/>
              <a:gdLst>
                <a:gd name="T0" fmla="*/ 25 w 284"/>
                <a:gd name="T1" fmla="*/ 30 h 482"/>
                <a:gd name="T2" fmla="*/ 56 w 284"/>
                <a:gd name="T3" fmla="*/ 62 h 482"/>
                <a:gd name="T4" fmla="*/ 81 w 284"/>
                <a:gd name="T5" fmla="*/ 101 h 482"/>
                <a:gd name="T6" fmla="*/ 84 w 284"/>
                <a:gd name="T7" fmla="*/ 48 h 482"/>
                <a:gd name="T8" fmla="*/ 98 w 284"/>
                <a:gd name="T9" fmla="*/ 118 h 482"/>
                <a:gd name="T10" fmla="*/ 137 w 284"/>
                <a:gd name="T11" fmla="*/ 174 h 482"/>
                <a:gd name="T12" fmla="*/ 143 w 284"/>
                <a:gd name="T13" fmla="*/ 182 h 482"/>
                <a:gd name="T14" fmla="*/ 147 w 284"/>
                <a:gd name="T15" fmla="*/ 132 h 482"/>
                <a:gd name="T16" fmla="*/ 152 w 284"/>
                <a:gd name="T17" fmla="*/ 116 h 482"/>
                <a:gd name="T18" fmla="*/ 170 w 284"/>
                <a:gd name="T19" fmla="*/ 222 h 482"/>
                <a:gd name="T20" fmla="*/ 189 w 284"/>
                <a:gd name="T21" fmla="*/ 246 h 482"/>
                <a:gd name="T22" fmla="*/ 210 w 284"/>
                <a:gd name="T23" fmla="*/ 210 h 482"/>
                <a:gd name="T24" fmla="*/ 237 w 284"/>
                <a:gd name="T25" fmla="*/ 146 h 482"/>
                <a:gd name="T26" fmla="*/ 284 w 284"/>
                <a:gd name="T27" fmla="*/ 98 h 482"/>
                <a:gd name="T28" fmla="*/ 241 w 284"/>
                <a:gd name="T29" fmla="*/ 143 h 482"/>
                <a:gd name="T30" fmla="*/ 216 w 284"/>
                <a:gd name="T31" fmla="*/ 210 h 482"/>
                <a:gd name="T32" fmla="*/ 221 w 284"/>
                <a:gd name="T33" fmla="*/ 296 h 482"/>
                <a:gd name="T34" fmla="*/ 248 w 284"/>
                <a:gd name="T35" fmla="*/ 386 h 482"/>
                <a:gd name="T36" fmla="*/ 244 w 284"/>
                <a:gd name="T37" fmla="*/ 462 h 482"/>
                <a:gd name="T38" fmla="*/ 228 w 284"/>
                <a:gd name="T39" fmla="*/ 453 h 482"/>
                <a:gd name="T40" fmla="*/ 237 w 284"/>
                <a:gd name="T41" fmla="*/ 377 h 482"/>
                <a:gd name="T42" fmla="*/ 220 w 284"/>
                <a:gd name="T43" fmla="*/ 313 h 482"/>
                <a:gd name="T44" fmla="*/ 190 w 284"/>
                <a:gd name="T45" fmla="*/ 288 h 482"/>
                <a:gd name="T46" fmla="*/ 165 w 284"/>
                <a:gd name="T47" fmla="*/ 295 h 482"/>
                <a:gd name="T48" fmla="*/ 139 w 284"/>
                <a:gd name="T49" fmla="*/ 308 h 482"/>
                <a:gd name="T50" fmla="*/ 122 w 284"/>
                <a:gd name="T51" fmla="*/ 319 h 482"/>
                <a:gd name="T52" fmla="*/ 20 w 284"/>
                <a:gd name="T53" fmla="*/ 269 h 482"/>
                <a:gd name="T54" fmla="*/ 53 w 284"/>
                <a:gd name="T55" fmla="*/ 272 h 482"/>
                <a:gd name="T56" fmla="*/ 86 w 284"/>
                <a:gd name="T57" fmla="*/ 274 h 482"/>
                <a:gd name="T58" fmla="*/ 120 w 284"/>
                <a:gd name="T59" fmla="*/ 275 h 482"/>
                <a:gd name="T60" fmla="*/ 152 w 284"/>
                <a:gd name="T61" fmla="*/ 277 h 482"/>
                <a:gd name="T62" fmla="*/ 185 w 284"/>
                <a:gd name="T63" fmla="*/ 279 h 482"/>
                <a:gd name="T64" fmla="*/ 184 w 284"/>
                <a:gd name="T65" fmla="*/ 257 h 482"/>
                <a:gd name="T66" fmla="*/ 161 w 284"/>
                <a:gd name="T67" fmla="*/ 225 h 482"/>
                <a:gd name="T68" fmla="*/ 135 w 284"/>
                <a:gd name="T69" fmla="*/ 193 h 482"/>
                <a:gd name="T70" fmla="*/ 113 w 284"/>
                <a:gd name="T71" fmla="*/ 179 h 482"/>
                <a:gd name="T72" fmla="*/ 90 w 284"/>
                <a:gd name="T73" fmla="*/ 165 h 482"/>
                <a:gd name="T74" fmla="*/ 69 w 284"/>
                <a:gd name="T75" fmla="*/ 154 h 482"/>
                <a:gd name="T76" fmla="*/ 45 w 284"/>
                <a:gd name="T77" fmla="*/ 143 h 482"/>
                <a:gd name="T78" fmla="*/ 22 w 284"/>
                <a:gd name="T79" fmla="*/ 136 h 482"/>
                <a:gd name="T80" fmla="*/ 43 w 284"/>
                <a:gd name="T81" fmla="*/ 141 h 482"/>
                <a:gd name="T82" fmla="*/ 84 w 284"/>
                <a:gd name="T83" fmla="*/ 155 h 482"/>
                <a:gd name="T84" fmla="*/ 124 w 284"/>
                <a:gd name="T85" fmla="*/ 174 h 482"/>
                <a:gd name="T86" fmla="*/ 95 w 284"/>
                <a:gd name="T87" fmla="*/ 138 h 482"/>
                <a:gd name="T88" fmla="*/ 75 w 284"/>
                <a:gd name="T89" fmla="*/ 106 h 482"/>
                <a:gd name="T90" fmla="*/ 57 w 284"/>
                <a:gd name="T91" fmla="*/ 78 h 482"/>
                <a:gd name="T92" fmla="*/ 38 w 284"/>
                <a:gd name="T93" fmla="*/ 50 h 482"/>
                <a:gd name="T94" fmla="*/ 12 w 284"/>
                <a:gd name="T95" fmla="*/ 23 h 4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84"/>
                <a:gd name="T145" fmla="*/ 0 h 482"/>
                <a:gd name="T146" fmla="*/ 284 w 284"/>
                <a:gd name="T147" fmla="*/ 482 h 48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84" h="482">
                  <a:moveTo>
                    <a:pt x="0" y="14"/>
                  </a:moveTo>
                  <a:lnTo>
                    <a:pt x="13" y="21"/>
                  </a:lnTo>
                  <a:lnTo>
                    <a:pt x="25" y="30"/>
                  </a:lnTo>
                  <a:lnTo>
                    <a:pt x="36" y="41"/>
                  </a:lnTo>
                  <a:lnTo>
                    <a:pt x="47" y="51"/>
                  </a:lnTo>
                  <a:lnTo>
                    <a:pt x="56" y="62"/>
                  </a:lnTo>
                  <a:lnTo>
                    <a:pt x="65" y="75"/>
                  </a:lnTo>
                  <a:lnTo>
                    <a:pt x="74" y="87"/>
                  </a:lnTo>
                  <a:lnTo>
                    <a:pt x="81" y="101"/>
                  </a:lnTo>
                  <a:lnTo>
                    <a:pt x="79" y="0"/>
                  </a:lnTo>
                  <a:lnTo>
                    <a:pt x="81" y="24"/>
                  </a:lnTo>
                  <a:lnTo>
                    <a:pt x="84" y="48"/>
                  </a:lnTo>
                  <a:lnTo>
                    <a:pt x="88" y="71"/>
                  </a:lnTo>
                  <a:lnTo>
                    <a:pt x="92" y="96"/>
                  </a:lnTo>
                  <a:lnTo>
                    <a:pt x="98" y="118"/>
                  </a:lnTo>
                  <a:lnTo>
                    <a:pt x="107" y="138"/>
                  </a:lnTo>
                  <a:lnTo>
                    <a:pt x="120" y="157"/>
                  </a:lnTo>
                  <a:lnTo>
                    <a:pt x="137" y="174"/>
                  </a:lnTo>
                  <a:lnTo>
                    <a:pt x="139" y="177"/>
                  </a:lnTo>
                  <a:lnTo>
                    <a:pt x="140" y="179"/>
                  </a:lnTo>
                  <a:lnTo>
                    <a:pt x="143" y="182"/>
                  </a:lnTo>
                  <a:lnTo>
                    <a:pt x="146" y="183"/>
                  </a:lnTo>
                  <a:lnTo>
                    <a:pt x="144" y="157"/>
                  </a:lnTo>
                  <a:lnTo>
                    <a:pt x="147" y="132"/>
                  </a:lnTo>
                  <a:lnTo>
                    <a:pt x="149" y="105"/>
                  </a:lnTo>
                  <a:lnTo>
                    <a:pt x="156" y="80"/>
                  </a:lnTo>
                  <a:lnTo>
                    <a:pt x="152" y="116"/>
                  </a:lnTo>
                  <a:lnTo>
                    <a:pt x="151" y="154"/>
                  </a:lnTo>
                  <a:lnTo>
                    <a:pt x="157" y="189"/>
                  </a:lnTo>
                  <a:lnTo>
                    <a:pt x="170" y="222"/>
                  </a:lnTo>
                  <a:lnTo>
                    <a:pt x="172" y="224"/>
                  </a:lnTo>
                  <a:lnTo>
                    <a:pt x="180" y="234"/>
                  </a:lnTo>
                  <a:lnTo>
                    <a:pt x="189" y="246"/>
                  </a:lnTo>
                  <a:lnTo>
                    <a:pt x="196" y="250"/>
                  </a:lnTo>
                  <a:lnTo>
                    <a:pt x="202" y="231"/>
                  </a:lnTo>
                  <a:lnTo>
                    <a:pt x="210" y="210"/>
                  </a:lnTo>
                  <a:lnTo>
                    <a:pt x="217" y="188"/>
                  </a:lnTo>
                  <a:lnTo>
                    <a:pt x="226" y="166"/>
                  </a:lnTo>
                  <a:lnTo>
                    <a:pt x="237" y="146"/>
                  </a:lnTo>
                  <a:lnTo>
                    <a:pt x="250" y="127"/>
                  </a:lnTo>
                  <a:lnTo>
                    <a:pt x="265" y="111"/>
                  </a:lnTo>
                  <a:lnTo>
                    <a:pt x="284" y="98"/>
                  </a:lnTo>
                  <a:lnTo>
                    <a:pt x="267" y="111"/>
                  </a:lnTo>
                  <a:lnTo>
                    <a:pt x="253" y="127"/>
                  </a:lnTo>
                  <a:lnTo>
                    <a:pt x="241" y="143"/>
                  </a:lnTo>
                  <a:lnTo>
                    <a:pt x="232" y="164"/>
                  </a:lnTo>
                  <a:lnTo>
                    <a:pt x="224" y="186"/>
                  </a:lnTo>
                  <a:lnTo>
                    <a:pt x="216" y="210"/>
                  </a:lnTo>
                  <a:lnTo>
                    <a:pt x="210" y="237"/>
                  </a:lnTo>
                  <a:lnTo>
                    <a:pt x="205" y="265"/>
                  </a:lnTo>
                  <a:lnTo>
                    <a:pt x="221" y="296"/>
                  </a:lnTo>
                  <a:lnTo>
                    <a:pt x="234" y="327"/>
                  </a:lnTo>
                  <a:lnTo>
                    <a:pt x="243" y="356"/>
                  </a:lnTo>
                  <a:lnTo>
                    <a:pt x="248" y="386"/>
                  </a:lnTo>
                  <a:lnTo>
                    <a:pt x="250" y="414"/>
                  </a:lnTo>
                  <a:lnTo>
                    <a:pt x="248" y="438"/>
                  </a:lnTo>
                  <a:lnTo>
                    <a:pt x="244" y="462"/>
                  </a:lnTo>
                  <a:lnTo>
                    <a:pt x="238" y="479"/>
                  </a:lnTo>
                  <a:lnTo>
                    <a:pt x="217" y="482"/>
                  </a:lnTo>
                  <a:lnTo>
                    <a:pt x="228" y="453"/>
                  </a:lnTo>
                  <a:lnTo>
                    <a:pt x="234" y="426"/>
                  </a:lnTo>
                  <a:lnTo>
                    <a:pt x="237" y="401"/>
                  </a:lnTo>
                  <a:lnTo>
                    <a:pt x="237" y="377"/>
                  </a:lnTo>
                  <a:lnTo>
                    <a:pt x="233" y="355"/>
                  </a:lnTo>
                  <a:lnTo>
                    <a:pt x="228" y="334"/>
                  </a:lnTo>
                  <a:lnTo>
                    <a:pt x="220" y="313"/>
                  </a:lnTo>
                  <a:lnTo>
                    <a:pt x="210" y="292"/>
                  </a:lnTo>
                  <a:lnTo>
                    <a:pt x="201" y="290"/>
                  </a:lnTo>
                  <a:lnTo>
                    <a:pt x="190" y="288"/>
                  </a:lnTo>
                  <a:lnTo>
                    <a:pt x="181" y="290"/>
                  </a:lnTo>
                  <a:lnTo>
                    <a:pt x="172" y="292"/>
                  </a:lnTo>
                  <a:lnTo>
                    <a:pt x="165" y="295"/>
                  </a:lnTo>
                  <a:lnTo>
                    <a:pt x="156" y="299"/>
                  </a:lnTo>
                  <a:lnTo>
                    <a:pt x="148" y="302"/>
                  </a:lnTo>
                  <a:lnTo>
                    <a:pt x="139" y="308"/>
                  </a:lnTo>
                  <a:lnTo>
                    <a:pt x="134" y="311"/>
                  </a:lnTo>
                  <a:lnTo>
                    <a:pt x="129" y="315"/>
                  </a:lnTo>
                  <a:lnTo>
                    <a:pt x="122" y="319"/>
                  </a:lnTo>
                  <a:lnTo>
                    <a:pt x="116" y="322"/>
                  </a:lnTo>
                  <a:lnTo>
                    <a:pt x="155" y="288"/>
                  </a:lnTo>
                  <a:lnTo>
                    <a:pt x="20" y="269"/>
                  </a:lnTo>
                  <a:lnTo>
                    <a:pt x="30" y="270"/>
                  </a:lnTo>
                  <a:lnTo>
                    <a:pt x="42" y="272"/>
                  </a:lnTo>
                  <a:lnTo>
                    <a:pt x="53" y="272"/>
                  </a:lnTo>
                  <a:lnTo>
                    <a:pt x="63" y="273"/>
                  </a:lnTo>
                  <a:lnTo>
                    <a:pt x="75" y="273"/>
                  </a:lnTo>
                  <a:lnTo>
                    <a:pt x="86" y="274"/>
                  </a:lnTo>
                  <a:lnTo>
                    <a:pt x="97" y="274"/>
                  </a:lnTo>
                  <a:lnTo>
                    <a:pt x="108" y="275"/>
                  </a:lnTo>
                  <a:lnTo>
                    <a:pt x="120" y="275"/>
                  </a:lnTo>
                  <a:lnTo>
                    <a:pt x="130" y="275"/>
                  </a:lnTo>
                  <a:lnTo>
                    <a:pt x="142" y="277"/>
                  </a:lnTo>
                  <a:lnTo>
                    <a:pt x="152" y="277"/>
                  </a:lnTo>
                  <a:lnTo>
                    <a:pt x="164" y="278"/>
                  </a:lnTo>
                  <a:lnTo>
                    <a:pt x="175" y="278"/>
                  </a:lnTo>
                  <a:lnTo>
                    <a:pt x="185" y="279"/>
                  </a:lnTo>
                  <a:lnTo>
                    <a:pt x="197" y="279"/>
                  </a:lnTo>
                  <a:lnTo>
                    <a:pt x="190" y="269"/>
                  </a:lnTo>
                  <a:lnTo>
                    <a:pt x="184" y="257"/>
                  </a:lnTo>
                  <a:lnTo>
                    <a:pt x="176" y="247"/>
                  </a:lnTo>
                  <a:lnTo>
                    <a:pt x="169" y="236"/>
                  </a:lnTo>
                  <a:lnTo>
                    <a:pt x="161" y="225"/>
                  </a:lnTo>
                  <a:lnTo>
                    <a:pt x="152" y="215"/>
                  </a:lnTo>
                  <a:lnTo>
                    <a:pt x="144" y="204"/>
                  </a:lnTo>
                  <a:lnTo>
                    <a:pt x="135" y="193"/>
                  </a:lnTo>
                  <a:lnTo>
                    <a:pt x="128" y="188"/>
                  </a:lnTo>
                  <a:lnTo>
                    <a:pt x="120" y="183"/>
                  </a:lnTo>
                  <a:lnTo>
                    <a:pt x="113" y="179"/>
                  </a:lnTo>
                  <a:lnTo>
                    <a:pt x="106" y="174"/>
                  </a:lnTo>
                  <a:lnTo>
                    <a:pt x="98" y="170"/>
                  </a:lnTo>
                  <a:lnTo>
                    <a:pt x="90" y="165"/>
                  </a:lnTo>
                  <a:lnTo>
                    <a:pt x="84" y="161"/>
                  </a:lnTo>
                  <a:lnTo>
                    <a:pt x="76" y="157"/>
                  </a:lnTo>
                  <a:lnTo>
                    <a:pt x="69" y="154"/>
                  </a:lnTo>
                  <a:lnTo>
                    <a:pt x="61" y="150"/>
                  </a:lnTo>
                  <a:lnTo>
                    <a:pt x="53" y="146"/>
                  </a:lnTo>
                  <a:lnTo>
                    <a:pt x="45" y="143"/>
                  </a:lnTo>
                  <a:lnTo>
                    <a:pt x="38" y="141"/>
                  </a:lnTo>
                  <a:lnTo>
                    <a:pt x="30" y="138"/>
                  </a:lnTo>
                  <a:lnTo>
                    <a:pt x="22" y="136"/>
                  </a:lnTo>
                  <a:lnTo>
                    <a:pt x="13" y="134"/>
                  </a:lnTo>
                  <a:lnTo>
                    <a:pt x="29" y="137"/>
                  </a:lnTo>
                  <a:lnTo>
                    <a:pt x="43" y="141"/>
                  </a:lnTo>
                  <a:lnTo>
                    <a:pt x="57" y="145"/>
                  </a:lnTo>
                  <a:lnTo>
                    <a:pt x="70" y="148"/>
                  </a:lnTo>
                  <a:lnTo>
                    <a:pt x="84" y="155"/>
                  </a:lnTo>
                  <a:lnTo>
                    <a:pt x="98" y="160"/>
                  </a:lnTo>
                  <a:lnTo>
                    <a:pt x="111" y="168"/>
                  </a:lnTo>
                  <a:lnTo>
                    <a:pt x="124" y="174"/>
                  </a:lnTo>
                  <a:lnTo>
                    <a:pt x="113" y="161"/>
                  </a:lnTo>
                  <a:lnTo>
                    <a:pt x="104" y="150"/>
                  </a:lnTo>
                  <a:lnTo>
                    <a:pt x="95" y="138"/>
                  </a:lnTo>
                  <a:lnTo>
                    <a:pt x="88" y="127"/>
                  </a:lnTo>
                  <a:lnTo>
                    <a:pt x="81" y="116"/>
                  </a:lnTo>
                  <a:lnTo>
                    <a:pt x="75" y="106"/>
                  </a:lnTo>
                  <a:lnTo>
                    <a:pt x="69" y="96"/>
                  </a:lnTo>
                  <a:lnTo>
                    <a:pt x="63" y="87"/>
                  </a:lnTo>
                  <a:lnTo>
                    <a:pt x="57" y="78"/>
                  </a:lnTo>
                  <a:lnTo>
                    <a:pt x="51" y="69"/>
                  </a:lnTo>
                  <a:lnTo>
                    <a:pt x="44" y="59"/>
                  </a:lnTo>
                  <a:lnTo>
                    <a:pt x="38" y="50"/>
                  </a:lnTo>
                  <a:lnTo>
                    <a:pt x="30" y="41"/>
                  </a:lnTo>
                  <a:lnTo>
                    <a:pt x="21" y="32"/>
                  </a:lnTo>
                  <a:lnTo>
                    <a:pt x="12" y="2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80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0" y="4876800"/>
            <a:ext cx="1449917" cy="1090613"/>
            <a:chOff x="3155" y="2736"/>
            <a:chExt cx="685" cy="687"/>
          </a:xfrm>
        </p:grpSpPr>
        <p:sp>
          <p:nvSpPr>
            <p:cNvPr id="15375" name="Freeform 20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76" name="Freeform 21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8041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3759200" y="6019802"/>
            <a:ext cx="1016000" cy="544513"/>
            <a:chOff x="3155" y="2736"/>
            <a:chExt cx="685" cy="687"/>
          </a:xfrm>
        </p:grpSpPr>
        <p:sp>
          <p:nvSpPr>
            <p:cNvPr id="15373" name="Freeform 23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74" name="Freeform 24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8041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sp>
        <p:nvSpPr>
          <p:cNvPr id="261145" name="WordArt 25"/>
          <p:cNvSpPr>
            <a:spLocks noChangeArrowheads="1" noChangeShapeType="1" noTextEdit="1"/>
          </p:cNvSpPr>
          <p:nvPr/>
        </p:nvSpPr>
        <p:spPr bwMode="auto">
          <a:xfrm>
            <a:off x="2032000" y="762000"/>
            <a:ext cx="8839200" cy="1600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04" tIns="60953" rIns="121904" bIns="60953" numCol="1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4800" b="1" kern="10" dirty="0"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Thanks for your </a:t>
            </a:r>
            <a:r>
              <a:rPr lang="en-US" sz="4800" b="1" kern="10" dirty="0" err="1"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atendance</a:t>
            </a:r>
            <a:r>
              <a:rPr lang="en-US" sz="4800" b="1" kern="10" dirty="0"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</a:p>
        </p:txBody>
      </p:sp>
      <p:pic>
        <p:nvPicPr>
          <p:cNvPr id="261146" name="proud_of_you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6774119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565" fill="hold"/>
                                        <p:tgtEl>
                                          <p:spTgt spid="2611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86 -0.83492 C -0.05399 -0.75215 -0.0533 -0.74797 -0.05712 -0.68978 C -0.05382 -0.65314 -0.0599 -0.64966 -0.04375 -0.63483 C -0.03368 -0.62694 -0.03229 -0.62903 -0.0224 -0.62462 C -0.01771 -0.62231 -0.00833 -0.6179 -0.00833 -0.61813 C 0.00729 -0.5815 0.00087 -0.53953 -0.01163 -0.50545 C -0.01372 -0.49942 -0.01511 -0.49316 -0.01806 -0.48899 C -0.02101 -0.48481 -0.02448 -0.48018 -0.02708 -0.47647 L -0.04445 -0.43891 C -0.04445 -0.43914 -0.04445 -0.43891 -0.04445 -0.43914 C -0.05174 -0.42847 -0.06129 -0.4192 -0.06667 -0.40575 C -0.06997 -0.3981 -0.07518 -0.38117 -0.07518 -0.38141 C -0.06649 -0.34176 -0.04358 -0.35474 -0.02309 -0.35219 C -0.01684 -0.35219 -0.01077 -0.35057 -0.00434 -0.34918 C 0.01545 -0.34083 0.0217 -0.34199 0.03646 -0.31139 C 0.04149 -0.30142 0.05121 -0.28055 0.05139 -0.28078 C 0.05642 -0.25829 0.0559 -0.22166 0.04444 -0.20427 C 0.04184 -0.20056 0.0276 -0.19546 0.02621 -0.19499 C 0.00312 -0.18479 -0.01719 -0.17297 -0.04045 -0.16717 C -0.04774 -0.1579 -0.0559 -0.15117 -0.06302 -0.14213 C -0.07292 -0.12822 -0.08143 -0.0895 -0.08386 -0.0684 C -0.08281 -0.05936 -0.08386 -0.04823 -0.08056 -0.04058 C -0.07153 -0.01878 -0.04809 -0.02087 -0.03559 -0.0153 C -0.03073 -0.01322 -0.02604 -0.00997 -0.02136 -0.00788 C -0.01268 -0.00487 -0.0033 -0.00464 0.00451 0.00232 C 0.00955 0.00603 0.01892 0.01762 0.01892 0.01716 C 0.02153 0.02365 0.02656 0.03223 0.02673 0.04127 C 0.02743 0.05843 0.01545 0.06608 0.00903 0.07466 C -0.00434 0.09274 -0.01945 0.10735 -0.03108 0.12891 C -0.0316 0.13285 -0.03386 0.13703 -0.03299 0.13981 C -0.03195 0.14445 -0.01667 0.15557 -0.01615 0.15488 C 0.00278 0.16392 0.02014 0.1616 0.03976 0.16021 " pathEditMode="relative" rAng="10656418" ptsTypes="fffffffFfffffffffffffffffffffffA">
                                      <p:cBhvr>
                                        <p:cTn id="42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4991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54 -0.97315 C 0.17222 -0.9588 0.16822 -0.93796 0.15763 -0.91019 C 0.14982 -0.86528 0.14375 -0.85787 0.14739 -0.82824 C 0.14843 -0.82199 0.14913 -0.81505 0.15104 -0.80972 C 0.15364 -0.8007 0.16024 -0.78357 0.16076 -0.78426 C 0.1592 -0.76621 0.15954 -0.75185 0.14791 -0.7375 C 0.1434 -0.73148 0.1342 -0.71991 0.13437 -0.72014 C 0.1276 -0.70278 0.12569 -0.7007 0.12517 -0.67732 C 0.12482 -0.64653 0.13229 -0.62917 0.12274 -0.65463 C 0.1118 -0.65255 0.11024 -0.64491 0.10052 -0.63009 C 0.075 -0.59259 0.10347 -0.64028 0.08194 -0.60255 C 0.07725 -0.56644 0.0776 -0.56945 0.08437 -0.54491 C 0.09513 -0.50533 0.07604 -0.56227 0.09131 -0.51968 C 0.08958 -0.48773 0.08472 -0.45324 0.07326 -0.42384 C 0.071 -0.41759 0.05954 -0.40903 0.05711 -0.40695 C 0.05451 -0.40208 0.05208 -0.39722 0.04947 -0.39306 C 0.04704 -0.38866 0.04427 -0.3882 0.04236 -0.38403 C 0.03802 -0.37431 0.03125 -0.35394 0.03142 -0.3544 C 0.03298 -0.34375 0.03663 -0.33472 0.03732 -0.32384 C 0.0375 -0.31783 0.0375 -0.31204 0.03819 -0.30533 C 0.03871 -0.29908 0.0434 -0.29468 0.04166 -0.28796 C 0.04045 -0.28264 0.03802 -0.29329 0.03611 -0.29583 C 0.02239 -0.29074 0.01371 -0.2706 0.00173 -0.25162 C -0.00035 -0.24491 -0.00973 -0.22153 -0.01077 -0.21644 C -0.01337 -0.20116 -0.01285 -0.17477 -0.0125 -0.16088 C -0.01441 -0.14908 -0.01875 -0.13611 -0.01737 -0.12755 C -0.01598 -0.11829 -0.00973 -0.11736 -0.00573 -0.11158 C -0.00122 -0.10602 0.00173 -0.09607 0.00347 -0.08565 C 0.0059 -0.07361 0.00798 -0.06065 0.01024 -0.04908 C 0.01128 -0.04445 0.0125 -0.03634 0.01267 -0.03681 C 0.00104 -0.03218 -0.00157 -0.0331 -0.01025 -0.01111 C -0.01702 0.01667 -0.03316 0.08055 -0.04532 0.10671 C -0.05139 0.11967 -0.06112 0.12153 -0.06823 0.13264 C -0.07101 0.13727 -0.07605 0.14583 -0.07587 0.1456 " pathEditMode="relative" rAng="11756402" ptsTypes="fffffffffffffffffffffffffffffffffA">
                                      <p:cBhvr>
                                        <p:cTn id="52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56" y="5618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" presetClass="path" presetSubtype="0" repeatCount="500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C 0.069 0.0  0.125 0.07458  0.125 0.16647  C 0.125 0.25837  0.069 0.33295  0.0 0.33295  C -0.069 0.33295  -0.125 0.25837  -0.125 0.16647  C -0.125 0.07458  -0.069 0.0  0.0 0.0  Z" pathEditMode="relative" ptsTypes="">
                                      <p:cBhvr>
                                        <p:cTn id="70" dur="5000" spd="-100000" fill="hold"/>
                                        <p:tgtEl>
                                          <p:spTgt spid="261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3000" fill="hold"/>
                                        <p:tgtEl>
                                          <p:spTgt spid="261123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1146"/>
                </p:tgtEl>
              </p:cMediaNode>
            </p:audio>
          </p:childTnLst>
        </p:cTn>
      </p:par>
    </p:tnLst>
    <p:bldLst>
      <p:bldP spid="261123" grpId="0" animBg="1"/>
      <p:bldP spid="26114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5090339"/>
            <a:ext cx="1968606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PRONUNCIATION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467050" y="1234448"/>
            <a:ext cx="6520179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Warm up: Game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448897" y="2020176"/>
            <a:ext cx="6540369" cy="63589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52436" y="2796371"/>
            <a:ext cx="6536433" cy="14055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Match the community helpers with their responsibilities.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Write a word or phrase in the box under the correct picture.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Fill in each blank with a word or phrase from the box.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464098" y="4286724"/>
            <a:ext cx="6523463" cy="1507808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4: Listen and number the words you hear. Then listen again and repeat.	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Listen and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sentences. Underline the bold words with /æ/, circle the bold words with /ɑ:/, and tick the bold words with /e/.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19" idx="0"/>
          </p:cNvCxnSpPr>
          <p:nvPr/>
        </p:nvCxnSpPr>
        <p:spPr>
          <a:xfrm>
            <a:off x="2505075" y="3788241"/>
            <a:ext cx="1078461" cy="1302098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0" y="5926304"/>
            <a:ext cx="2129795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cxnSpLocks/>
            <a:stCxn id="19" idx="1"/>
            <a:endCxn id="27" idx="0"/>
          </p:cNvCxnSpPr>
          <p:nvPr/>
        </p:nvCxnSpPr>
        <p:spPr>
          <a:xfrm rot="10800000" flipV="1">
            <a:off x="1734059" y="5391062"/>
            <a:ext cx="865175" cy="535241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467050" y="5893956"/>
            <a:ext cx="6520179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 A CLOSER LOOK 1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281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1971738" y="-30779"/>
            <a:ext cx="3586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HOT SEAT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45BBEA3C-01C9-F975-EF7D-106B874D8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60" y="1276572"/>
            <a:ext cx="2576932" cy="35553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B4875B5C-2E47-6F26-5809-6027CEB728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919" y="777573"/>
            <a:ext cx="3322582" cy="19965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36DF9EE0-4014-2D10-E0F1-C94799C07D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193" y="3145457"/>
            <a:ext cx="3226583" cy="3458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512FD226-D881-67D4-0C55-28DC4B0A1A8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" t="-1014" r="-32" b="7192"/>
          <a:stretch/>
        </p:blipFill>
        <p:spPr>
          <a:xfrm>
            <a:off x="4682461" y="3220227"/>
            <a:ext cx="2847048" cy="3159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4E97890-CC23-9137-E662-3A02C3063A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245" y="648848"/>
            <a:ext cx="3302862" cy="22540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162602" y="0"/>
            <a:ext cx="288539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effectLst>
                  <a:glow rad="88900">
                    <a:schemeClr val="bg1"/>
                  </a:glo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* WARM-UP: </a:t>
            </a:r>
            <a:endParaRPr lang="en-US" sz="3200" b="1" dirty="0">
              <a:solidFill>
                <a:srgbClr val="002060"/>
              </a:solidFill>
              <a:effectLst>
                <a:glow rad="88900">
                  <a:schemeClr val="bg1"/>
                </a:glow>
              </a:effectLst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1390" y="4814420"/>
            <a:ext cx="19607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rgbClr val="FF0000"/>
                </a:solidFill>
              </a:rPr>
              <a:t>policeman</a:t>
            </a:r>
          </a:p>
        </p:txBody>
      </p:sp>
      <p:sp>
        <p:nvSpPr>
          <p:cNvPr id="6" name="Rectangle 5"/>
          <p:cNvSpPr/>
          <p:nvPr/>
        </p:nvSpPr>
        <p:spPr>
          <a:xfrm>
            <a:off x="5510145" y="6311293"/>
            <a:ext cx="13027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doctor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403230" y="2907974"/>
            <a:ext cx="14748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rgbClr val="FF0000"/>
                </a:solidFill>
              </a:rPr>
              <a:t>teacher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8990285" y="6273225"/>
            <a:ext cx="18914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rgbClr val="FF0000"/>
                </a:solidFill>
              </a:rPr>
              <a:t>firefighter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30110" y="2704032"/>
            <a:ext cx="11448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rgbClr val="FF0000"/>
                </a:solidFill>
              </a:rPr>
              <a:t>baker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  <a:solidFill>
            <a:schemeClr val="accent4">
              <a:lumMod val="75000"/>
              <a:alpha val="34000"/>
            </a:schemeClr>
          </a:solidFill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320930" y="1568430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46488" y="1603973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LOCAL COMMUNITY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43706" y="95637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776462" y="1416791"/>
            <a:ext cx="990895" cy="941618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241DDAE9-C9B2-E4A9-6902-E9AF52CE7C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252" y="2587093"/>
            <a:ext cx="5551296" cy="361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6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477574" y="1313964"/>
            <a:ext cx="6601651" cy="231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AD4F0F"/>
                </a:solidFill>
              </a:rPr>
              <a:t>garbage collector </a:t>
            </a:r>
            <a:r>
              <a:rPr lang="en-US" sz="54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7574" y="3440162"/>
            <a:ext cx="61679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/>
              <a:t>nhân</a:t>
            </a:r>
            <a:r>
              <a:rPr lang="en-US" sz="4800" b="1" dirty="0"/>
              <a:t> </a:t>
            </a:r>
            <a:r>
              <a:rPr lang="en-US" sz="4800" b="1" dirty="0" err="1"/>
              <a:t>viên</a:t>
            </a:r>
            <a:r>
              <a:rPr lang="en-US" sz="4800" b="1" dirty="0"/>
              <a:t> </a:t>
            </a:r>
            <a:r>
              <a:rPr lang="en-US" sz="4800" b="1" dirty="0" err="1" smtClean="0"/>
              <a:t>dọn</a:t>
            </a:r>
            <a:endParaRPr lang="en-US" sz="4800" b="1" dirty="0" smtClean="0"/>
          </a:p>
          <a:p>
            <a:pPr lvl="0" algn="ctr"/>
            <a:r>
              <a:rPr lang="en-US" sz="4800" b="1" dirty="0" smtClean="0"/>
              <a:t> </a:t>
            </a:r>
            <a:r>
              <a:rPr lang="en-US" sz="4800" b="1" dirty="0" err="1"/>
              <a:t>vệ</a:t>
            </a:r>
            <a:r>
              <a:rPr lang="en-US" sz="4800" b="1" dirty="0"/>
              <a:t> </a:t>
            </a:r>
            <a:r>
              <a:rPr lang="en-US" sz="4800" b="1" dirty="0" err="1"/>
              <a:t>sinh</a:t>
            </a:r>
            <a:endParaRPr lang="en-US" sz="6600" b="1" dirty="0"/>
          </a:p>
        </p:txBody>
      </p:sp>
      <p:sp>
        <p:nvSpPr>
          <p:cNvPr id="2" name="Rectangle 1"/>
          <p:cNvSpPr/>
          <p:nvPr/>
        </p:nvSpPr>
        <p:spPr>
          <a:xfrm>
            <a:off x="1364918" y="2469396"/>
            <a:ext cx="37138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ɡɑːbɪdʒ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kəlektə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2874" y="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 smtClean="0">
                <a:solidFill>
                  <a:schemeClr val="accent5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accent5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6374" y="1402454"/>
            <a:ext cx="4257368" cy="3090888"/>
          </a:xfrm>
          <a:prstGeom prst="rect">
            <a:avLst/>
          </a:prstGeom>
        </p:spPr>
      </p:pic>
      <p:pic>
        <p:nvPicPr>
          <p:cNvPr id="4" name="garbagecollect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6474" y="17663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-267148" y="1342310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AD4F0F"/>
                </a:solidFill>
              </a:rPr>
              <a:t>artisan</a:t>
            </a:r>
            <a:r>
              <a:rPr lang="en-US" sz="5400" b="1" dirty="0"/>
              <a:t> </a:t>
            </a:r>
            <a:r>
              <a:rPr lang="en-US" sz="5400" b="1" dirty="0">
                <a:solidFill>
                  <a:srgbClr val="AD4F0F"/>
                </a:solidFill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57974" y="3551781"/>
            <a:ext cx="40508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b="1" dirty="0" err="1"/>
              <a:t>thợ</a:t>
            </a:r>
            <a:r>
              <a:rPr lang="en-US" sz="4400" b="1" dirty="0"/>
              <a:t> </a:t>
            </a:r>
            <a:r>
              <a:rPr lang="en-US" sz="4400" b="1" dirty="0" err="1"/>
              <a:t>làm</a:t>
            </a:r>
            <a:r>
              <a:rPr lang="en-US" sz="4400" b="1" dirty="0"/>
              <a:t> </a:t>
            </a:r>
            <a:r>
              <a:rPr lang="en-US" sz="4400" b="1" dirty="0" err="1"/>
              <a:t>nghề</a:t>
            </a:r>
            <a:r>
              <a:rPr lang="en-US" sz="4400" b="1" dirty="0"/>
              <a:t> </a:t>
            </a:r>
            <a:r>
              <a:rPr lang="en-US" sz="4400" b="1" dirty="0" err="1"/>
              <a:t>thủ</a:t>
            </a:r>
            <a:r>
              <a:rPr lang="en-US" sz="4400" b="1" dirty="0"/>
              <a:t> </a:t>
            </a:r>
            <a:r>
              <a:rPr lang="en-US" sz="4400" b="1" dirty="0" err="1"/>
              <a:t>công</a:t>
            </a:r>
            <a:endParaRPr lang="en-US" sz="4400" b="1" dirty="0"/>
          </a:p>
        </p:txBody>
      </p:sp>
      <p:sp>
        <p:nvSpPr>
          <p:cNvPr id="2" name="Rectangle 1"/>
          <p:cNvSpPr/>
          <p:nvPr/>
        </p:nvSpPr>
        <p:spPr>
          <a:xfrm>
            <a:off x="1639802" y="2377387"/>
            <a:ext cx="23188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ɑːtɪˈzæn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2874" y="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 smtClean="0">
                <a:solidFill>
                  <a:schemeClr val="accent5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accent5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965893B2-0803-2FD5-1070-51A08310C5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21" y="850055"/>
            <a:ext cx="3508346" cy="4560849"/>
          </a:xfrm>
          <a:prstGeom prst="rect">
            <a:avLst/>
          </a:prstGeom>
        </p:spPr>
      </p:pic>
      <p:pic>
        <p:nvPicPr>
          <p:cNvPr id="3" name="artisan-g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6400" y="186894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7">
            <a:extLst>
              <a:ext uri="{FF2B5EF4-FFF2-40B4-BE49-F238E27FC236}">
                <a16:creationId xmlns:a16="http://schemas.microsoft.com/office/drawing/2014/main" id="{39D14853-45D5-D54A-79EE-2636C699CF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2065" t="905" r="1792" b="21811"/>
          <a:stretch/>
        </p:blipFill>
        <p:spPr>
          <a:xfrm>
            <a:off x="5736384" y="774659"/>
            <a:ext cx="5979735" cy="4011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2874" y="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 smtClean="0">
                <a:solidFill>
                  <a:schemeClr val="accent5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accent5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2874" y="1366567"/>
            <a:ext cx="66367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pottery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(n)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1177527" y="3043182"/>
            <a:ext cx="23644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dirty="0" err="1"/>
              <a:t>đồ</a:t>
            </a:r>
            <a:r>
              <a:rPr lang="en-US" sz="5400" dirty="0"/>
              <a:t> </a:t>
            </a:r>
            <a:r>
              <a:rPr lang="en-US" sz="5400" dirty="0" err="1"/>
              <a:t>gốm</a:t>
            </a:r>
            <a:endParaRPr lang="en-US" sz="5400" dirty="0"/>
          </a:p>
        </p:txBody>
      </p:sp>
      <p:sp>
        <p:nvSpPr>
          <p:cNvPr id="8" name="Rectangle 7"/>
          <p:cNvSpPr/>
          <p:nvPr/>
        </p:nvSpPr>
        <p:spPr>
          <a:xfrm>
            <a:off x="1177527" y="2308542"/>
            <a:ext cx="18822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>
                <a:solidFill>
                  <a:srgbClr val="A5A5A5">
                    <a:lumMod val="50000"/>
                  </a:srgbClr>
                </a:solidFill>
              </a:rPr>
              <a:t>/ˈ</a:t>
            </a:r>
            <a:r>
              <a:rPr lang="en-US" sz="3600" b="1" dirty="0" err="1">
                <a:solidFill>
                  <a:srgbClr val="A5A5A5">
                    <a:lumMod val="50000"/>
                  </a:srgbClr>
                </a:solidFill>
              </a:rPr>
              <a:t>pɒtəri</a:t>
            </a:r>
            <a:r>
              <a:rPr lang="en-US" sz="3600" b="1" dirty="0">
                <a:solidFill>
                  <a:srgbClr val="A5A5A5">
                    <a:lumMod val="50000"/>
                  </a:srgbClr>
                </a:solidFill>
              </a:rPr>
              <a:t>/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2" name="pottery-g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0593" y="16250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70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6309" y="1373662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5400" dirty="0">
                <a:solidFill>
                  <a:srgbClr val="D46B0F"/>
                </a:solidFill>
                <a:latin typeface="OpenSans-Semibold"/>
              </a:rPr>
              <a:t>delivery </a:t>
            </a:r>
            <a:r>
              <a:rPr lang="en-US" sz="5400" dirty="0" smtClean="0">
                <a:solidFill>
                  <a:srgbClr val="D46B0F"/>
                </a:solidFill>
                <a:latin typeface="OpenSans-Semibold"/>
              </a:rPr>
              <a:t>person   </a:t>
            </a:r>
            <a:endParaRPr lang="en-US" sz="5400" dirty="0">
              <a:solidFill>
                <a:srgbClr val="333333"/>
              </a:solidFill>
              <a:latin typeface="OpenSans-Semibold"/>
            </a:endParaRPr>
          </a:p>
          <a:p>
            <a:r>
              <a:rPr lang="en-US" sz="3600" dirty="0" smtClean="0">
                <a:solidFill>
                  <a:srgbClr val="002060"/>
                </a:solidFill>
                <a:latin typeface="OpenSans"/>
              </a:rPr>
              <a:t>          </a:t>
            </a:r>
            <a:r>
              <a:rPr lang="en-US" sz="5400" dirty="0" smtClean="0">
                <a:latin typeface="OpenSans"/>
              </a:rPr>
              <a:t>     </a:t>
            </a:r>
            <a:endParaRPr lang="en-US" sz="5400" b="0" i="0" dirty="0">
              <a:effectLst/>
              <a:latin typeface="OpenSan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45575" y="3240095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5400" dirty="0" smtClean="0">
                <a:solidFill>
                  <a:prstClr val="black"/>
                </a:solidFill>
                <a:latin typeface="OpenSans"/>
              </a:rPr>
              <a:t>    </a:t>
            </a:r>
            <a:r>
              <a:rPr lang="en-US" sz="5400" dirty="0" err="1" smtClean="0">
                <a:solidFill>
                  <a:prstClr val="black"/>
                </a:solidFill>
                <a:latin typeface="OpenSans"/>
              </a:rPr>
              <a:t>nhân</a:t>
            </a:r>
            <a:r>
              <a:rPr lang="en-US" sz="5400" dirty="0" smtClean="0">
                <a:solidFill>
                  <a:prstClr val="black"/>
                </a:solidFill>
                <a:latin typeface="OpenSans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OpenSans"/>
              </a:rPr>
              <a:t>viên</a:t>
            </a:r>
            <a:endParaRPr lang="en-US" sz="5400" dirty="0">
              <a:solidFill>
                <a:prstClr val="black"/>
              </a:solidFill>
              <a:latin typeface="OpenSans"/>
            </a:endParaRPr>
          </a:p>
          <a:p>
            <a:pPr lvl="0"/>
            <a:r>
              <a:rPr lang="en-US" sz="5400" dirty="0">
                <a:solidFill>
                  <a:prstClr val="black"/>
                </a:solidFill>
                <a:latin typeface="OpenSans"/>
              </a:rPr>
              <a:t>    </a:t>
            </a:r>
            <a:r>
              <a:rPr lang="en-US" sz="5400" dirty="0" err="1">
                <a:solidFill>
                  <a:prstClr val="black"/>
                </a:solidFill>
                <a:latin typeface="OpenSans"/>
              </a:rPr>
              <a:t>giao</a:t>
            </a:r>
            <a:r>
              <a:rPr lang="en-US" sz="5400" dirty="0">
                <a:solidFill>
                  <a:prstClr val="black"/>
                </a:solidFill>
                <a:latin typeface="OpenSans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OpenSans"/>
              </a:rPr>
              <a:t>hàng</a:t>
            </a:r>
            <a:endParaRPr lang="en-US" sz="5400" dirty="0">
              <a:solidFill>
                <a:prstClr val="black"/>
              </a:solidFill>
              <a:latin typeface="OpenSan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83948" y="2214545"/>
            <a:ext cx="35477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dirty="0">
                <a:solidFill>
                  <a:srgbClr val="002060"/>
                </a:solidFill>
                <a:latin typeface="OpenSans"/>
              </a:rPr>
              <a:t>/</a:t>
            </a:r>
            <a:r>
              <a:rPr lang="en-US" sz="3600" dirty="0" err="1">
                <a:solidFill>
                  <a:srgbClr val="002060"/>
                </a:solidFill>
                <a:latin typeface="OpenSans"/>
              </a:rPr>
              <a:t>dɪˈlɪvəri</a:t>
            </a:r>
            <a:r>
              <a:rPr lang="en-US" sz="3600" dirty="0">
                <a:solidFill>
                  <a:srgbClr val="002060"/>
                </a:solidFill>
                <a:latin typeface="OpenSans"/>
              </a:rPr>
              <a:t> ˈ</a:t>
            </a:r>
            <a:r>
              <a:rPr lang="en-US" sz="3600" dirty="0" err="1">
                <a:solidFill>
                  <a:srgbClr val="002060"/>
                </a:solidFill>
                <a:latin typeface="OpenSans"/>
              </a:rPr>
              <a:t>pɜːrsn</a:t>
            </a:r>
            <a:r>
              <a:rPr lang="en-US" sz="3600" dirty="0">
                <a:solidFill>
                  <a:srgbClr val="002060"/>
                </a:solidFill>
                <a:latin typeface="OpenSans"/>
              </a:rPr>
              <a:t>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7403" y="19664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 smtClean="0">
                <a:solidFill>
                  <a:schemeClr val="accent5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accent5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www.tienganh123.com/file/phothong/lop9-global-success/unit1/vocab1/img/deliverypers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160" y="1373662"/>
            <a:ext cx="5338916" cy="383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deliverypers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4203" y="167230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89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1273986"/>
              </p:ext>
            </p:extLst>
          </p:nvPr>
        </p:nvGraphicFramePr>
        <p:xfrm>
          <a:off x="511278" y="896800"/>
          <a:ext cx="11218607" cy="238659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124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17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820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garbage collector 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ɡɑːbɪdʒ</a:t>
                      </a: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kəlektə</a:t>
                      </a: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nhân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viên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dọn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vệ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sinh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artisan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3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ɑːtɪˈzæn</a:t>
                      </a: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thợ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nghề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thủ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công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32874" y="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 smtClean="0">
                <a:solidFill>
                  <a:schemeClr val="accent5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accent5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9495772"/>
              </p:ext>
            </p:extLst>
          </p:nvPr>
        </p:nvGraphicFramePr>
        <p:xfrm>
          <a:off x="511277" y="3283396"/>
          <a:ext cx="11218607" cy="157119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124780">
                  <a:extLst>
                    <a:ext uri="{9D8B030D-6E8A-4147-A177-3AD203B41FA5}">
                      <a16:colId xmlns:a16="http://schemas.microsoft.com/office/drawing/2014/main" val="3671224585"/>
                    </a:ext>
                  </a:extLst>
                </a:gridCol>
                <a:gridCol w="3111761">
                  <a:extLst>
                    <a:ext uri="{9D8B030D-6E8A-4147-A177-3AD203B41FA5}">
                      <a16:colId xmlns:a16="http://schemas.microsoft.com/office/drawing/2014/main" val="1117050630"/>
                    </a:ext>
                  </a:extLst>
                </a:gridCol>
                <a:gridCol w="3982066">
                  <a:extLst>
                    <a:ext uri="{9D8B030D-6E8A-4147-A177-3AD203B41FA5}">
                      <a16:colId xmlns:a16="http://schemas.microsoft.com/office/drawing/2014/main" val="470732573"/>
                    </a:ext>
                  </a:extLst>
                </a:gridCol>
              </a:tblGrid>
              <a:tr h="785595">
                <a:tc>
                  <a:txBody>
                    <a:bodyPr/>
                    <a:lstStyle/>
                    <a:p>
                      <a:pPr marL="144145" marR="0" indent="-144145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</a:t>
                      </a:r>
                      <a:r>
                        <a:rPr lang="en-US" sz="3200" b="0" dirty="0" smtClean="0">
                          <a:solidFill>
                            <a:schemeClr val="tx1"/>
                          </a:solidFill>
                        </a:rPr>
                        <a:t>pottery (n) </a:t>
                      </a:r>
                    </a:p>
                  </a:txBody>
                  <a:tcPr marL="71755" marR="71755" marT="71755" marB="7175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 dirty="0" smtClean="0">
                          <a:solidFill>
                            <a:srgbClr val="A5A5A5">
                              <a:lumMod val="50000"/>
                            </a:srgbClr>
                          </a:solidFill>
                        </a:rPr>
                        <a:t>ˈ</a:t>
                      </a:r>
                      <a:r>
                        <a:rPr lang="en-US" sz="3200" b="0" dirty="0" err="1" smtClean="0">
                          <a:solidFill>
                            <a:srgbClr val="A5A5A5">
                              <a:lumMod val="50000"/>
                            </a:srgbClr>
                          </a:solidFill>
                        </a:rPr>
                        <a:t>pɒtəri</a:t>
                      </a:r>
                      <a:r>
                        <a:rPr lang="en-US" sz="30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0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đồ</a:t>
                      </a:r>
                      <a:r>
                        <a:rPr lang="en-US" sz="32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gốm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8522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lvl="0" indent="-144145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OpenSans-Semibold"/>
                        </a:rPr>
                        <a:t>delivery person (n)  </a:t>
                      </a:r>
                      <a:r>
                        <a:rPr lang="en-US" sz="3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dirty="0" smtClean="0">
                          <a:solidFill>
                            <a:schemeClr val="tx1"/>
                          </a:solidFill>
                          <a:latin typeface="OpenSans"/>
                        </a:rPr>
                        <a:t>/</a:t>
                      </a:r>
                      <a:r>
                        <a:rPr lang="en-US" sz="3000" dirty="0" err="1" smtClean="0">
                          <a:solidFill>
                            <a:schemeClr val="tx1"/>
                          </a:solidFill>
                          <a:latin typeface="OpenSans"/>
                        </a:rPr>
                        <a:t>dɪˈlɪvəri</a:t>
                      </a:r>
                      <a:r>
                        <a:rPr lang="en-US" sz="3000" dirty="0" smtClean="0">
                          <a:solidFill>
                            <a:schemeClr val="tx1"/>
                          </a:solidFill>
                          <a:latin typeface="OpenSans"/>
                        </a:rPr>
                        <a:t> ˈ</a:t>
                      </a:r>
                      <a:r>
                        <a:rPr lang="en-US" sz="3000" dirty="0" err="1" smtClean="0">
                          <a:solidFill>
                            <a:schemeClr val="tx1"/>
                          </a:solidFill>
                          <a:latin typeface="OpenSans"/>
                        </a:rPr>
                        <a:t>pɜːrsn</a:t>
                      </a:r>
                      <a:r>
                        <a:rPr lang="en-US" sz="3000" dirty="0" smtClean="0">
                          <a:solidFill>
                            <a:schemeClr val="tx1"/>
                          </a:solidFill>
                          <a:latin typeface="OpenSans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nhân</a:t>
                      </a:r>
                      <a:r>
                        <a:rPr lang="en-US" sz="32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viên</a:t>
                      </a:r>
                      <a:r>
                        <a:rPr lang="en-US" sz="32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giao</a:t>
                      </a:r>
                      <a:r>
                        <a:rPr lang="en-US" sz="32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hàng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527248885"/>
                  </a:ext>
                </a:extLst>
              </a:tr>
            </a:tbl>
          </a:graphicData>
        </a:graphic>
      </p:graphicFrame>
      <p:pic>
        <p:nvPicPr>
          <p:cNvPr id="5" name="garbagecollect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664" y="1805664"/>
            <a:ext cx="406400" cy="406400"/>
          </a:xfrm>
          <a:prstGeom prst="rect">
            <a:avLst/>
          </a:prstGeom>
        </p:spPr>
      </p:pic>
      <p:pic>
        <p:nvPicPr>
          <p:cNvPr id="6" name="artisan-g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2626032"/>
            <a:ext cx="406400" cy="406400"/>
          </a:xfrm>
          <a:prstGeom prst="rect">
            <a:avLst/>
          </a:prstGeom>
        </p:spPr>
      </p:pic>
      <p:pic>
        <p:nvPicPr>
          <p:cNvPr id="7" name="pottery-g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774" y="3472425"/>
            <a:ext cx="406400" cy="406400"/>
          </a:xfrm>
          <a:prstGeom prst="rect">
            <a:avLst/>
          </a:prstGeom>
        </p:spPr>
      </p:pic>
      <p:pic>
        <p:nvPicPr>
          <p:cNvPr id="8" name="deliveryperso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826" y="429279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4371</TotalTime>
  <Words>709</Words>
  <Application>Microsoft Office PowerPoint</Application>
  <PresentationFormat>Widescreen</PresentationFormat>
  <Paragraphs>152</Paragraphs>
  <Slides>21</Slides>
  <Notes>14</Notes>
  <HiddenSlides>0</HiddenSlides>
  <MMClips>12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Adobe Gothic Std B</vt:lpstr>
      <vt:lpstr>Arial</vt:lpstr>
      <vt:lpstr>Berlin Sans FB</vt:lpstr>
      <vt:lpstr>Berlin Sans FB Demi</vt:lpstr>
      <vt:lpstr>Broadway</vt:lpstr>
      <vt:lpstr>Calibri</vt:lpstr>
      <vt:lpstr>Calibri Light</vt:lpstr>
      <vt:lpstr>Cooper Black</vt:lpstr>
      <vt:lpstr>Myriad Pro</vt:lpstr>
      <vt:lpstr>OpenSans</vt:lpstr>
      <vt:lpstr>OpenSans-Semibold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ABC</cp:lastModifiedBy>
  <cp:revision>244</cp:revision>
  <dcterms:created xsi:type="dcterms:W3CDTF">2020-12-09T02:04:09Z</dcterms:created>
  <dcterms:modified xsi:type="dcterms:W3CDTF">2025-12-13T13:15:46Z</dcterms:modified>
</cp:coreProperties>
</file>