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8" r:id="rId2"/>
    <p:sldId id="282" r:id="rId3"/>
    <p:sldId id="300" r:id="rId4"/>
    <p:sldId id="304" r:id="rId5"/>
    <p:sldId id="305" r:id="rId6"/>
    <p:sldId id="306" r:id="rId7"/>
    <p:sldId id="311" r:id="rId8"/>
    <p:sldId id="267" r:id="rId9"/>
    <p:sldId id="303" r:id="rId10"/>
    <p:sldId id="281" r:id="rId11"/>
  </p:sldIdLst>
  <p:sldSz cx="18288000" cy="10287000"/>
  <p:notesSz cx="6858000" cy="9144000"/>
  <p:embeddedFontLst>
    <p:embeddedFont>
      <p:font typeface="Fraunces Bold" panose="020B0604020202020204" charset="0"/>
      <p:regular r:id="rId12"/>
    </p:embeddedFont>
    <p:embeddedFont>
      <p:font typeface="Arimo Bold" panose="020B0604020202020204" charset="0"/>
      <p:regular r:id="rId13"/>
    </p:embeddedFont>
    <p:embeddedFont>
      <p:font typeface="Fraunces" panose="020B0604020202020204" charset="0"/>
      <p:regular r:id="rId14"/>
    </p:embeddedFont>
    <p:embeddedFont>
      <p:font typeface="Baloo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Asap Condensed Bold" panose="020B0604020202020204" charset="0"/>
      <p:regular r:id="rId20"/>
    </p:embeddedFont>
    <p:embeddedFont>
      <p:font typeface="Arimo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410F"/>
    <a:srgbClr val="090967"/>
    <a:srgbClr val="3D0DC3"/>
    <a:srgbClr val="1B066A"/>
    <a:srgbClr val="FFFCF8"/>
    <a:srgbClr val="BAD6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13" Type="http://schemas.openxmlformats.org/officeDocument/2006/relationships/image" Target="../media/image7.png"/><Relationship Id="rId3" Type="http://schemas.openxmlformats.org/officeDocument/2006/relationships/image" Target="../media/image137.svg"/><Relationship Id="rId7" Type="http://schemas.openxmlformats.org/officeDocument/2006/relationships/image" Target="../media/image44.png"/><Relationship Id="rId12" Type="http://schemas.openxmlformats.org/officeDocument/2006/relationships/image" Target="../media/image15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119.svg"/><Relationship Id="rId10" Type="http://schemas.openxmlformats.org/officeDocument/2006/relationships/image" Target="../media/image150.sv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openxmlformats.org/officeDocument/2006/relationships/image" Target="../media/image154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3" Type="http://schemas.openxmlformats.org/officeDocument/2006/relationships/image" Target="../media/image137.svg"/><Relationship Id="rId7" Type="http://schemas.openxmlformats.org/officeDocument/2006/relationships/image" Target="../media/image5.png"/><Relationship Id="rId12" Type="http://schemas.openxmlformats.org/officeDocument/2006/relationships/image" Target="../media/image15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119.svg"/><Relationship Id="rId15" Type="http://schemas.openxmlformats.org/officeDocument/2006/relationships/image" Target="../media/image8.png"/><Relationship Id="rId10" Type="http://schemas.openxmlformats.org/officeDocument/2006/relationships/image" Target="../media/image150.svg"/><Relationship Id="rId4" Type="http://schemas.openxmlformats.org/officeDocument/2006/relationships/image" Target="../media/image3.png"/><Relationship Id="rId14" Type="http://schemas.openxmlformats.org/officeDocument/2006/relationships/image" Target="../media/image15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4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NULL"/><Relationship Id="rId7" Type="http://schemas.openxmlformats.org/officeDocument/2006/relationships/image" Target="../media/image23.png"/><Relationship Id="rId12" Type="http://schemas.openxmlformats.org/officeDocument/2006/relationships/image" Target="NUL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NULL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image" Target="../media/image86.svg"/><Relationship Id="rId7" Type="http://schemas.openxmlformats.org/officeDocument/2006/relationships/image" Target="../media/image30.png"/><Relationship Id="rId12" Type="http://schemas.openxmlformats.org/officeDocument/2006/relationships/image" Target="../media/image95.svg"/><Relationship Id="rId17" Type="http://schemas.openxmlformats.org/officeDocument/2006/relationships/image" Target="../media/image99.svg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88.svg"/><Relationship Id="rId15" Type="http://schemas.openxmlformats.org/officeDocument/2006/relationships/image" Target="../media/image34.png"/><Relationship Id="rId10" Type="http://schemas.openxmlformats.org/officeDocument/2006/relationships/image" Target="../media/image93.svg"/><Relationship Id="rId14" Type="http://schemas.openxmlformats.org/officeDocument/2006/relationships/image" Target="../media/image9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3.svg"/><Relationship Id="rId7" Type="http://schemas.openxmlformats.org/officeDocument/2006/relationships/image" Target="../media/image41.png"/><Relationship Id="rId12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0.sv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 mở đầu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2667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30401" y="0"/>
            <a:ext cx="20294378" cy="10287000"/>
            <a:chOff x="0" y="0"/>
            <a:chExt cx="27059171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343171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153303" y="777754"/>
            <a:ext cx="15762970" cy="8657584"/>
          </a:xfrm>
          <a:custGeom>
            <a:avLst/>
            <a:gdLst/>
            <a:ahLst/>
            <a:cxnLst/>
            <a:rect l="l" t="t" r="r" b="b"/>
            <a:pathLst>
              <a:path w="17121102" h="9512712">
                <a:moveTo>
                  <a:pt x="0" y="0"/>
                </a:moveTo>
                <a:lnTo>
                  <a:pt x="17121102" y="0"/>
                </a:lnTo>
                <a:lnTo>
                  <a:pt x="17121102" y="9512712"/>
                </a:lnTo>
                <a:lnTo>
                  <a:pt x="0" y="9512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083746" y="2914747"/>
            <a:ext cx="2175554" cy="2329911"/>
          </a:xfrm>
          <a:custGeom>
            <a:avLst/>
            <a:gdLst/>
            <a:ahLst/>
            <a:cxnLst/>
            <a:rect l="l" t="t" r="r" b="b"/>
            <a:pathLst>
              <a:path w="2175554" h="2329911">
                <a:moveTo>
                  <a:pt x="2175554" y="0"/>
                </a:moveTo>
                <a:lnTo>
                  <a:pt x="0" y="0"/>
                </a:lnTo>
                <a:lnTo>
                  <a:pt x="0" y="2329911"/>
                </a:lnTo>
                <a:lnTo>
                  <a:pt x="2175554" y="2329911"/>
                </a:lnTo>
                <a:lnTo>
                  <a:pt x="217555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895600" y="2324101"/>
            <a:ext cx="11532237" cy="3885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40"/>
              </a:lnSpc>
            </a:pPr>
            <a:r>
              <a:rPr lang="en-US" sz="6000" b="1" dirty="0">
                <a:solidFill>
                  <a:srgbClr val="FF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TRÂN TRỌNG CẢM ƠN </a:t>
            </a:r>
          </a:p>
          <a:p>
            <a:pPr algn="ctr">
              <a:lnSpc>
                <a:spcPts val="10140"/>
              </a:lnSpc>
            </a:pPr>
            <a:r>
              <a:rPr lang="en-US" sz="6000" b="1" dirty="0">
                <a:solidFill>
                  <a:srgbClr val="FF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QUÝ THẦY CÔ </a:t>
            </a:r>
            <a:endParaRPr lang="en-US" sz="6000" b="1" dirty="0" smtClean="0">
              <a:solidFill>
                <a:srgbClr val="FF0000"/>
              </a:solidFill>
              <a:latin typeface="Fraunces Bold"/>
              <a:ea typeface="Fraunces Bold"/>
              <a:cs typeface="Fraunces Bold"/>
              <a:sym typeface="Fraunces Bold"/>
            </a:endParaRPr>
          </a:p>
          <a:p>
            <a:pPr algn="ctr">
              <a:lnSpc>
                <a:spcPts val="10140"/>
              </a:lnSpc>
            </a:pPr>
            <a:r>
              <a:rPr lang="en-US" sz="6000" b="1" dirty="0" smtClean="0">
                <a:solidFill>
                  <a:srgbClr val="FF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VÀ </a:t>
            </a:r>
            <a:r>
              <a:rPr lang="en-US" sz="6000" b="1" dirty="0">
                <a:solidFill>
                  <a:srgbClr val="FF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CÁC EM HỌC SINH!</a:t>
            </a:r>
          </a:p>
        </p:txBody>
      </p:sp>
      <p:sp>
        <p:nvSpPr>
          <p:cNvPr id="8" name="Freeform 8"/>
          <p:cNvSpPr/>
          <p:nvPr/>
        </p:nvSpPr>
        <p:spPr>
          <a:xfrm rot="191350">
            <a:off x="-93613" y="7616740"/>
            <a:ext cx="3781265" cy="4053988"/>
          </a:xfrm>
          <a:custGeom>
            <a:avLst/>
            <a:gdLst/>
            <a:ahLst/>
            <a:cxnLst/>
            <a:rect l="l" t="t" r="r" b="b"/>
            <a:pathLst>
              <a:path w="3781265" h="4053988">
                <a:moveTo>
                  <a:pt x="0" y="0"/>
                </a:moveTo>
                <a:lnTo>
                  <a:pt x="3781265" y="0"/>
                </a:lnTo>
                <a:lnTo>
                  <a:pt x="3781265" y="4053988"/>
                </a:lnTo>
                <a:lnTo>
                  <a:pt x="0" y="40539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593665">
            <a:off x="-671375" y="-634349"/>
            <a:ext cx="4125515" cy="3690461"/>
          </a:xfrm>
          <a:custGeom>
            <a:avLst/>
            <a:gdLst/>
            <a:ahLst/>
            <a:cxnLst/>
            <a:rect l="l" t="t" r="r" b="b"/>
            <a:pathLst>
              <a:path w="4125515" h="3690461">
                <a:moveTo>
                  <a:pt x="0" y="0"/>
                </a:moveTo>
                <a:lnTo>
                  <a:pt x="4125515" y="0"/>
                </a:lnTo>
                <a:lnTo>
                  <a:pt x="4125515" y="3690461"/>
                </a:lnTo>
                <a:lnTo>
                  <a:pt x="0" y="36904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597166">
            <a:off x="16029699" y="-837481"/>
            <a:ext cx="2666942" cy="3732361"/>
          </a:xfrm>
          <a:custGeom>
            <a:avLst/>
            <a:gdLst/>
            <a:ahLst/>
            <a:cxnLst/>
            <a:rect l="l" t="t" r="r" b="b"/>
            <a:pathLst>
              <a:path w="2666942" h="3732361">
                <a:moveTo>
                  <a:pt x="0" y="0"/>
                </a:moveTo>
                <a:lnTo>
                  <a:pt x="2666942" y="0"/>
                </a:lnTo>
                <a:lnTo>
                  <a:pt x="2666942" y="3732362"/>
                </a:lnTo>
                <a:lnTo>
                  <a:pt x="0" y="37323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950632" y="6949743"/>
            <a:ext cx="3687506" cy="4250727"/>
          </a:xfrm>
          <a:custGeom>
            <a:avLst/>
            <a:gdLst/>
            <a:ahLst/>
            <a:cxnLst/>
            <a:rect l="l" t="t" r="r" b="b"/>
            <a:pathLst>
              <a:path w="3687506" h="4250727">
                <a:moveTo>
                  <a:pt x="0" y="0"/>
                </a:moveTo>
                <a:lnTo>
                  <a:pt x="3687506" y="0"/>
                </a:lnTo>
                <a:lnTo>
                  <a:pt x="3687506" y="4250727"/>
                </a:lnTo>
                <a:lnTo>
                  <a:pt x="0" y="42507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30401" y="0"/>
            <a:ext cx="20294378" cy="10287000"/>
            <a:chOff x="0" y="0"/>
            <a:chExt cx="27059171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343171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351774" y="1188834"/>
            <a:ext cx="14554200" cy="8001000"/>
          </a:xfrm>
          <a:custGeom>
            <a:avLst/>
            <a:gdLst/>
            <a:ahLst/>
            <a:cxnLst/>
            <a:rect l="l" t="t" r="r" b="b"/>
            <a:pathLst>
              <a:path w="17121102" h="9512712">
                <a:moveTo>
                  <a:pt x="0" y="0"/>
                </a:moveTo>
                <a:lnTo>
                  <a:pt x="17121102" y="0"/>
                </a:lnTo>
                <a:lnTo>
                  <a:pt x="17121102" y="9512712"/>
                </a:lnTo>
                <a:lnTo>
                  <a:pt x="0" y="9512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083746" y="2914747"/>
            <a:ext cx="2175554" cy="2329911"/>
          </a:xfrm>
          <a:custGeom>
            <a:avLst/>
            <a:gdLst/>
            <a:ahLst/>
            <a:cxnLst/>
            <a:rect l="l" t="t" r="r" b="b"/>
            <a:pathLst>
              <a:path w="2175554" h="2329911">
                <a:moveTo>
                  <a:pt x="2175554" y="0"/>
                </a:moveTo>
                <a:lnTo>
                  <a:pt x="0" y="0"/>
                </a:lnTo>
                <a:lnTo>
                  <a:pt x="0" y="2329911"/>
                </a:lnTo>
                <a:lnTo>
                  <a:pt x="2175554" y="2329911"/>
                </a:lnTo>
                <a:lnTo>
                  <a:pt x="217555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593665">
            <a:off x="-189686" y="-891219"/>
            <a:ext cx="4125515" cy="3690461"/>
          </a:xfrm>
          <a:custGeom>
            <a:avLst/>
            <a:gdLst/>
            <a:ahLst/>
            <a:cxnLst/>
            <a:rect l="l" t="t" r="r" b="b"/>
            <a:pathLst>
              <a:path w="4125515" h="3690461">
                <a:moveTo>
                  <a:pt x="0" y="0"/>
                </a:moveTo>
                <a:lnTo>
                  <a:pt x="4125515" y="0"/>
                </a:lnTo>
                <a:lnTo>
                  <a:pt x="4125515" y="3690461"/>
                </a:lnTo>
                <a:lnTo>
                  <a:pt x="0" y="36904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597166">
            <a:off x="16029699" y="-837481"/>
            <a:ext cx="2666942" cy="3732361"/>
          </a:xfrm>
          <a:custGeom>
            <a:avLst/>
            <a:gdLst/>
            <a:ahLst/>
            <a:cxnLst/>
            <a:rect l="l" t="t" r="r" b="b"/>
            <a:pathLst>
              <a:path w="2666942" h="3732361">
                <a:moveTo>
                  <a:pt x="0" y="0"/>
                </a:moveTo>
                <a:lnTo>
                  <a:pt x="2666942" y="0"/>
                </a:lnTo>
                <a:lnTo>
                  <a:pt x="2666942" y="3732362"/>
                </a:lnTo>
                <a:lnTo>
                  <a:pt x="0" y="37323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950632" y="6949743"/>
            <a:ext cx="3687506" cy="4250727"/>
          </a:xfrm>
          <a:custGeom>
            <a:avLst/>
            <a:gdLst/>
            <a:ahLst/>
            <a:cxnLst/>
            <a:rect l="l" t="t" r="r" b="b"/>
            <a:pathLst>
              <a:path w="3687506" h="4250727">
                <a:moveTo>
                  <a:pt x="0" y="0"/>
                </a:moveTo>
                <a:lnTo>
                  <a:pt x="3687506" y="0"/>
                </a:lnTo>
                <a:lnTo>
                  <a:pt x="3687506" y="4250727"/>
                </a:lnTo>
                <a:lnTo>
                  <a:pt x="0" y="42507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4"/>
          <p:cNvSpPr txBox="1"/>
          <p:nvPr/>
        </p:nvSpPr>
        <p:spPr>
          <a:xfrm>
            <a:off x="4057487" y="3119241"/>
            <a:ext cx="10598223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dirty="0">
                <a:solidFill>
                  <a:srgbClr val="C00000"/>
                </a:solidFill>
                <a:latin typeface="Baloo"/>
                <a:ea typeface="Baloo"/>
                <a:cs typeface="Baloo"/>
                <a:sym typeface="Baloo"/>
              </a:rPr>
              <a:t>Sản phẩm từ vật liệu </a:t>
            </a:r>
          </a:p>
          <a:p>
            <a:pPr algn="ctr">
              <a:lnSpc>
                <a:spcPct val="150000"/>
              </a:lnSpc>
            </a:pPr>
            <a:r>
              <a:rPr lang="en-US" sz="8000" dirty="0">
                <a:solidFill>
                  <a:srgbClr val="C00000"/>
                </a:solidFill>
                <a:latin typeface="Baloo"/>
                <a:ea typeface="Baloo"/>
                <a:cs typeface="Baloo"/>
                <a:sym typeface="Baloo"/>
              </a:rPr>
              <a:t>đã qua </a:t>
            </a:r>
            <a:r>
              <a:rPr lang="en-US" sz="8000" dirty="0" err="1">
                <a:solidFill>
                  <a:srgbClr val="C00000"/>
                </a:solidFill>
                <a:latin typeface="Baloo"/>
                <a:ea typeface="Baloo"/>
                <a:cs typeface="Baloo"/>
                <a:sym typeface="Baloo"/>
              </a:rPr>
              <a:t>sử</a:t>
            </a:r>
            <a:r>
              <a:rPr lang="en-US" sz="8000" dirty="0">
                <a:solidFill>
                  <a:srgbClr val="C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000" dirty="0" err="1" smtClean="0">
                <a:solidFill>
                  <a:srgbClr val="C00000"/>
                </a:solidFill>
                <a:latin typeface="Baloo"/>
                <a:ea typeface="Baloo"/>
                <a:cs typeface="Baloo"/>
                <a:sym typeface="Baloo"/>
              </a:rPr>
              <a:t>dụng</a:t>
            </a:r>
            <a:endParaRPr lang="en-US" sz="8000" dirty="0">
              <a:solidFill>
                <a:srgbClr val="C00000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15" name="Freeform 6"/>
          <p:cNvSpPr/>
          <p:nvPr/>
        </p:nvSpPr>
        <p:spPr>
          <a:xfrm>
            <a:off x="0" y="5649879"/>
            <a:ext cx="4292083" cy="4602769"/>
          </a:xfrm>
          <a:custGeom>
            <a:avLst/>
            <a:gdLst/>
            <a:ahLst/>
            <a:cxnLst/>
            <a:rect l="l" t="t" r="r" b="b"/>
            <a:pathLst>
              <a:path w="4292083" h="4602769">
                <a:moveTo>
                  <a:pt x="0" y="0"/>
                </a:moveTo>
                <a:lnTo>
                  <a:pt x="4292082" y="0"/>
                </a:lnTo>
                <a:lnTo>
                  <a:pt x="4292082" y="4602770"/>
                </a:lnTo>
                <a:lnTo>
                  <a:pt x="0" y="46027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7976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1138" y="276951"/>
            <a:ext cx="17385862" cy="9743349"/>
            <a:chOff x="0" y="0"/>
            <a:chExt cx="4578992" cy="2566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78992" cy="2566150"/>
            </a:xfrm>
            <a:custGeom>
              <a:avLst/>
              <a:gdLst/>
              <a:ahLst/>
              <a:cxnLst/>
              <a:rect l="l" t="t" r="r" b="b"/>
              <a:pathLst>
                <a:path w="4578992" h="2566150">
                  <a:moveTo>
                    <a:pt x="28499" y="0"/>
                  </a:moveTo>
                  <a:lnTo>
                    <a:pt x="4550493" y="0"/>
                  </a:lnTo>
                  <a:cubicBezTo>
                    <a:pt x="4558052" y="0"/>
                    <a:pt x="4565300" y="3003"/>
                    <a:pt x="4570645" y="8347"/>
                  </a:cubicBezTo>
                  <a:cubicBezTo>
                    <a:pt x="4575990" y="13692"/>
                    <a:pt x="4578992" y="20941"/>
                    <a:pt x="4578992" y="28499"/>
                  </a:cubicBezTo>
                  <a:lnTo>
                    <a:pt x="4578992" y="2537650"/>
                  </a:lnTo>
                  <a:cubicBezTo>
                    <a:pt x="4578992" y="2545209"/>
                    <a:pt x="4575990" y="2552458"/>
                    <a:pt x="4570645" y="2557802"/>
                  </a:cubicBezTo>
                  <a:cubicBezTo>
                    <a:pt x="4565300" y="2563147"/>
                    <a:pt x="4558052" y="2566150"/>
                    <a:pt x="4550493" y="2566150"/>
                  </a:cubicBezTo>
                  <a:lnTo>
                    <a:pt x="28499" y="2566150"/>
                  </a:lnTo>
                  <a:cubicBezTo>
                    <a:pt x="12760" y="2566150"/>
                    <a:pt x="0" y="2553390"/>
                    <a:pt x="0" y="2537650"/>
                  </a:cubicBezTo>
                  <a:lnTo>
                    <a:pt x="0" y="28499"/>
                  </a:lnTo>
                  <a:cubicBezTo>
                    <a:pt x="0" y="20941"/>
                    <a:pt x="3003" y="13692"/>
                    <a:pt x="8347" y="8347"/>
                  </a:cubicBezTo>
                  <a:cubicBezTo>
                    <a:pt x="13692" y="3003"/>
                    <a:pt x="20941" y="0"/>
                    <a:pt x="28499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76141"/>
              </a:solidFill>
              <a:prstDash val="sysDot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78992" cy="260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067078" y="1896779"/>
            <a:ext cx="6153844" cy="3270464"/>
          </a:xfrm>
          <a:custGeom>
            <a:avLst/>
            <a:gdLst/>
            <a:ahLst/>
            <a:cxnLst/>
            <a:rect l="l" t="t" r="r" b="b"/>
            <a:pathLst>
              <a:path w="6153844" h="3270464">
                <a:moveTo>
                  <a:pt x="0" y="0"/>
                </a:moveTo>
                <a:lnTo>
                  <a:pt x="6153844" y="0"/>
                </a:lnTo>
                <a:lnTo>
                  <a:pt x="6153844" y="3270464"/>
                </a:lnTo>
                <a:lnTo>
                  <a:pt x="0" y="32704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81837" y="1852262"/>
            <a:ext cx="3425219" cy="3305456"/>
          </a:xfrm>
          <a:custGeom>
            <a:avLst/>
            <a:gdLst/>
            <a:ahLst/>
            <a:cxnLst/>
            <a:rect l="l" t="t" r="r" b="b"/>
            <a:pathLst>
              <a:path w="3425219" h="3305456">
                <a:moveTo>
                  <a:pt x="0" y="0"/>
                </a:moveTo>
                <a:lnTo>
                  <a:pt x="3425219" y="0"/>
                </a:lnTo>
                <a:lnTo>
                  <a:pt x="3425219" y="3305456"/>
                </a:lnTo>
                <a:lnTo>
                  <a:pt x="0" y="3305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9918" y="5835050"/>
            <a:ext cx="4747160" cy="3718894"/>
          </a:xfrm>
          <a:custGeom>
            <a:avLst/>
            <a:gdLst/>
            <a:ahLst/>
            <a:cxnLst/>
            <a:rect l="l" t="t" r="r" b="b"/>
            <a:pathLst>
              <a:path w="4747160" h="3718894">
                <a:moveTo>
                  <a:pt x="0" y="0"/>
                </a:moveTo>
                <a:lnTo>
                  <a:pt x="4747160" y="0"/>
                </a:lnTo>
                <a:lnTo>
                  <a:pt x="4747160" y="3718895"/>
                </a:lnTo>
                <a:lnTo>
                  <a:pt x="0" y="3718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56867" y="5835050"/>
            <a:ext cx="4889176" cy="3718894"/>
          </a:xfrm>
          <a:custGeom>
            <a:avLst/>
            <a:gdLst/>
            <a:ahLst/>
            <a:cxnLst/>
            <a:rect l="l" t="t" r="r" b="b"/>
            <a:pathLst>
              <a:path w="4889176" h="3718894">
                <a:moveTo>
                  <a:pt x="0" y="0"/>
                </a:moveTo>
                <a:lnTo>
                  <a:pt x="4889176" y="0"/>
                </a:lnTo>
                <a:lnTo>
                  <a:pt x="4889176" y="3718895"/>
                </a:lnTo>
                <a:lnTo>
                  <a:pt x="0" y="3718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384225" y="5835050"/>
            <a:ext cx="4620445" cy="3718894"/>
          </a:xfrm>
          <a:custGeom>
            <a:avLst/>
            <a:gdLst/>
            <a:ahLst/>
            <a:cxnLst/>
            <a:rect l="l" t="t" r="r" b="b"/>
            <a:pathLst>
              <a:path w="4620445" h="3718894">
                <a:moveTo>
                  <a:pt x="0" y="0"/>
                </a:moveTo>
                <a:lnTo>
                  <a:pt x="4620444" y="0"/>
                </a:lnTo>
                <a:lnTo>
                  <a:pt x="4620444" y="3718895"/>
                </a:lnTo>
                <a:lnTo>
                  <a:pt x="0" y="37188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1319918" y="2106496"/>
            <a:ext cx="3709282" cy="3060747"/>
            <a:chOff x="1319918" y="2106496"/>
            <a:chExt cx="3324799" cy="2796987"/>
          </a:xfrm>
        </p:grpSpPr>
        <p:sp>
          <p:nvSpPr>
            <p:cNvPr id="5" name="Freeform 5"/>
            <p:cNvSpPr/>
            <p:nvPr/>
          </p:nvSpPr>
          <p:spPr>
            <a:xfrm>
              <a:off x="1319918" y="2106496"/>
              <a:ext cx="3324799" cy="2796987"/>
            </a:xfrm>
            <a:custGeom>
              <a:avLst/>
              <a:gdLst/>
              <a:ahLst/>
              <a:cxnLst/>
              <a:rect l="l" t="t" r="r" b="b"/>
              <a:pathLst>
                <a:path w="3324799" h="2796987">
                  <a:moveTo>
                    <a:pt x="0" y="0"/>
                  </a:moveTo>
                  <a:lnTo>
                    <a:pt x="3324798" y="0"/>
                  </a:lnTo>
                  <a:lnTo>
                    <a:pt x="3324798" y="2796987"/>
                  </a:lnTo>
                  <a:lnTo>
                    <a:pt x="0" y="279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807326" y="2400172"/>
              <a:ext cx="2349983" cy="2503311"/>
            </a:xfrm>
            <a:custGeom>
              <a:avLst/>
              <a:gdLst/>
              <a:ahLst/>
              <a:cxnLst/>
              <a:rect l="l" t="t" r="r" b="b"/>
              <a:pathLst>
                <a:path w="2349983" h="2503311">
                  <a:moveTo>
                    <a:pt x="0" y="0"/>
                  </a:moveTo>
                  <a:lnTo>
                    <a:pt x="2349982" y="0"/>
                  </a:lnTo>
                  <a:lnTo>
                    <a:pt x="2349982" y="2503311"/>
                  </a:lnTo>
                  <a:lnTo>
                    <a:pt x="0" y="2503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685800" y="540943"/>
            <a:ext cx="17385862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vi-VN" sz="4400" b="1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vi-VN" sz="4400" b="1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S</a:t>
            </a:r>
            <a:r>
              <a:rPr lang="en-US" sz="4400" b="1" dirty="0" err="1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ản</a:t>
            </a:r>
            <a:r>
              <a:rPr lang="en-US" sz="4400" b="1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phẩm</a:t>
            </a:r>
            <a:r>
              <a:rPr lang="en-US" sz="4400" b="1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từ</a:t>
            </a:r>
            <a:r>
              <a:rPr lang="en-US" sz="4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vật</a:t>
            </a:r>
            <a:r>
              <a:rPr lang="en-US" sz="4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liệu</a:t>
            </a:r>
            <a:r>
              <a:rPr lang="en-US" sz="4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đã</a:t>
            </a:r>
            <a:r>
              <a:rPr lang="en-US" sz="4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qua </a:t>
            </a:r>
            <a:r>
              <a:rPr lang="en-US" sz="4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sử</a:t>
            </a:r>
            <a:r>
              <a:rPr lang="en-US" sz="4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dụng</a:t>
            </a:r>
            <a:endParaRPr lang="en-US" sz="4400" b="1" dirty="0">
              <a:solidFill>
                <a:srgbClr val="000000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</p:spTree>
    <p:extLst>
      <p:ext uri="{BB962C8B-B14F-4D97-AF65-F5344CB8AC3E}">
        <p14:creationId xmlns:p14="http://schemas.microsoft.com/office/powerpoint/2010/main" val="323078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1138" y="276951"/>
            <a:ext cx="17385862" cy="9743349"/>
            <a:chOff x="0" y="0"/>
            <a:chExt cx="4578992" cy="2566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78992" cy="2566150"/>
            </a:xfrm>
            <a:custGeom>
              <a:avLst/>
              <a:gdLst/>
              <a:ahLst/>
              <a:cxnLst/>
              <a:rect l="l" t="t" r="r" b="b"/>
              <a:pathLst>
                <a:path w="4578992" h="2566150">
                  <a:moveTo>
                    <a:pt x="28499" y="0"/>
                  </a:moveTo>
                  <a:lnTo>
                    <a:pt x="4550493" y="0"/>
                  </a:lnTo>
                  <a:cubicBezTo>
                    <a:pt x="4558052" y="0"/>
                    <a:pt x="4565300" y="3003"/>
                    <a:pt x="4570645" y="8347"/>
                  </a:cubicBezTo>
                  <a:cubicBezTo>
                    <a:pt x="4575990" y="13692"/>
                    <a:pt x="4578992" y="20941"/>
                    <a:pt x="4578992" y="28499"/>
                  </a:cubicBezTo>
                  <a:lnTo>
                    <a:pt x="4578992" y="2537650"/>
                  </a:lnTo>
                  <a:cubicBezTo>
                    <a:pt x="4578992" y="2545209"/>
                    <a:pt x="4575990" y="2552458"/>
                    <a:pt x="4570645" y="2557802"/>
                  </a:cubicBezTo>
                  <a:cubicBezTo>
                    <a:pt x="4565300" y="2563147"/>
                    <a:pt x="4558052" y="2566150"/>
                    <a:pt x="4550493" y="2566150"/>
                  </a:cubicBezTo>
                  <a:lnTo>
                    <a:pt x="28499" y="2566150"/>
                  </a:lnTo>
                  <a:cubicBezTo>
                    <a:pt x="12760" y="2566150"/>
                    <a:pt x="0" y="2553390"/>
                    <a:pt x="0" y="2537650"/>
                  </a:cubicBezTo>
                  <a:lnTo>
                    <a:pt x="0" y="28499"/>
                  </a:lnTo>
                  <a:cubicBezTo>
                    <a:pt x="0" y="20941"/>
                    <a:pt x="3003" y="13692"/>
                    <a:pt x="8347" y="8347"/>
                  </a:cubicBezTo>
                  <a:cubicBezTo>
                    <a:pt x="13692" y="3003"/>
                    <a:pt x="20941" y="0"/>
                    <a:pt x="28499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76141"/>
              </a:solidFill>
              <a:prstDash val="sysDot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78992" cy="260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498007" y="2019300"/>
            <a:ext cx="12751224" cy="6877622"/>
          </a:xfrm>
          <a:custGeom>
            <a:avLst/>
            <a:gdLst/>
            <a:ahLst/>
            <a:cxnLst/>
            <a:rect l="l" t="t" r="r" b="b"/>
            <a:pathLst>
              <a:path w="6153844" h="3270464">
                <a:moveTo>
                  <a:pt x="0" y="0"/>
                </a:moveTo>
                <a:lnTo>
                  <a:pt x="6153844" y="0"/>
                </a:lnTo>
                <a:lnTo>
                  <a:pt x="6153844" y="3270464"/>
                </a:lnTo>
                <a:lnTo>
                  <a:pt x="0" y="32704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685800" y="4330969"/>
            <a:ext cx="3324799" cy="2796987"/>
            <a:chOff x="1066800" y="4229100"/>
            <a:chExt cx="3324799" cy="2796987"/>
          </a:xfrm>
        </p:grpSpPr>
        <p:sp>
          <p:nvSpPr>
            <p:cNvPr id="5" name="Freeform 5"/>
            <p:cNvSpPr/>
            <p:nvPr/>
          </p:nvSpPr>
          <p:spPr>
            <a:xfrm>
              <a:off x="1066800" y="4229100"/>
              <a:ext cx="3324799" cy="2796987"/>
            </a:xfrm>
            <a:custGeom>
              <a:avLst/>
              <a:gdLst/>
              <a:ahLst/>
              <a:cxnLst/>
              <a:rect l="l" t="t" r="r" b="b"/>
              <a:pathLst>
                <a:path w="3324799" h="2796987">
                  <a:moveTo>
                    <a:pt x="0" y="0"/>
                  </a:moveTo>
                  <a:lnTo>
                    <a:pt x="3324798" y="0"/>
                  </a:lnTo>
                  <a:lnTo>
                    <a:pt x="3324798" y="2796987"/>
                  </a:lnTo>
                  <a:lnTo>
                    <a:pt x="0" y="279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554208" y="4522776"/>
              <a:ext cx="2349983" cy="2503311"/>
            </a:xfrm>
            <a:custGeom>
              <a:avLst/>
              <a:gdLst/>
              <a:ahLst/>
              <a:cxnLst/>
              <a:rect l="l" t="t" r="r" b="b"/>
              <a:pathLst>
                <a:path w="2349983" h="2503311">
                  <a:moveTo>
                    <a:pt x="0" y="0"/>
                  </a:moveTo>
                  <a:lnTo>
                    <a:pt x="2349982" y="0"/>
                  </a:lnTo>
                  <a:lnTo>
                    <a:pt x="2349982" y="2503311"/>
                  </a:lnTo>
                  <a:lnTo>
                    <a:pt x="0" y="2503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685800" y="540943"/>
            <a:ext cx="17385862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vi-VN" sz="4400" b="1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vi-VN" sz="4400" b="1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S</a:t>
            </a:r>
            <a:r>
              <a:rPr lang="en-US" sz="4400" b="1" dirty="0" err="1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ản</a:t>
            </a:r>
            <a:r>
              <a:rPr lang="en-US" sz="4400" b="1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phẩm</a:t>
            </a:r>
            <a:r>
              <a:rPr lang="en-US" sz="4400" b="1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từ</a:t>
            </a:r>
            <a:r>
              <a:rPr lang="en-US" sz="4400" b="1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vật</a:t>
            </a:r>
            <a:r>
              <a:rPr lang="en-US" sz="4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liệu</a:t>
            </a:r>
            <a:r>
              <a:rPr lang="en-US" sz="4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đã</a:t>
            </a:r>
            <a:r>
              <a:rPr lang="en-US" sz="4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qua </a:t>
            </a:r>
            <a:r>
              <a:rPr lang="en-US" sz="4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sử</a:t>
            </a:r>
            <a:r>
              <a:rPr lang="en-US" sz="4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dụng</a:t>
            </a:r>
            <a:endParaRPr lang="en-US" sz="4400" b="1" dirty="0">
              <a:solidFill>
                <a:srgbClr val="000000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7898753" y="8911101"/>
            <a:ext cx="594973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Tranh</a:t>
            </a:r>
            <a:r>
              <a:rPr lang="en-US" sz="4400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nghệ</a:t>
            </a:r>
            <a:r>
              <a:rPr lang="en-US" sz="4400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thuật</a:t>
            </a:r>
            <a:endParaRPr lang="en-US" sz="3600" dirty="0">
              <a:solidFill>
                <a:srgbClr val="000000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</p:spTree>
    <p:extLst>
      <p:ext uri="{BB962C8B-B14F-4D97-AF65-F5344CB8AC3E}">
        <p14:creationId xmlns:p14="http://schemas.microsoft.com/office/powerpoint/2010/main" val="68823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1138" y="276951"/>
            <a:ext cx="17385862" cy="9743349"/>
            <a:chOff x="0" y="0"/>
            <a:chExt cx="4578992" cy="2566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78992" cy="2566150"/>
            </a:xfrm>
            <a:custGeom>
              <a:avLst/>
              <a:gdLst/>
              <a:ahLst/>
              <a:cxnLst/>
              <a:rect l="l" t="t" r="r" b="b"/>
              <a:pathLst>
                <a:path w="4578992" h="2566150">
                  <a:moveTo>
                    <a:pt x="28499" y="0"/>
                  </a:moveTo>
                  <a:lnTo>
                    <a:pt x="4550493" y="0"/>
                  </a:lnTo>
                  <a:cubicBezTo>
                    <a:pt x="4558052" y="0"/>
                    <a:pt x="4565300" y="3003"/>
                    <a:pt x="4570645" y="8347"/>
                  </a:cubicBezTo>
                  <a:cubicBezTo>
                    <a:pt x="4575990" y="13692"/>
                    <a:pt x="4578992" y="20941"/>
                    <a:pt x="4578992" y="28499"/>
                  </a:cubicBezTo>
                  <a:lnTo>
                    <a:pt x="4578992" y="2537650"/>
                  </a:lnTo>
                  <a:cubicBezTo>
                    <a:pt x="4578992" y="2545209"/>
                    <a:pt x="4575990" y="2552458"/>
                    <a:pt x="4570645" y="2557802"/>
                  </a:cubicBezTo>
                  <a:cubicBezTo>
                    <a:pt x="4565300" y="2563147"/>
                    <a:pt x="4558052" y="2566150"/>
                    <a:pt x="4550493" y="2566150"/>
                  </a:cubicBezTo>
                  <a:lnTo>
                    <a:pt x="28499" y="2566150"/>
                  </a:lnTo>
                  <a:cubicBezTo>
                    <a:pt x="12760" y="2566150"/>
                    <a:pt x="0" y="2553390"/>
                    <a:pt x="0" y="2537650"/>
                  </a:cubicBezTo>
                  <a:lnTo>
                    <a:pt x="0" y="28499"/>
                  </a:lnTo>
                  <a:cubicBezTo>
                    <a:pt x="0" y="20941"/>
                    <a:pt x="3003" y="13692"/>
                    <a:pt x="8347" y="8347"/>
                  </a:cubicBezTo>
                  <a:cubicBezTo>
                    <a:pt x="13692" y="3003"/>
                    <a:pt x="20941" y="0"/>
                    <a:pt x="28499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76141"/>
              </a:solidFill>
              <a:prstDash val="sysDot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78992" cy="260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091254" y="1883201"/>
            <a:ext cx="5715570" cy="5165498"/>
          </a:xfrm>
          <a:custGeom>
            <a:avLst/>
            <a:gdLst/>
            <a:ahLst/>
            <a:cxnLst/>
            <a:rect l="l" t="t" r="r" b="b"/>
            <a:pathLst>
              <a:path w="4889176" h="3718894">
                <a:moveTo>
                  <a:pt x="0" y="0"/>
                </a:moveTo>
                <a:lnTo>
                  <a:pt x="4889176" y="0"/>
                </a:lnTo>
                <a:lnTo>
                  <a:pt x="4889176" y="3718895"/>
                </a:lnTo>
                <a:lnTo>
                  <a:pt x="0" y="37188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811000" y="3148453"/>
            <a:ext cx="5758775" cy="5271647"/>
          </a:xfrm>
          <a:custGeom>
            <a:avLst/>
            <a:gdLst/>
            <a:ahLst/>
            <a:cxnLst/>
            <a:rect l="l" t="t" r="r" b="b"/>
            <a:pathLst>
              <a:path w="4620445" h="3718894">
                <a:moveTo>
                  <a:pt x="0" y="0"/>
                </a:moveTo>
                <a:lnTo>
                  <a:pt x="4620444" y="0"/>
                </a:lnTo>
                <a:lnTo>
                  <a:pt x="4620444" y="3718895"/>
                </a:lnTo>
                <a:lnTo>
                  <a:pt x="0" y="37188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838200" y="3229934"/>
            <a:ext cx="3709282" cy="3060747"/>
            <a:chOff x="1319918" y="2106496"/>
            <a:chExt cx="3324799" cy="2796987"/>
          </a:xfrm>
        </p:grpSpPr>
        <p:sp>
          <p:nvSpPr>
            <p:cNvPr id="5" name="Freeform 5"/>
            <p:cNvSpPr/>
            <p:nvPr/>
          </p:nvSpPr>
          <p:spPr>
            <a:xfrm>
              <a:off x="1319918" y="2106496"/>
              <a:ext cx="3324799" cy="2796987"/>
            </a:xfrm>
            <a:custGeom>
              <a:avLst/>
              <a:gdLst/>
              <a:ahLst/>
              <a:cxnLst/>
              <a:rect l="l" t="t" r="r" b="b"/>
              <a:pathLst>
                <a:path w="3324799" h="2796987">
                  <a:moveTo>
                    <a:pt x="0" y="0"/>
                  </a:moveTo>
                  <a:lnTo>
                    <a:pt x="3324798" y="0"/>
                  </a:lnTo>
                  <a:lnTo>
                    <a:pt x="3324798" y="2796987"/>
                  </a:lnTo>
                  <a:lnTo>
                    <a:pt x="0" y="279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807326" y="2400172"/>
              <a:ext cx="2349983" cy="2503311"/>
            </a:xfrm>
            <a:custGeom>
              <a:avLst/>
              <a:gdLst/>
              <a:ahLst/>
              <a:cxnLst/>
              <a:rect l="l" t="t" r="r" b="b"/>
              <a:pathLst>
                <a:path w="2349983" h="2503311">
                  <a:moveTo>
                    <a:pt x="0" y="0"/>
                  </a:moveTo>
                  <a:lnTo>
                    <a:pt x="2349982" y="0"/>
                  </a:lnTo>
                  <a:lnTo>
                    <a:pt x="2349982" y="2503311"/>
                  </a:lnTo>
                  <a:lnTo>
                    <a:pt x="0" y="2503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685800" y="540943"/>
            <a:ext cx="17385862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vi-VN" sz="4400" b="1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vi-VN" sz="4400" b="1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S</a:t>
            </a:r>
            <a:r>
              <a:rPr lang="en-US" sz="4400" b="1" dirty="0" err="1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ản</a:t>
            </a:r>
            <a:r>
              <a:rPr lang="en-US" sz="4400" b="1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phẩm</a:t>
            </a:r>
            <a:r>
              <a:rPr lang="en-US" sz="4400" b="1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từ</a:t>
            </a:r>
            <a:r>
              <a:rPr lang="en-US" sz="4400" b="1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vật</a:t>
            </a:r>
            <a:r>
              <a:rPr lang="en-US" sz="4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liệu</a:t>
            </a:r>
            <a:r>
              <a:rPr lang="en-US" sz="4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đã</a:t>
            </a:r>
            <a:r>
              <a:rPr lang="en-US" sz="4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qua </a:t>
            </a:r>
            <a:r>
              <a:rPr lang="en-US" sz="4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sử</a:t>
            </a:r>
            <a:r>
              <a:rPr lang="en-US" sz="4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dụng</a:t>
            </a:r>
            <a:endParaRPr lang="en-US" sz="4400" b="1" dirty="0">
              <a:solidFill>
                <a:srgbClr val="000000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5562600" y="7173825"/>
            <a:ext cx="4120931" cy="832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Đồng</a:t>
            </a:r>
            <a:r>
              <a:rPr lang="en-US" sz="4400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hồ</a:t>
            </a:r>
            <a:endParaRPr lang="en-US" sz="3600" dirty="0">
              <a:solidFill>
                <a:srgbClr val="000000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12629921" y="8564761"/>
            <a:ext cx="4120931" cy="813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4400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Con </a:t>
            </a:r>
            <a:r>
              <a:rPr lang="en-US" sz="4400" dirty="0" err="1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lợn</a:t>
            </a:r>
            <a:r>
              <a:rPr lang="en-US" sz="4400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endParaRPr lang="en-US" sz="4400" dirty="0">
              <a:solidFill>
                <a:srgbClr val="000000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</p:spTree>
    <p:extLst>
      <p:ext uri="{BB962C8B-B14F-4D97-AF65-F5344CB8AC3E}">
        <p14:creationId xmlns:p14="http://schemas.microsoft.com/office/powerpoint/2010/main" val="130924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266700"/>
            <a:ext cx="17385862" cy="9743349"/>
            <a:chOff x="0" y="0"/>
            <a:chExt cx="4578992" cy="2566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78992" cy="2566150"/>
            </a:xfrm>
            <a:custGeom>
              <a:avLst/>
              <a:gdLst/>
              <a:ahLst/>
              <a:cxnLst/>
              <a:rect l="l" t="t" r="r" b="b"/>
              <a:pathLst>
                <a:path w="4578992" h="2566150">
                  <a:moveTo>
                    <a:pt x="28499" y="0"/>
                  </a:moveTo>
                  <a:lnTo>
                    <a:pt x="4550493" y="0"/>
                  </a:lnTo>
                  <a:cubicBezTo>
                    <a:pt x="4558052" y="0"/>
                    <a:pt x="4565300" y="3003"/>
                    <a:pt x="4570645" y="8347"/>
                  </a:cubicBezTo>
                  <a:cubicBezTo>
                    <a:pt x="4575990" y="13692"/>
                    <a:pt x="4578992" y="20941"/>
                    <a:pt x="4578992" y="28499"/>
                  </a:cubicBezTo>
                  <a:lnTo>
                    <a:pt x="4578992" y="2537650"/>
                  </a:lnTo>
                  <a:cubicBezTo>
                    <a:pt x="4578992" y="2545209"/>
                    <a:pt x="4575990" y="2552458"/>
                    <a:pt x="4570645" y="2557802"/>
                  </a:cubicBezTo>
                  <a:cubicBezTo>
                    <a:pt x="4565300" y="2563147"/>
                    <a:pt x="4558052" y="2566150"/>
                    <a:pt x="4550493" y="2566150"/>
                  </a:cubicBezTo>
                  <a:lnTo>
                    <a:pt x="28499" y="2566150"/>
                  </a:lnTo>
                  <a:cubicBezTo>
                    <a:pt x="12760" y="2566150"/>
                    <a:pt x="0" y="2553390"/>
                    <a:pt x="0" y="2537650"/>
                  </a:cubicBezTo>
                  <a:lnTo>
                    <a:pt x="0" y="28499"/>
                  </a:lnTo>
                  <a:cubicBezTo>
                    <a:pt x="0" y="20941"/>
                    <a:pt x="3003" y="13692"/>
                    <a:pt x="8347" y="8347"/>
                  </a:cubicBezTo>
                  <a:cubicBezTo>
                    <a:pt x="13692" y="3003"/>
                    <a:pt x="20941" y="0"/>
                    <a:pt x="28499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76141"/>
              </a:solidFill>
              <a:prstDash val="sysDot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78992" cy="260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257800" y="1562100"/>
            <a:ext cx="4965295" cy="7222226"/>
          </a:xfrm>
          <a:prstGeom prst="flowChartAlternateProcess">
            <a:avLst/>
          </a:pr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06200" y="1562100"/>
            <a:ext cx="4751710" cy="7222226"/>
          </a:xfrm>
          <a:prstGeom prst="flowChartAlternateProcess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3673176"/>
            <a:ext cx="3479485" cy="4504187"/>
          </a:xfrm>
          <a:custGeom>
            <a:avLst/>
            <a:gdLst/>
            <a:ahLst/>
            <a:cxnLst/>
            <a:rect l="l" t="t" r="r" b="b"/>
            <a:pathLst>
              <a:path w="3479485" h="4504187">
                <a:moveTo>
                  <a:pt x="0" y="0"/>
                </a:moveTo>
                <a:lnTo>
                  <a:pt x="3479485" y="0"/>
                </a:lnTo>
                <a:lnTo>
                  <a:pt x="3479485" y="4504187"/>
                </a:lnTo>
                <a:lnTo>
                  <a:pt x="0" y="45041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0" y="266700"/>
            <a:ext cx="17614462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vi-VN" sz="4400" b="1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vi-VN" sz="4400" b="1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S</a:t>
            </a:r>
            <a:r>
              <a:rPr lang="en-US" sz="4400" b="1" dirty="0" err="1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ản</a:t>
            </a:r>
            <a:r>
              <a:rPr lang="en-US" sz="4400" b="1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phẩm</a:t>
            </a:r>
            <a:r>
              <a:rPr lang="en-US" sz="4400" b="1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từ</a:t>
            </a:r>
            <a:r>
              <a:rPr lang="en-US" sz="4400" b="1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vật</a:t>
            </a:r>
            <a:r>
              <a:rPr lang="en-US" sz="4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liệu</a:t>
            </a:r>
            <a:r>
              <a:rPr lang="en-US" sz="4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đã</a:t>
            </a:r>
            <a:r>
              <a:rPr lang="en-US" sz="4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qua </a:t>
            </a:r>
            <a:r>
              <a:rPr lang="en-US" sz="4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sử</a:t>
            </a:r>
            <a:r>
              <a:rPr lang="en-US" sz="4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dụng</a:t>
            </a:r>
            <a:endParaRPr lang="en-US" sz="4400" b="1" dirty="0">
              <a:solidFill>
                <a:srgbClr val="000000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5736980" y="8784326"/>
            <a:ext cx="4120931" cy="832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4400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Con </a:t>
            </a:r>
            <a:r>
              <a:rPr lang="en-US" sz="4400" dirty="0" err="1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voi</a:t>
            </a:r>
            <a:endParaRPr lang="en-US" sz="3600" dirty="0">
              <a:solidFill>
                <a:srgbClr val="000000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  <p:sp>
        <p:nvSpPr>
          <p:cNvPr id="10" name="TextBox 12"/>
          <p:cNvSpPr txBox="1"/>
          <p:nvPr/>
        </p:nvSpPr>
        <p:spPr>
          <a:xfrm>
            <a:off x="11821589" y="8784326"/>
            <a:ext cx="4120931" cy="813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Trái</a:t>
            </a:r>
            <a:r>
              <a:rPr lang="en-US" sz="4400" dirty="0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Đất</a:t>
            </a:r>
            <a:endParaRPr lang="en-US" sz="3600" dirty="0">
              <a:solidFill>
                <a:srgbClr val="000000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</p:spTree>
    <p:extLst>
      <p:ext uri="{BB962C8B-B14F-4D97-AF65-F5344CB8AC3E}">
        <p14:creationId xmlns:p14="http://schemas.microsoft.com/office/powerpoint/2010/main" val="110626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54400" y="-1467610"/>
            <a:ext cx="3480677" cy="3475954"/>
          </a:xfrm>
          <a:custGeom>
            <a:avLst/>
            <a:gdLst/>
            <a:ahLst/>
            <a:cxnLst/>
            <a:rect l="l" t="t" r="r" b="b"/>
            <a:pathLst>
              <a:path w="4157752" h="4157752">
                <a:moveTo>
                  <a:pt x="0" y="0"/>
                </a:moveTo>
                <a:lnTo>
                  <a:pt x="4157752" y="0"/>
                </a:lnTo>
                <a:lnTo>
                  <a:pt x="4157752" y="4157753"/>
                </a:lnTo>
                <a:lnTo>
                  <a:pt x="0" y="4157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804544"/>
            <a:ext cx="6394307" cy="3892953"/>
          </a:xfrm>
          <a:prstGeom prst="flowChartAlternateProcess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29800" y="1718254"/>
            <a:ext cx="6959229" cy="4097490"/>
          </a:xfrm>
          <a:prstGeom prst="flowChartAlternateProcess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77686" y="-287380"/>
            <a:ext cx="1999833" cy="1989655"/>
          </a:xfrm>
          <a:custGeom>
            <a:avLst/>
            <a:gdLst/>
            <a:ahLst/>
            <a:cxnLst/>
            <a:rect l="l" t="t" r="r" b="b"/>
            <a:pathLst>
              <a:path w="1999833" h="1989655">
                <a:moveTo>
                  <a:pt x="0" y="0"/>
                </a:moveTo>
                <a:lnTo>
                  <a:pt x="1999833" y="0"/>
                </a:lnTo>
                <a:lnTo>
                  <a:pt x="1999833" y="1989655"/>
                </a:lnTo>
                <a:lnTo>
                  <a:pt x="0" y="19896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8703" y="6177067"/>
            <a:ext cx="5074301" cy="3844167"/>
          </a:xfrm>
          <a:prstGeom prst="flowChartAlternateProcess">
            <a:avLst/>
          </a:pr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75235" y="6148530"/>
            <a:ext cx="5324506" cy="3904638"/>
          </a:xfrm>
          <a:prstGeom prst="flowChartAlternateProcess">
            <a:avLst/>
          </a:pr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55547" y="680618"/>
            <a:ext cx="13060217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5000">
                <a:solidFill>
                  <a:srgbClr val="6B9D78"/>
                </a:solidFill>
                <a:latin typeface="Baloo"/>
                <a:ea typeface="Baloo"/>
                <a:cs typeface="Baloo"/>
                <a:sym typeface="Baloo"/>
              </a:rPr>
              <a:t>Các sản phẩm từ vật liệu đã qua sử dụng</a:t>
            </a:r>
          </a:p>
        </p:txBody>
      </p:sp>
      <p:sp>
        <p:nvSpPr>
          <p:cNvPr id="9" name="Freeform 9"/>
          <p:cNvSpPr/>
          <p:nvPr/>
        </p:nvSpPr>
        <p:spPr>
          <a:xfrm>
            <a:off x="6772690" y="8776090"/>
            <a:ext cx="3344826" cy="1574019"/>
          </a:xfrm>
          <a:custGeom>
            <a:avLst/>
            <a:gdLst/>
            <a:ahLst/>
            <a:cxnLst/>
            <a:rect l="l" t="t" r="r" b="b"/>
            <a:pathLst>
              <a:path w="3511754" h="1448599">
                <a:moveTo>
                  <a:pt x="0" y="0"/>
                </a:moveTo>
                <a:lnTo>
                  <a:pt x="3511754" y="0"/>
                </a:lnTo>
                <a:lnTo>
                  <a:pt x="3511754" y="1448598"/>
                </a:lnTo>
                <a:lnTo>
                  <a:pt x="0" y="14485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423007" y="9563100"/>
            <a:ext cx="3152228" cy="1234357"/>
          </a:xfrm>
          <a:custGeom>
            <a:avLst/>
            <a:gdLst/>
            <a:ahLst/>
            <a:cxnLst/>
            <a:rect l="l" t="t" r="r" b="b"/>
            <a:pathLst>
              <a:path w="3481048" h="1431581">
                <a:moveTo>
                  <a:pt x="0" y="0"/>
                </a:moveTo>
                <a:lnTo>
                  <a:pt x="3481048" y="0"/>
                </a:lnTo>
                <a:lnTo>
                  <a:pt x="3481048" y="1431581"/>
                </a:lnTo>
                <a:lnTo>
                  <a:pt x="0" y="14315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154400" y="9039708"/>
            <a:ext cx="2011674" cy="1691557"/>
          </a:xfrm>
          <a:custGeom>
            <a:avLst/>
            <a:gdLst/>
            <a:ahLst/>
            <a:cxnLst/>
            <a:rect l="l" t="t" r="r" b="b"/>
            <a:pathLst>
              <a:path w="2520551" h="2057400">
                <a:moveTo>
                  <a:pt x="0" y="0"/>
                </a:moveTo>
                <a:lnTo>
                  <a:pt x="2520551" y="0"/>
                </a:lnTo>
                <a:lnTo>
                  <a:pt x="252055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8551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7183842" y="6275864"/>
            <a:ext cx="2873620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6"/>
              </a:lnSpc>
            </a:pPr>
            <a:r>
              <a:rPr lang="en-US" sz="3600" spc="149" dirty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Trang trí </a:t>
            </a:r>
          </a:p>
          <a:p>
            <a:pPr algn="ctr">
              <a:lnSpc>
                <a:spcPts val="4176"/>
              </a:lnSpc>
            </a:pPr>
            <a:r>
              <a:rPr lang="en-US" sz="3600" spc="149" dirty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sản phẩm </a:t>
            </a:r>
          </a:p>
          <a:p>
            <a:pPr algn="ctr">
              <a:lnSpc>
                <a:spcPts val="4176"/>
              </a:lnSpc>
            </a:pPr>
            <a:r>
              <a:rPr lang="en-US" sz="3600" spc="149" dirty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thêm tính </a:t>
            </a:r>
          </a:p>
          <a:p>
            <a:pPr algn="ctr">
              <a:lnSpc>
                <a:spcPts val="4176"/>
              </a:lnSpc>
            </a:pPr>
            <a:r>
              <a:rPr lang="en-US" sz="3600" spc="149" dirty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thẩm mĩ và hấp dẫn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467600" y="2780274"/>
            <a:ext cx="2617907" cy="2827587"/>
            <a:chOff x="7185127" y="2780274"/>
            <a:chExt cx="2617907" cy="2827587"/>
          </a:xfrm>
        </p:grpSpPr>
        <p:grpSp>
          <p:nvGrpSpPr>
            <p:cNvPr id="9" name="Group 9"/>
            <p:cNvGrpSpPr/>
            <p:nvPr/>
          </p:nvGrpSpPr>
          <p:grpSpPr>
            <a:xfrm>
              <a:off x="7185127" y="4780612"/>
              <a:ext cx="2617907" cy="827249"/>
              <a:chOff x="5082" y="12702"/>
              <a:chExt cx="10352605" cy="32054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5082" y="12702"/>
                <a:ext cx="10352605" cy="3205480"/>
              </a:xfrm>
              <a:custGeom>
                <a:avLst/>
                <a:gdLst/>
                <a:ahLst/>
                <a:cxnLst/>
                <a:rect l="l" t="t" r="r" b="b"/>
                <a:pathLst>
                  <a:path w="10352606" h="3205480">
                    <a:moveTo>
                      <a:pt x="9562665" y="3205480"/>
                    </a:moveTo>
                    <a:lnTo>
                      <a:pt x="0" y="3205480"/>
                    </a:lnTo>
                    <a:lnTo>
                      <a:pt x="791210" y="1602740"/>
                    </a:lnTo>
                    <a:lnTo>
                      <a:pt x="0" y="0"/>
                    </a:lnTo>
                    <a:lnTo>
                      <a:pt x="9562665" y="0"/>
                    </a:lnTo>
                    <a:lnTo>
                      <a:pt x="10352606" y="1602740"/>
                    </a:lnTo>
                    <a:lnTo>
                      <a:pt x="9562665" y="3205480"/>
                    </a:lnTo>
                    <a:close/>
                  </a:path>
                </a:pathLst>
              </a:custGeom>
              <a:solidFill>
                <a:srgbClr val="4D8B2A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 rot="5400000">
              <a:off x="7961579" y="4662370"/>
              <a:ext cx="1066286" cy="254938"/>
              <a:chOff x="-1" y="11430"/>
              <a:chExt cx="2029110" cy="48514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580800" y="49529"/>
                <a:ext cx="408941" cy="408941"/>
              </a:xfrm>
              <a:custGeom>
                <a:avLst/>
                <a:gdLst/>
                <a:ahLst/>
                <a:cxnLst/>
                <a:rect l="l" t="t" r="r" b="b"/>
                <a:pathLst>
                  <a:path w="408940" h="408940">
                    <a:moveTo>
                      <a:pt x="204470" y="0"/>
                    </a:moveTo>
                    <a:cubicBezTo>
                      <a:pt x="91545" y="0"/>
                      <a:pt x="0" y="91544"/>
                      <a:pt x="0" y="204470"/>
                    </a:cubicBezTo>
                    <a:cubicBezTo>
                      <a:pt x="0" y="317396"/>
                      <a:pt x="91545" y="408940"/>
                      <a:pt x="204470" y="408940"/>
                    </a:cubicBezTo>
                    <a:cubicBezTo>
                      <a:pt x="317396" y="408940"/>
                      <a:pt x="408940" y="317396"/>
                      <a:pt x="408940" y="204470"/>
                    </a:cubicBezTo>
                    <a:cubicBezTo>
                      <a:pt x="408940" y="91544"/>
                      <a:pt x="317396" y="0"/>
                      <a:pt x="2044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-1" y="11430"/>
                <a:ext cx="202911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2029110" h="485140">
                    <a:moveTo>
                      <a:pt x="1785270" y="0"/>
                    </a:moveTo>
                    <a:cubicBezTo>
                      <a:pt x="1664620" y="0"/>
                      <a:pt x="1564290" y="88900"/>
                      <a:pt x="1545240" y="204470"/>
                    </a:cubicBezTo>
                    <a:lnTo>
                      <a:pt x="0" y="204470"/>
                    </a:lnTo>
                    <a:lnTo>
                      <a:pt x="0" y="280670"/>
                    </a:lnTo>
                    <a:lnTo>
                      <a:pt x="1546510" y="280670"/>
                    </a:lnTo>
                    <a:cubicBezTo>
                      <a:pt x="1564290" y="396240"/>
                      <a:pt x="1665890" y="485140"/>
                      <a:pt x="1786540" y="485140"/>
                    </a:cubicBezTo>
                    <a:cubicBezTo>
                      <a:pt x="1921160" y="485140"/>
                      <a:pt x="2029110" y="375920"/>
                      <a:pt x="2029110" y="242570"/>
                    </a:cubicBezTo>
                    <a:cubicBezTo>
                      <a:pt x="2029110" y="107950"/>
                      <a:pt x="1919890" y="0"/>
                      <a:pt x="1785270" y="0"/>
                    </a:cubicBezTo>
                    <a:close/>
                    <a:moveTo>
                      <a:pt x="1785270" y="408940"/>
                    </a:moveTo>
                    <a:cubicBezTo>
                      <a:pt x="1693830" y="408940"/>
                      <a:pt x="1618900" y="334010"/>
                      <a:pt x="1618900" y="242570"/>
                    </a:cubicBezTo>
                    <a:cubicBezTo>
                      <a:pt x="1618900" y="151130"/>
                      <a:pt x="1693830" y="76200"/>
                      <a:pt x="1785270" y="76200"/>
                    </a:cubicBezTo>
                    <a:cubicBezTo>
                      <a:pt x="1876710" y="76200"/>
                      <a:pt x="1951640" y="151130"/>
                      <a:pt x="1951640" y="242570"/>
                    </a:cubicBezTo>
                    <a:cubicBezTo>
                      <a:pt x="1952910" y="334010"/>
                      <a:pt x="1877980" y="408940"/>
                      <a:pt x="1785270" y="408940"/>
                    </a:cubicBezTo>
                    <a:close/>
                  </a:path>
                </a:pathLst>
              </a:custGeom>
              <a:solidFill>
                <a:srgbClr val="4D8B2A"/>
              </a:solidFill>
            </p:spPr>
          </p:sp>
        </p:grpSp>
        <p:sp>
          <p:nvSpPr>
            <p:cNvPr id="14" name="Freeform 14"/>
            <p:cNvSpPr/>
            <p:nvPr/>
          </p:nvSpPr>
          <p:spPr>
            <a:xfrm>
              <a:off x="7756511" y="2780274"/>
              <a:ext cx="1476423" cy="1476423"/>
            </a:xfrm>
            <a:custGeom>
              <a:avLst/>
              <a:gdLst/>
              <a:ahLst/>
              <a:cxnLst/>
              <a:rect l="l" t="t" r="r" b="b"/>
              <a:pathLst>
                <a:path w="1968564" h="1968564">
                  <a:moveTo>
                    <a:pt x="0" y="0"/>
                  </a:moveTo>
                  <a:lnTo>
                    <a:pt x="1968564" y="0"/>
                  </a:lnTo>
                  <a:lnTo>
                    <a:pt x="1968564" y="1968564"/>
                  </a:lnTo>
                  <a:lnTo>
                    <a:pt x="0" y="1968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8069311" y="3154768"/>
              <a:ext cx="850823" cy="655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69"/>
                </a:lnSpc>
              </a:pPr>
              <a:r>
                <a:rPr lang="en-US" sz="3835" b="1" spc="191" dirty="0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199260" y="6316490"/>
            <a:ext cx="3732928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6"/>
              </a:lnSpc>
            </a:pPr>
            <a:r>
              <a:rPr lang="en-US" sz="3600" spc="149" dirty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Cắt ghép </a:t>
            </a:r>
            <a:endParaRPr lang="en-US" sz="3600" spc="149" dirty="0" smtClean="0">
              <a:solidFill>
                <a:srgbClr val="191919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4176"/>
              </a:lnSpc>
            </a:pPr>
            <a:r>
              <a:rPr lang="en-US" sz="3600" spc="149" dirty="0" smtClean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hình khối</a:t>
            </a:r>
          </a:p>
          <a:p>
            <a:pPr algn="ctr">
              <a:lnSpc>
                <a:spcPts val="4176"/>
              </a:lnSpc>
            </a:pPr>
            <a:r>
              <a:rPr lang="en-US" sz="3600" spc="149" dirty="0" smtClean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600" spc="149" dirty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của vật </a:t>
            </a:r>
            <a:r>
              <a:rPr lang="en-US" sz="3600" spc="149" dirty="0" smtClean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liệu</a:t>
            </a:r>
          </a:p>
          <a:p>
            <a:pPr algn="ctr">
              <a:lnSpc>
                <a:spcPts val="4176"/>
              </a:lnSpc>
            </a:pPr>
            <a:r>
              <a:rPr lang="en-US" sz="3600" spc="149" dirty="0" smtClean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600" spc="149" dirty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cho phù hợp với </a:t>
            </a:r>
            <a:r>
              <a:rPr lang="en-US" sz="3600" spc="149" dirty="0" smtClean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mục </a:t>
            </a:r>
            <a:r>
              <a:rPr lang="en-US" sz="3600" spc="149" dirty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đích sản phẩm mới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754843" y="2820900"/>
            <a:ext cx="2621760" cy="2830864"/>
            <a:chOff x="3754843" y="2820900"/>
            <a:chExt cx="2621760" cy="2830864"/>
          </a:xfrm>
        </p:grpSpPr>
        <p:grpSp>
          <p:nvGrpSpPr>
            <p:cNvPr id="18" name="Group 18"/>
            <p:cNvGrpSpPr/>
            <p:nvPr/>
          </p:nvGrpSpPr>
          <p:grpSpPr>
            <a:xfrm>
              <a:off x="3754843" y="4817960"/>
              <a:ext cx="2621760" cy="833804"/>
              <a:chOff x="0" y="0"/>
              <a:chExt cx="10367846" cy="323088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5080" y="12700"/>
                <a:ext cx="10352606" cy="3205480"/>
              </a:xfrm>
              <a:custGeom>
                <a:avLst/>
                <a:gdLst/>
                <a:ahLst/>
                <a:cxnLst/>
                <a:rect l="l" t="t" r="r" b="b"/>
                <a:pathLst>
                  <a:path w="10352606" h="3205480">
                    <a:moveTo>
                      <a:pt x="9562665" y="3205480"/>
                    </a:moveTo>
                    <a:lnTo>
                      <a:pt x="0" y="3205480"/>
                    </a:lnTo>
                    <a:lnTo>
                      <a:pt x="791210" y="1602740"/>
                    </a:lnTo>
                    <a:lnTo>
                      <a:pt x="0" y="0"/>
                    </a:lnTo>
                    <a:lnTo>
                      <a:pt x="9562665" y="0"/>
                    </a:lnTo>
                    <a:lnTo>
                      <a:pt x="10352606" y="1602740"/>
                    </a:lnTo>
                    <a:lnTo>
                      <a:pt x="9562665" y="3205480"/>
                    </a:lnTo>
                    <a:close/>
                  </a:path>
                </a:pathLst>
              </a:custGeom>
              <a:solidFill>
                <a:srgbClr val="4D8B2A"/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 rot="5400000">
              <a:off x="4532581" y="4696991"/>
              <a:ext cx="1066286" cy="266951"/>
              <a:chOff x="0" y="0"/>
              <a:chExt cx="2029110" cy="508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580800" y="49530"/>
                <a:ext cx="408940" cy="408940"/>
              </a:xfrm>
              <a:custGeom>
                <a:avLst/>
                <a:gdLst/>
                <a:ahLst/>
                <a:cxnLst/>
                <a:rect l="l" t="t" r="r" b="b"/>
                <a:pathLst>
                  <a:path w="408940" h="408940">
                    <a:moveTo>
                      <a:pt x="204470" y="0"/>
                    </a:moveTo>
                    <a:cubicBezTo>
                      <a:pt x="91545" y="0"/>
                      <a:pt x="0" y="91544"/>
                      <a:pt x="0" y="204470"/>
                    </a:cubicBezTo>
                    <a:cubicBezTo>
                      <a:pt x="0" y="317396"/>
                      <a:pt x="91545" y="408940"/>
                      <a:pt x="204470" y="408940"/>
                    </a:cubicBezTo>
                    <a:cubicBezTo>
                      <a:pt x="317396" y="408940"/>
                      <a:pt x="408940" y="317396"/>
                      <a:pt x="408940" y="204470"/>
                    </a:cubicBezTo>
                    <a:cubicBezTo>
                      <a:pt x="408940" y="91544"/>
                      <a:pt x="317396" y="0"/>
                      <a:pt x="2044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0" y="11430"/>
                <a:ext cx="202911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2029110" h="485140">
                    <a:moveTo>
                      <a:pt x="1785270" y="0"/>
                    </a:moveTo>
                    <a:cubicBezTo>
                      <a:pt x="1664620" y="0"/>
                      <a:pt x="1564290" y="88900"/>
                      <a:pt x="1545240" y="204470"/>
                    </a:cubicBezTo>
                    <a:lnTo>
                      <a:pt x="0" y="204470"/>
                    </a:lnTo>
                    <a:lnTo>
                      <a:pt x="0" y="280670"/>
                    </a:lnTo>
                    <a:lnTo>
                      <a:pt x="1546510" y="280670"/>
                    </a:lnTo>
                    <a:cubicBezTo>
                      <a:pt x="1564290" y="396240"/>
                      <a:pt x="1665890" y="485140"/>
                      <a:pt x="1786540" y="485140"/>
                    </a:cubicBezTo>
                    <a:cubicBezTo>
                      <a:pt x="1921160" y="485140"/>
                      <a:pt x="2029110" y="375920"/>
                      <a:pt x="2029110" y="242570"/>
                    </a:cubicBezTo>
                    <a:cubicBezTo>
                      <a:pt x="2029110" y="107950"/>
                      <a:pt x="1919890" y="0"/>
                      <a:pt x="1785270" y="0"/>
                    </a:cubicBezTo>
                    <a:close/>
                    <a:moveTo>
                      <a:pt x="1785270" y="408940"/>
                    </a:moveTo>
                    <a:cubicBezTo>
                      <a:pt x="1693830" y="408940"/>
                      <a:pt x="1618900" y="334010"/>
                      <a:pt x="1618900" y="242570"/>
                    </a:cubicBezTo>
                    <a:cubicBezTo>
                      <a:pt x="1618900" y="151130"/>
                      <a:pt x="1693830" y="76200"/>
                      <a:pt x="1785270" y="76200"/>
                    </a:cubicBezTo>
                    <a:cubicBezTo>
                      <a:pt x="1876710" y="76200"/>
                      <a:pt x="1951640" y="151130"/>
                      <a:pt x="1951640" y="242570"/>
                    </a:cubicBezTo>
                    <a:cubicBezTo>
                      <a:pt x="1952910" y="334010"/>
                      <a:pt x="1877980" y="408940"/>
                      <a:pt x="1785270" y="408940"/>
                    </a:cubicBezTo>
                    <a:close/>
                  </a:path>
                </a:pathLst>
              </a:custGeom>
              <a:solidFill>
                <a:srgbClr val="4D8B2A"/>
              </a:solidFill>
            </p:spPr>
          </p:sp>
        </p:grpSp>
        <p:sp>
          <p:nvSpPr>
            <p:cNvPr id="24" name="Freeform 24"/>
            <p:cNvSpPr/>
            <p:nvPr/>
          </p:nvSpPr>
          <p:spPr>
            <a:xfrm>
              <a:off x="4327513" y="2820900"/>
              <a:ext cx="1476423" cy="1476423"/>
            </a:xfrm>
            <a:custGeom>
              <a:avLst/>
              <a:gdLst/>
              <a:ahLst/>
              <a:cxnLst/>
              <a:rect l="l" t="t" r="r" b="b"/>
              <a:pathLst>
                <a:path w="1968564" h="1968564">
                  <a:moveTo>
                    <a:pt x="0" y="0"/>
                  </a:moveTo>
                  <a:lnTo>
                    <a:pt x="1968564" y="0"/>
                  </a:lnTo>
                  <a:lnTo>
                    <a:pt x="1968564" y="1968564"/>
                  </a:lnTo>
                  <a:lnTo>
                    <a:pt x="0" y="1968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4640312" y="3195394"/>
              <a:ext cx="850823" cy="655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69"/>
                </a:lnSpc>
              </a:pPr>
              <a:r>
                <a:rPr lang="en-US" sz="3835" b="1" spc="191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2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1551911" y="6785442"/>
            <a:ext cx="3529351" cy="2991125"/>
          </a:xfrm>
          <a:custGeom>
            <a:avLst/>
            <a:gdLst/>
            <a:ahLst/>
            <a:cxnLst/>
            <a:rect l="l" t="t" r="r" b="b"/>
            <a:pathLst>
              <a:path w="3529351" h="2991125">
                <a:moveTo>
                  <a:pt x="0" y="0"/>
                </a:moveTo>
                <a:lnTo>
                  <a:pt x="3529352" y="0"/>
                </a:lnTo>
                <a:lnTo>
                  <a:pt x="3529352" y="2991125"/>
                </a:lnTo>
                <a:lnTo>
                  <a:pt x="0" y="29911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43" name="Group 42"/>
          <p:cNvGrpSpPr/>
          <p:nvPr/>
        </p:nvGrpSpPr>
        <p:grpSpPr>
          <a:xfrm>
            <a:off x="11190936" y="605089"/>
            <a:ext cx="6496460" cy="2667901"/>
            <a:chOff x="11190936" y="605089"/>
            <a:chExt cx="6496460" cy="2667901"/>
          </a:xfrm>
        </p:grpSpPr>
        <p:sp>
          <p:nvSpPr>
            <p:cNvPr id="26" name="Freeform 26"/>
            <p:cNvSpPr/>
            <p:nvPr/>
          </p:nvSpPr>
          <p:spPr>
            <a:xfrm>
              <a:off x="11190936" y="605089"/>
              <a:ext cx="6496460" cy="2667901"/>
            </a:xfrm>
            <a:custGeom>
              <a:avLst/>
              <a:gdLst/>
              <a:ahLst/>
              <a:cxnLst/>
              <a:rect l="l" t="t" r="r" b="b"/>
              <a:pathLst>
                <a:path w="6496460" h="2667901">
                  <a:moveTo>
                    <a:pt x="0" y="0"/>
                  </a:moveTo>
                  <a:lnTo>
                    <a:pt x="6496460" y="0"/>
                  </a:lnTo>
                  <a:lnTo>
                    <a:pt x="6496460" y="2667901"/>
                  </a:lnTo>
                  <a:lnTo>
                    <a:pt x="0" y="2667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2388007" y="2450244"/>
              <a:ext cx="507660" cy="507660"/>
            </a:xfrm>
            <a:custGeom>
              <a:avLst/>
              <a:gdLst/>
              <a:ahLst/>
              <a:cxnLst/>
              <a:rect l="l" t="t" r="r" b="b"/>
              <a:pathLst>
                <a:path w="507660" h="507660">
                  <a:moveTo>
                    <a:pt x="0" y="0"/>
                  </a:moveTo>
                  <a:lnTo>
                    <a:pt x="507660" y="0"/>
                  </a:lnTo>
                  <a:lnTo>
                    <a:pt x="507660" y="507659"/>
                  </a:lnTo>
                  <a:lnTo>
                    <a:pt x="0" y="507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3936691" y="2455428"/>
              <a:ext cx="502476" cy="502476"/>
            </a:xfrm>
            <a:custGeom>
              <a:avLst/>
              <a:gdLst/>
              <a:ahLst/>
              <a:cxnLst/>
              <a:rect l="l" t="t" r="r" b="b"/>
              <a:pathLst>
                <a:path w="502476" h="502476">
                  <a:moveTo>
                    <a:pt x="0" y="0"/>
                  </a:moveTo>
                  <a:lnTo>
                    <a:pt x="502475" y="0"/>
                  </a:lnTo>
                  <a:lnTo>
                    <a:pt x="502475" y="502475"/>
                  </a:lnTo>
                  <a:lnTo>
                    <a:pt x="0" y="502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6726301" y="2440166"/>
              <a:ext cx="532999" cy="532999"/>
            </a:xfrm>
            <a:custGeom>
              <a:avLst/>
              <a:gdLst/>
              <a:ahLst/>
              <a:cxnLst/>
              <a:rect l="l" t="t" r="r" b="b"/>
              <a:pathLst>
                <a:path w="532999" h="532999">
                  <a:moveTo>
                    <a:pt x="0" y="0"/>
                  </a:moveTo>
                  <a:lnTo>
                    <a:pt x="532999" y="0"/>
                  </a:lnTo>
                  <a:lnTo>
                    <a:pt x="532999" y="532999"/>
                  </a:lnTo>
                  <a:lnTo>
                    <a:pt x="0" y="532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4" name="Group 43"/>
          <p:cNvGrpSpPr/>
          <p:nvPr/>
        </p:nvGrpSpPr>
        <p:grpSpPr>
          <a:xfrm>
            <a:off x="11148227" y="3634940"/>
            <a:ext cx="6539169" cy="2640189"/>
            <a:chOff x="11148227" y="3634940"/>
            <a:chExt cx="6539169" cy="2640189"/>
          </a:xfrm>
        </p:grpSpPr>
        <p:sp>
          <p:nvSpPr>
            <p:cNvPr id="27" name="Freeform 27"/>
            <p:cNvSpPr/>
            <p:nvPr/>
          </p:nvSpPr>
          <p:spPr>
            <a:xfrm>
              <a:off x="11148227" y="3634940"/>
              <a:ext cx="6539169" cy="2640189"/>
            </a:xfrm>
            <a:custGeom>
              <a:avLst/>
              <a:gdLst/>
              <a:ahLst/>
              <a:cxnLst/>
              <a:rect l="l" t="t" r="r" b="b"/>
              <a:pathLst>
                <a:path w="6539169" h="2640189">
                  <a:moveTo>
                    <a:pt x="0" y="0"/>
                  </a:moveTo>
                  <a:lnTo>
                    <a:pt x="6539169" y="0"/>
                  </a:lnTo>
                  <a:lnTo>
                    <a:pt x="6539169" y="2640189"/>
                  </a:lnTo>
                  <a:lnTo>
                    <a:pt x="0" y="26401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grpSp>
          <p:nvGrpSpPr>
            <p:cNvPr id="32" name="Group 32"/>
            <p:cNvGrpSpPr/>
            <p:nvPr/>
          </p:nvGrpSpPr>
          <p:grpSpPr>
            <a:xfrm>
              <a:off x="12121507" y="5463685"/>
              <a:ext cx="4871293" cy="532999"/>
              <a:chOff x="0" y="0"/>
              <a:chExt cx="6495057" cy="710665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13437"/>
                <a:ext cx="676880" cy="676880"/>
              </a:xfrm>
              <a:custGeom>
                <a:avLst/>
                <a:gdLst/>
                <a:ahLst/>
                <a:cxnLst/>
                <a:rect l="l" t="t" r="r" b="b"/>
                <a:pathLst>
                  <a:path w="676880" h="676880">
                    <a:moveTo>
                      <a:pt x="0" y="0"/>
                    </a:moveTo>
                    <a:lnTo>
                      <a:pt x="676880" y="0"/>
                    </a:lnTo>
                    <a:lnTo>
                      <a:pt x="676880" y="676880"/>
                    </a:lnTo>
                    <a:lnTo>
                      <a:pt x="0" y="6768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2064911" y="20349"/>
                <a:ext cx="669968" cy="669968"/>
              </a:xfrm>
              <a:custGeom>
                <a:avLst/>
                <a:gdLst/>
                <a:ahLst/>
                <a:cxnLst/>
                <a:rect l="l" t="t" r="r" b="b"/>
                <a:pathLst>
                  <a:path w="669968" h="669968">
                    <a:moveTo>
                      <a:pt x="0" y="0"/>
                    </a:moveTo>
                    <a:lnTo>
                      <a:pt x="669968" y="0"/>
                    </a:lnTo>
                    <a:lnTo>
                      <a:pt x="669968" y="669968"/>
                    </a:lnTo>
                    <a:lnTo>
                      <a:pt x="0" y="6699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5" name="Freeform 35"/>
              <p:cNvSpPr/>
              <p:nvPr/>
            </p:nvSpPr>
            <p:spPr>
              <a:xfrm>
                <a:off x="5784392" y="0"/>
                <a:ext cx="710665" cy="710665"/>
              </a:xfrm>
              <a:custGeom>
                <a:avLst/>
                <a:gdLst/>
                <a:ahLst/>
                <a:cxnLst/>
                <a:rect l="l" t="t" r="r" b="b"/>
                <a:pathLst>
                  <a:path w="710665" h="710665">
                    <a:moveTo>
                      <a:pt x="0" y="0"/>
                    </a:moveTo>
                    <a:lnTo>
                      <a:pt x="710665" y="0"/>
                    </a:lnTo>
                    <a:lnTo>
                      <a:pt x="710665" y="710665"/>
                    </a:lnTo>
                    <a:lnTo>
                      <a:pt x="0" y="7106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=""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36" name="Freeform 36"/>
          <p:cNvSpPr/>
          <p:nvPr/>
        </p:nvSpPr>
        <p:spPr>
          <a:xfrm rot="6884848" flipV="1">
            <a:off x="14971594" y="6794760"/>
            <a:ext cx="2716043" cy="1497219"/>
          </a:xfrm>
          <a:custGeom>
            <a:avLst/>
            <a:gdLst/>
            <a:ahLst/>
            <a:cxnLst/>
            <a:rect l="l" t="t" r="r" b="b"/>
            <a:pathLst>
              <a:path w="2716043" h="1497219">
                <a:moveTo>
                  <a:pt x="0" y="1497219"/>
                </a:moveTo>
                <a:lnTo>
                  <a:pt x="2716043" y="1497219"/>
                </a:lnTo>
                <a:lnTo>
                  <a:pt x="2716043" y="0"/>
                </a:lnTo>
                <a:lnTo>
                  <a:pt x="0" y="0"/>
                </a:lnTo>
                <a:lnTo>
                  <a:pt x="0" y="1497219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399986" y="6316490"/>
            <a:ext cx="2609649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14"/>
              </a:lnSpc>
            </a:pPr>
            <a:r>
              <a:rPr lang="en-US" sz="3600" spc="157" dirty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Lựa </a:t>
            </a:r>
            <a:r>
              <a:rPr lang="en-US" sz="3600" spc="157" dirty="0" err="1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chọn</a:t>
            </a:r>
            <a:r>
              <a:rPr lang="en-US" sz="3600" spc="157" dirty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600" spc="157" dirty="0" err="1" smtClean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vật</a:t>
            </a:r>
            <a:r>
              <a:rPr lang="en-US" sz="3600" spc="157" dirty="0" smtClean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600" spc="157" dirty="0" err="1" smtClean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liệu</a:t>
            </a:r>
            <a:r>
              <a:rPr lang="en-US" sz="3600" spc="157" dirty="0" smtClean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600" spc="157" dirty="0" err="1" smtClean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3600" spc="157" dirty="0" smtClean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  <a:p>
            <a:pPr algn="ctr">
              <a:lnSpc>
                <a:spcPts val="4414"/>
              </a:lnSpc>
            </a:pPr>
            <a:r>
              <a:rPr lang="en-US" sz="3600" spc="157" dirty="0" smtClean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hình </a:t>
            </a:r>
            <a:r>
              <a:rPr lang="en-US" sz="3600" spc="157" dirty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khối phù hợp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325164" y="2780274"/>
            <a:ext cx="2621761" cy="2830862"/>
            <a:chOff x="325164" y="2780274"/>
            <a:chExt cx="2621761" cy="2830862"/>
          </a:xfrm>
        </p:grpSpPr>
        <p:grpSp>
          <p:nvGrpSpPr>
            <p:cNvPr id="2" name="Group 2"/>
            <p:cNvGrpSpPr/>
            <p:nvPr/>
          </p:nvGrpSpPr>
          <p:grpSpPr>
            <a:xfrm>
              <a:off x="325164" y="4777333"/>
              <a:ext cx="2621761" cy="833803"/>
              <a:chOff x="0" y="0"/>
              <a:chExt cx="10367846" cy="323088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5080" y="12700"/>
                <a:ext cx="10352606" cy="3205480"/>
              </a:xfrm>
              <a:custGeom>
                <a:avLst/>
                <a:gdLst/>
                <a:ahLst/>
                <a:cxnLst/>
                <a:rect l="l" t="t" r="r" b="b"/>
                <a:pathLst>
                  <a:path w="10352606" h="3205480">
                    <a:moveTo>
                      <a:pt x="9562665" y="3205480"/>
                    </a:moveTo>
                    <a:lnTo>
                      <a:pt x="0" y="3205480"/>
                    </a:lnTo>
                    <a:lnTo>
                      <a:pt x="791210" y="1602740"/>
                    </a:lnTo>
                    <a:lnTo>
                      <a:pt x="0" y="0"/>
                    </a:lnTo>
                    <a:lnTo>
                      <a:pt x="9562665" y="0"/>
                    </a:lnTo>
                    <a:lnTo>
                      <a:pt x="10352606" y="1602740"/>
                    </a:lnTo>
                    <a:lnTo>
                      <a:pt x="9562665" y="3205480"/>
                    </a:lnTo>
                    <a:close/>
                  </a:path>
                </a:pathLst>
              </a:custGeom>
              <a:solidFill>
                <a:srgbClr val="6E9F51"/>
              </a:solidFill>
            </p:spPr>
          </p:sp>
        </p:grpSp>
        <p:grpSp>
          <p:nvGrpSpPr>
            <p:cNvPr id="4" name="Group 4"/>
            <p:cNvGrpSpPr/>
            <p:nvPr/>
          </p:nvGrpSpPr>
          <p:grpSpPr>
            <a:xfrm rot="5400000">
              <a:off x="1102901" y="4656364"/>
              <a:ext cx="1066286" cy="266951"/>
              <a:chOff x="0" y="0"/>
              <a:chExt cx="2029110" cy="508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580800" y="49530"/>
                <a:ext cx="408940" cy="408940"/>
              </a:xfrm>
              <a:custGeom>
                <a:avLst/>
                <a:gdLst/>
                <a:ahLst/>
                <a:cxnLst/>
                <a:rect l="l" t="t" r="r" b="b"/>
                <a:pathLst>
                  <a:path w="408940" h="408940">
                    <a:moveTo>
                      <a:pt x="204470" y="0"/>
                    </a:moveTo>
                    <a:cubicBezTo>
                      <a:pt x="91545" y="0"/>
                      <a:pt x="0" y="91544"/>
                      <a:pt x="0" y="204470"/>
                    </a:cubicBezTo>
                    <a:cubicBezTo>
                      <a:pt x="0" y="317396"/>
                      <a:pt x="91545" y="408940"/>
                      <a:pt x="204470" y="408940"/>
                    </a:cubicBezTo>
                    <a:cubicBezTo>
                      <a:pt x="317396" y="408940"/>
                      <a:pt x="408940" y="317396"/>
                      <a:pt x="408940" y="204470"/>
                    </a:cubicBezTo>
                    <a:cubicBezTo>
                      <a:pt x="408940" y="91544"/>
                      <a:pt x="317396" y="0"/>
                      <a:pt x="20447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11430"/>
                <a:ext cx="202911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2029110" h="485140">
                    <a:moveTo>
                      <a:pt x="1785270" y="0"/>
                    </a:moveTo>
                    <a:cubicBezTo>
                      <a:pt x="1664620" y="0"/>
                      <a:pt x="1564290" y="88900"/>
                      <a:pt x="1545240" y="204470"/>
                    </a:cubicBezTo>
                    <a:lnTo>
                      <a:pt x="0" y="204470"/>
                    </a:lnTo>
                    <a:lnTo>
                      <a:pt x="0" y="280670"/>
                    </a:lnTo>
                    <a:lnTo>
                      <a:pt x="1546510" y="280670"/>
                    </a:lnTo>
                    <a:cubicBezTo>
                      <a:pt x="1564290" y="396240"/>
                      <a:pt x="1665890" y="485140"/>
                      <a:pt x="1786540" y="485140"/>
                    </a:cubicBezTo>
                    <a:cubicBezTo>
                      <a:pt x="1921160" y="485140"/>
                      <a:pt x="2029110" y="375920"/>
                      <a:pt x="2029110" y="242570"/>
                    </a:cubicBezTo>
                    <a:cubicBezTo>
                      <a:pt x="2029110" y="107950"/>
                      <a:pt x="1919890" y="0"/>
                      <a:pt x="1785270" y="0"/>
                    </a:cubicBezTo>
                    <a:close/>
                    <a:moveTo>
                      <a:pt x="1785270" y="408940"/>
                    </a:moveTo>
                    <a:cubicBezTo>
                      <a:pt x="1693830" y="408940"/>
                      <a:pt x="1618900" y="334010"/>
                      <a:pt x="1618900" y="242570"/>
                    </a:cubicBezTo>
                    <a:cubicBezTo>
                      <a:pt x="1618900" y="151130"/>
                      <a:pt x="1693830" y="76200"/>
                      <a:pt x="1785270" y="76200"/>
                    </a:cubicBezTo>
                    <a:cubicBezTo>
                      <a:pt x="1876710" y="76200"/>
                      <a:pt x="1951640" y="151130"/>
                      <a:pt x="1951640" y="242570"/>
                    </a:cubicBezTo>
                    <a:cubicBezTo>
                      <a:pt x="1952910" y="334010"/>
                      <a:pt x="1877980" y="408940"/>
                      <a:pt x="1785270" y="408940"/>
                    </a:cubicBezTo>
                    <a:close/>
                  </a:path>
                </a:pathLst>
              </a:custGeom>
              <a:solidFill>
                <a:srgbClr val="6E9F51"/>
              </a:solidFill>
            </p:spPr>
          </p:sp>
        </p:grpSp>
        <p:sp>
          <p:nvSpPr>
            <p:cNvPr id="7" name="Freeform 7"/>
            <p:cNvSpPr/>
            <p:nvPr/>
          </p:nvSpPr>
          <p:spPr>
            <a:xfrm>
              <a:off x="897832" y="2780274"/>
              <a:ext cx="1476423" cy="1476423"/>
            </a:xfrm>
            <a:custGeom>
              <a:avLst/>
              <a:gdLst/>
              <a:ahLst/>
              <a:cxnLst/>
              <a:rect l="l" t="t" r="r" b="b"/>
              <a:pathLst>
                <a:path w="1476423" h="1476423">
                  <a:moveTo>
                    <a:pt x="0" y="0"/>
                  </a:moveTo>
                  <a:lnTo>
                    <a:pt x="1476423" y="0"/>
                  </a:lnTo>
                  <a:lnTo>
                    <a:pt x="1476423" y="1476423"/>
                  </a:lnTo>
                  <a:lnTo>
                    <a:pt x="0" y="1476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1210632" y="3130955"/>
              <a:ext cx="850823" cy="679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69"/>
                </a:lnSpc>
              </a:pPr>
              <a:r>
                <a:rPr lang="en-US" sz="3835" b="1" spc="191">
                  <a:solidFill>
                    <a:srgbClr val="FFFFFF"/>
                  </a:solidFill>
                  <a:latin typeface="Arimo Bold"/>
                  <a:ea typeface="Arimo Bold"/>
                  <a:cs typeface="Arimo Bold"/>
                  <a:sym typeface="Arimo Bold"/>
                </a:rPr>
                <a:t>1</a:t>
              </a: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106920" y="749201"/>
            <a:ext cx="9394032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</a:pPr>
            <a:r>
              <a:rPr lang="en-US" sz="5000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Cách</a:t>
            </a:r>
            <a:r>
              <a:rPr lang="en-US" sz="50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5000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tạo</a:t>
            </a:r>
            <a:r>
              <a:rPr lang="en-US" sz="50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5000" b="1" dirty="0" err="1" smtClean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hình</a:t>
            </a:r>
            <a:r>
              <a:rPr lang="en-US" sz="5000" b="1" dirty="0" smtClean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5000" b="1" dirty="0" err="1" smtClean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và</a:t>
            </a:r>
            <a:r>
              <a:rPr lang="en-US" sz="5000" b="1" dirty="0" smtClean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5000" b="1" dirty="0" err="1" smtClean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trang</a:t>
            </a:r>
            <a:r>
              <a:rPr lang="en-US" sz="5000" b="1" dirty="0" smtClean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5000" b="1" dirty="0" err="1" smtClean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trí</a:t>
            </a:r>
            <a:r>
              <a:rPr lang="en-US" sz="5000" b="1" dirty="0" smtClean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5000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sản</a:t>
            </a:r>
            <a:r>
              <a:rPr lang="en-US" sz="50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5000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phẩm</a:t>
            </a:r>
            <a:r>
              <a:rPr lang="en-US" sz="50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5000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từ</a:t>
            </a:r>
            <a:r>
              <a:rPr lang="en-US" sz="50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</a:p>
          <a:p>
            <a:pPr algn="ctr">
              <a:lnSpc>
                <a:spcPts val="6100"/>
              </a:lnSpc>
            </a:pPr>
            <a:r>
              <a:rPr lang="en-US" sz="5000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vật</a:t>
            </a:r>
            <a:r>
              <a:rPr lang="en-US" sz="50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5000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liệu</a:t>
            </a:r>
            <a:r>
              <a:rPr lang="en-US" sz="50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5000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đã</a:t>
            </a:r>
            <a:r>
              <a:rPr lang="en-US" sz="50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qua </a:t>
            </a:r>
            <a:r>
              <a:rPr lang="en-US" sz="5000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sử</a:t>
            </a:r>
            <a:r>
              <a:rPr lang="en-US" sz="50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5000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dụng</a:t>
            </a:r>
            <a:r>
              <a:rPr lang="en-US" sz="50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7949" y="1084866"/>
            <a:ext cx="13882851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980"/>
              </a:lnSpc>
            </a:pPr>
            <a:r>
              <a:rPr lang="en-US" sz="7200" b="1" dirty="0">
                <a:solidFill>
                  <a:srgbClr val="3D0DC3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7200" b="1" dirty="0" smtClean="0">
                <a:solidFill>
                  <a:srgbClr val="3D0DC3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                  </a:t>
            </a:r>
            <a:r>
              <a:rPr lang="vi-VN" sz="7200" b="1" dirty="0" smtClean="0">
                <a:solidFill>
                  <a:srgbClr val="3D0DC3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C</a:t>
            </a:r>
            <a:r>
              <a:rPr lang="en-US" sz="7200" b="1" dirty="0" err="1" smtClean="0">
                <a:solidFill>
                  <a:srgbClr val="3D0DC3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húng</a:t>
            </a:r>
            <a:r>
              <a:rPr lang="en-US" sz="7200" b="1" dirty="0" smtClean="0">
                <a:solidFill>
                  <a:srgbClr val="3D0DC3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7200" b="1" dirty="0" err="1" smtClean="0">
                <a:solidFill>
                  <a:srgbClr val="3D0DC3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em</a:t>
            </a:r>
            <a:r>
              <a:rPr lang="en-US" sz="7200" b="1" dirty="0" smtClean="0">
                <a:solidFill>
                  <a:srgbClr val="3D0DC3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7200" b="1" dirty="0" err="1" smtClean="0">
                <a:solidFill>
                  <a:srgbClr val="3D0DC3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tập</a:t>
            </a:r>
            <a:r>
              <a:rPr lang="en-US" sz="7200" b="1" dirty="0" smtClean="0">
                <a:solidFill>
                  <a:srgbClr val="3D0DC3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7200" b="1" dirty="0" err="1" smtClean="0">
                <a:solidFill>
                  <a:srgbClr val="3D0DC3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làm</a:t>
            </a:r>
            <a:r>
              <a:rPr lang="en-US" sz="7200" b="1" dirty="0" smtClean="0">
                <a:solidFill>
                  <a:srgbClr val="3D0DC3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7200" b="1" dirty="0" err="1" smtClean="0">
                <a:solidFill>
                  <a:srgbClr val="3D0DC3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nghệ</a:t>
            </a:r>
            <a:r>
              <a:rPr lang="en-US" sz="7200" b="1" dirty="0" smtClean="0">
                <a:solidFill>
                  <a:srgbClr val="3D0DC3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vi-VN" sz="7200" b="1" dirty="0" smtClean="0">
                <a:solidFill>
                  <a:srgbClr val="3D0DC3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sĩ</a:t>
            </a:r>
            <a:endParaRPr lang="en-US" sz="7200" b="1" dirty="0" smtClean="0">
              <a:solidFill>
                <a:srgbClr val="3D0DC3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  <a:p>
            <a:pPr>
              <a:lnSpc>
                <a:spcPts val="12419"/>
              </a:lnSpc>
            </a:pPr>
            <a:r>
              <a:rPr lang="en-US" sz="4800" b="1" dirty="0" smtClean="0">
                <a:solidFill>
                  <a:srgbClr val="DF410F"/>
                </a:solidFill>
                <a:latin typeface="Fraunces"/>
                <a:ea typeface="Fraunces"/>
                <a:cs typeface="Fraunces"/>
                <a:sym typeface="Fraunces"/>
              </a:rPr>
              <a:t>    </a:t>
            </a:r>
            <a:endParaRPr lang="en-US" sz="4800" b="1" dirty="0">
              <a:solidFill>
                <a:srgbClr val="DF410F"/>
              </a:solidFill>
              <a:latin typeface="Fraunces"/>
              <a:ea typeface="Fraunces"/>
              <a:cs typeface="Fraunces"/>
              <a:sym typeface="Fraunces"/>
            </a:endParaRPr>
          </a:p>
          <a:p>
            <a:pPr>
              <a:lnSpc>
                <a:spcPts val="10980"/>
              </a:lnSpc>
            </a:pPr>
            <a:endParaRPr lang="en-US" sz="7200" b="1" dirty="0">
              <a:solidFill>
                <a:srgbClr val="3D0DC3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35303" y="6470784"/>
            <a:ext cx="5439517" cy="4575994"/>
          </a:xfrm>
          <a:custGeom>
            <a:avLst/>
            <a:gdLst/>
            <a:ahLst/>
            <a:cxnLst/>
            <a:rect l="l" t="t" r="r" b="b"/>
            <a:pathLst>
              <a:path w="5439517" h="4575994">
                <a:moveTo>
                  <a:pt x="0" y="0"/>
                </a:moveTo>
                <a:lnTo>
                  <a:pt x="5439517" y="0"/>
                </a:lnTo>
                <a:lnTo>
                  <a:pt x="5439517" y="4575994"/>
                </a:lnTo>
                <a:lnTo>
                  <a:pt x="0" y="45759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439098">
            <a:off x="8972604" y="-74689"/>
            <a:ext cx="12405799" cy="10436378"/>
          </a:xfrm>
          <a:custGeom>
            <a:avLst/>
            <a:gdLst/>
            <a:ahLst/>
            <a:cxnLst/>
            <a:rect l="l" t="t" r="r" b="b"/>
            <a:pathLst>
              <a:path w="12405799" h="10436378">
                <a:moveTo>
                  <a:pt x="0" y="0"/>
                </a:moveTo>
                <a:lnTo>
                  <a:pt x="12405798" y="0"/>
                </a:lnTo>
                <a:lnTo>
                  <a:pt x="12405798" y="10436378"/>
                </a:lnTo>
                <a:lnTo>
                  <a:pt x="0" y="10436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78511" y="6898265"/>
            <a:ext cx="1322271" cy="2637947"/>
          </a:xfrm>
          <a:custGeom>
            <a:avLst/>
            <a:gdLst/>
            <a:ahLst/>
            <a:cxnLst/>
            <a:rect l="l" t="t" r="r" b="b"/>
            <a:pathLst>
              <a:path w="1322271" h="2637947">
                <a:moveTo>
                  <a:pt x="0" y="0"/>
                </a:moveTo>
                <a:lnTo>
                  <a:pt x="1322272" y="0"/>
                </a:lnTo>
                <a:lnTo>
                  <a:pt x="1322272" y="2637947"/>
                </a:lnTo>
                <a:lnTo>
                  <a:pt x="0" y="2637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86443" y="1711547"/>
            <a:ext cx="1547093" cy="2357475"/>
          </a:xfrm>
          <a:custGeom>
            <a:avLst/>
            <a:gdLst/>
            <a:ahLst/>
            <a:cxnLst/>
            <a:rect l="l" t="t" r="r" b="b"/>
            <a:pathLst>
              <a:path w="1547093" h="2357475">
                <a:moveTo>
                  <a:pt x="0" y="0"/>
                </a:moveTo>
                <a:lnTo>
                  <a:pt x="1547093" y="0"/>
                </a:lnTo>
                <a:lnTo>
                  <a:pt x="1547093" y="2357475"/>
                </a:lnTo>
                <a:lnTo>
                  <a:pt x="0" y="23574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703034" y="5143500"/>
            <a:ext cx="1999974" cy="3112799"/>
          </a:xfrm>
          <a:custGeom>
            <a:avLst/>
            <a:gdLst/>
            <a:ahLst/>
            <a:cxnLst/>
            <a:rect l="l" t="t" r="r" b="b"/>
            <a:pathLst>
              <a:path w="1999974" h="3112799">
                <a:moveTo>
                  <a:pt x="0" y="0"/>
                </a:moveTo>
                <a:lnTo>
                  <a:pt x="1999973" y="0"/>
                </a:lnTo>
                <a:lnTo>
                  <a:pt x="1999973" y="3112799"/>
                </a:lnTo>
                <a:lnTo>
                  <a:pt x="0" y="31127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94845">
            <a:off x="15738150" y="8171441"/>
            <a:ext cx="3042301" cy="2858872"/>
          </a:xfrm>
          <a:custGeom>
            <a:avLst/>
            <a:gdLst/>
            <a:ahLst/>
            <a:cxnLst/>
            <a:rect l="l" t="t" r="r" b="b"/>
            <a:pathLst>
              <a:path w="3042301" h="2858872">
                <a:moveTo>
                  <a:pt x="0" y="0"/>
                </a:moveTo>
                <a:lnTo>
                  <a:pt x="3042300" y="0"/>
                </a:lnTo>
                <a:lnTo>
                  <a:pt x="3042300" y="2858873"/>
                </a:lnTo>
                <a:lnTo>
                  <a:pt x="0" y="28588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89" r="-589"/>
            </a:stretch>
          </a:blipFill>
        </p:spPr>
      </p:sp>
      <p:sp>
        <p:nvSpPr>
          <p:cNvPr id="10" name="Freeform 10"/>
          <p:cNvSpPr/>
          <p:nvPr/>
        </p:nvSpPr>
        <p:spPr>
          <a:xfrm rot="-9334004">
            <a:off x="13240689" y="-285881"/>
            <a:ext cx="3042301" cy="2858872"/>
          </a:xfrm>
          <a:custGeom>
            <a:avLst/>
            <a:gdLst/>
            <a:ahLst/>
            <a:cxnLst/>
            <a:rect l="l" t="t" r="r" b="b"/>
            <a:pathLst>
              <a:path w="3042301" h="2858872">
                <a:moveTo>
                  <a:pt x="0" y="0"/>
                </a:moveTo>
                <a:lnTo>
                  <a:pt x="3042301" y="0"/>
                </a:lnTo>
                <a:lnTo>
                  <a:pt x="3042301" y="2858872"/>
                </a:lnTo>
                <a:lnTo>
                  <a:pt x="0" y="28588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89" r="-58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70338" y="6086262"/>
            <a:ext cx="3365860" cy="3998321"/>
          </a:xfrm>
          <a:custGeom>
            <a:avLst/>
            <a:gdLst/>
            <a:ahLst/>
            <a:cxnLst/>
            <a:rect l="l" t="t" r="r" b="b"/>
            <a:pathLst>
              <a:path w="3365860" h="3998321">
                <a:moveTo>
                  <a:pt x="0" y="0"/>
                </a:moveTo>
                <a:lnTo>
                  <a:pt x="3365860" y="0"/>
                </a:lnTo>
                <a:lnTo>
                  <a:pt x="3365860" y="3998322"/>
                </a:lnTo>
                <a:lnTo>
                  <a:pt x="0" y="3998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17045" y="7513502"/>
            <a:ext cx="2400555" cy="2370003"/>
          </a:xfrm>
          <a:custGeom>
            <a:avLst/>
            <a:gdLst/>
            <a:ahLst/>
            <a:cxnLst/>
            <a:rect l="l" t="t" r="r" b="b"/>
            <a:pathLst>
              <a:path w="2400555" h="2370003">
                <a:moveTo>
                  <a:pt x="0" y="0"/>
                </a:moveTo>
                <a:lnTo>
                  <a:pt x="2400555" y="0"/>
                </a:lnTo>
                <a:lnTo>
                  <a:pt x="2400555" y="2370003"/>
                </a:lnTo>
                <a:lnTo>
                  <a:pt x="0" y="237000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9694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1440</TotalTime>
  <Words>152</Words>
  <Application>Microsoft Office PowerPoint</Application>
  <PresentationFormat>Custom</PresentationFormat>
  <Paragraphs>32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Fraunces Bold</vt:lpstr>
      <vt:lpstr>Arimo Bold</vt:lpstr>
      <vt:lpstr>Fraunces</vt:lpstr>
      <vt:lpstr>Arial</vt:lpstr>
      <vt:lpstr>Baloo</vt:lpstr>
      <vt:lpstr>Calibri</vt:lpstr>
      <vt:lpstr>Asap Condensed Bold</vt:lpstr>
      <vt:lpstr>Arimo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24.25 - cđ mỹ thuật 6</dc:title>
  <dc:creator>Administrator</dc:creator>
  <cp:lastModifiedBy>Vu Minh Tuan</cp:lastModifiedBy>
  <cp:revision>118</cp:revision>
  <dcterms:created xsi:type="dcterms:W3CDTF">2006-08-16T00:00:00Z</dcterms:created>
  <dcterms:modified xsi:type="dcterms:W3CDTF">2025-05-13T02:25:07Z</dcterms:modified>
  <dc:identifier>DAGh94QIXqc</dc:identifier>
</cp:coreProperties>
</file>