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3"/>
  </p:notesMasterIdLst>
  <p:sldIdLst>
    <p:sldId id="353" r:id="rId2"/>
    <p:sldId id="271" r:id="rId3"/>
    <p:sldId id="279" r:id="rId4"/>
    <p:sldId id="256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56" r:id="rId14"/>
    <p:sldId id="360" r:id="rId15"/>
    <p:sldId id="361" r:id="rId16"/>
    <p:sldId id="362" r:id="rId17"/>
    <p:sldId id="363" r:id="rId18"/>
    <p:sldId id="364" r:id="rId19"/>
    <p:sldId id="357" r:id="rId20"/>
    <p:sldId id="358" r:id="rId21"/>
    <p:sldId id="359" r:id="rId22"/>
    <p:sldId id="365" r:id="rId23"/>
    <p:sldId id="327" r:id="rId24"/>
    <p:sldId id="325" r:id="rId25"/>
    <p:sldId id="367" r:id="rId26"/>
    <p:sldId id="313" r:id="rId27"/>
    <p:sldId id="368" r:id="rId28"/>
    <p:sldId id="330" r:id="rId29"/>
    <p:sldId id="352" r:id="rId30"/>
    <p:sldId id="369" r:id="rId31"/>
    <p:sldId id="3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26649"/>
    <a:srgbClr val="F7A5A5"/>
    <a:srgbClr val="3B87CD"/>
    <a:srgbClr val="7192A9"/>
    <a:srgbClr val="EF4B66"/>
    <a:srgbClr val="FBCDCD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40"/>
  </p:normalViewPr>
  <p:slideViewPr>
    <p:cSldViewPr snapToGrid="0" showGuides="1">
      <p:cViewPr varScale="1">
        <p:scale>
          <a:sx n="70" d="100"/>
          <a:sy n="70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8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3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29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317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0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2.xml"/><Relationship Id="rId3" Type="http://schemas.openxmlformats.org/officeDocument/2006/relationships/slide" Target="slide16.xml"/><Relationship Id="rId7" Type="http://schemas.openxmlformats.org/officeDocument/2006/relationships/slide" Target="slide17.xm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4.png"/><Relationship Id="rId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slide" Target="slide18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" y="-26378"/>
            <a:ext cx="12114628" cy="68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4" y="333376"/>
            <a:ext cx="7315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66245"/>
              </p:ext>
            </p:extLst>
          </p:nvPr>
        </p:nvGraphicFramePr>
        <p:xfrm>
          <a:off x="828342" y="1342416"/>
          <a:ext cx="10728919" cy="45387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9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3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3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876" y="430202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8047" y="923695"/>
            <a:ext cx="31068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2656" y="88275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441" y="790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656" y="104338"/>
            <a:ext cx="3174309" cy="615553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319678" y="1561731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Trang. Surprised to see you. What brings you here?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A 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love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 see. So, you like spending time on your own.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the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cinema, go cycling, or play sport in the park.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and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        Mark this Sunday? There’s a new comedy at New World Cinema.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Sure.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9808" y="585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879290" y="6042581"/>
            <a:ext cx="1423447" cy="650449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A40000"/>
                </a:solidFill>
              </a:rPr>
              <a:t>Game</a:t>
            </a:r>
            <a:endParaRPr lang="en-US" sz="2400" b="1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5" y="260351"/>
            <a:ext cx="10426700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1607D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3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7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8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89912" y="50836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89912" y="561703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15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15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36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571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779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987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195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40312" y="50836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40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195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987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779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571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36312" y="561703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477880"/>
            <a:ext cx="1828800" cy="15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463" y="2306675"/>
            <a:ext cx="2689403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255605" y="6466788"/>
            <a:ext cx="560371" cy="39121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1453718" y="1145459"/>
            <a:ext cx="7333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Trang</a:t>
            </a:r>
            <a:r>
              <a:rPr lang="en-US" sz="3200" dirty="0"/>
              <a:t> is looking for a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5515337" y="1540319"/>
            <a:ext cx="21083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knitting kit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768" y="3654364"/>
            <a:ext cx="9964132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	  Hi, </a:t>
            </a:r>
            <a:r>
              <a:rPr lang="en-US" sz="24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Surprised to see you. What brings you here?</a:t>
            </a:r>
          </a:p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228243" y="4709700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165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648769" y="1064792"/>
            <a:ext cx="9428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2. She </a:t>
            </a:r>
            <a:r>
              <a:rPr lang="en-US" sz="3200" dirty="0"/>
              <a:t>likes doing DIY in her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5288436" y="1460874"/>
            <a:ext cx="24886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leisure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444" y="2879840"/>
            <a:ext cx="8631810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I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love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knitting, building dollhouses, and making paper flowers.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80828" y="3946129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691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555351" y="1038186"/>
            <a:ext cx="10153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3. Tom </a:t>
            </a:r>
            <a:r>
              <a:rPr lang="en-US" sz="3200" dirty="0"/>
              <a:t>loves spending his free time with ____________.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7343480" y="1471976"/>
            <a:ext cx="2432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other people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464" y="2727324"/>
            <a:ext cx="10571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86461" y="3220265"/>
            <a:ext cx="1524000" cy="17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95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50076" y="944099"/>
            <a:ext cx="9353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4. </a:t>
            </a:r>
            <a:r>
              <a:rPr lang="en-US" sz="2800" dirty="0"/>
              <a:t>Tom and his friends </a:t>
            </a:r>
            <a:r>
              <a:rPr lang="en-US" sz="2800" dirty="0" smtClean="0"/>
              <a:t>usually  </a:t>
            </a:r>
            <a:r>
              <a:rPr lang="en-US" sz="2800" dirty="0"/>
              <a:t>_________ </a:t>
            </a:r>
            <a:r>
              <a:rPr lang="en-US" sz="3200" dirty="0"/>
              <a:t>together</a:t>
            </a:r>
            <a:r>
              <a:rPr lang="en-US" sz="2800" dirty="0"/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785165" y="1360967"/>
            <a:ext cx="183245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hang out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677" y="2549902"/>
            <a:ext cx="96395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    I’m a bit different. I usually hang out with my friends. We go to </a:t>
            </a:r>
            <a:r>
              <a:rPr lang="en-US" sz="28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the cinema</a:t>
            </a:r>
            <a:r>
              <a:rPr lang="en-US" sz="2800" dirty="0">
                <a:solidFill>
                  <a:srgbClr val="242021"/>
                </a:solidFill>
                <a:latin typeface="Comic Sans MS" panose="030F0702030302020204" pitchFamily="66" charset="0"/>
              </a:rPr>
              <a:t>, go cycling, or play sport in the park.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864285" y="3110845"/>
            <a:ext cx="1355888" cy="23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104121" y="617617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90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1154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 smtClean="0"/>
              <a:t>5. Tom</a:t>
            </a:r>
            <a:r>
              <a:rPr lang="en-US" sz="3000" dirty="0"/>
              <a:t>, Mark, Trang, and Mai are going to see a comedy this 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916998" y="1214625"/>
            <a:ext cx="139516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Sunday</a:t>
            </a:r>
            <a:endParaRPr lang="vi-VN" sz="3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64" y="2358928"/>
            <a:ext cx="9673582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   That’s right. By the way, would you like to go to the cinema with me </a:t>
            </a:r>
            <a:r>
              <a:rPr lang="en-US" sz="2400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and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Mark this Sunday? There’s a new comedy at New World Cinema.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612037" y="3445074"/>
            <a:ext cx="1478437" cy="5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209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54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367" r="4925" b="4107"/>
          <a:stretch/>
        </p:blipFill>
        <p:spPr>
          <a:xfrm>
            <a:off x="443344" y="230908"/>
            <a:ext cx="11148291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9944624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309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97" y="1472251"/>
            <a:ext cx="6475570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087" y="0"/>
            <a:ext cx="1227913" cy="11930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45623" cy="113211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37" y="5966073"/>
            <a:ext cx="1079863" cy="89192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08617"/>
            <a:ext cx="1375954" cy="1049388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388433" y="6333311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1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78358" y="840659"/>
            <a:ext cx="105604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is looking for a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She 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 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Tom, Mark, Trang, and Mai are going to see a comedy </a:t>
            </a:r>
            <a:r>
              <a:rPr lang="en-US" sz="2800" dirty="0" smtClean="0"/>
              <a:t>this  </a:t>
            </a:r>
            <a:r>
              <a:rPr lang="en-US" sz="2800" dirty="0"/>
              <a:t>_______.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5983" y="33805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083" y="338053"/>
            <a:ext cx="9054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Read the conversation again and complete the sentences.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769" y="235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3978111" y="1165798"/>
            <a:ext cx="19393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85019" y="4579994"/>
            <a:ext cx="131071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939644" y="3736521"/>
            <a:ext cx="157427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81946" y="2877615"/>
            <a:ext cx="21493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600281" y="2018709"/>
            <a:ext cx="202969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</a:t>
            </a:r>
            <a:r>
              <a:rPr lang="en-US" sz="2800" dirty="0" smtClean="0">
                <a:solidFill>
                  <a:srgbClr val="C00000"/>
                </a:solidFill>
              </a:rPr>
              <a:t>time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3071" y="383537"/>
            <a:ext cx="112589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Write the activities from the box under the correct pictures.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77680" y="383537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465" y="2808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63323" y="1363112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66459" y="1369848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207182" y="136984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92355" y="1361128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78955" y="1369848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49663" y="2063301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063301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49663" y="4553487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90223" y="1363111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89888" y="2063301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42673" y="4553486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74961 0.3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87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3293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34349 0.3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427 0.7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3724 0.72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3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15859 0.72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7554" y="388514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84713" y="35720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98" y="25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337498" y="993760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touch, be relaxed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947137" y="1316002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947137" y="2290212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928133" y="3272581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928133" y="4177047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929355" y="5144004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groups. Ask one another the question below. Then report 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474504" y="2777978"/>
            <a:ext cx="7987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:</a:t>
            </a:r>
            <a:r>
              <a:rPr lang="en-US" sz="3200" dirty="0" smtClean="0">
                <a:effectLst/>
              </a:rPr>
              <a:t> If </a:t>
            </a:r>
            <a:r>
              <a:rPr lang="en-US" sz="3200" dirty="0">
                <a:effectLst/>
              </a:rPr>
              <a:t>you have some free time this weekend, what will you do? </a:t>
            </a:r>
            <a:endParaRPr lang="en-US" sz="32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200503" y="3633783"/>
            <a:ext cx="1619534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363279" y="3633783"/>
            <a:ext cx="1883101" cy="181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446521" y="2374948"/>
            <a:ext cx="1711485" cy="115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454818" y="2366481"/>
            <a:ext cx="1700021" cy="1207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3465" y="4024503"/>
            <a:ext cx="7888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Huong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you have some free time this weekend, </a:t>
            </a:r>
            <a:endParaRPr lang="en-US" sz="2800" dirty="0" smtClean="0"/>
          </a:p>
          <a:p>
            <a:r>
              <a:rPr lang="en-US" sz="2800" dirty="0" smtClean="0"/>
              <a:t>I </a:t>
            </a:r>
            <a:r>
              <a:rPr lang="en-US" sz="2800" dirty="0"/>
              <a:t>will hang out with my friends. I love talking to them.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503" y="5349414"/>
            <a:ext cx="7321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Huy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/>
              <a:t>If </a:t>
            </a:r>
            <a:r>
              <a:rPr lang="en-US" sz="2800" dirty="0"/>
              <a:t>I have free time this weekend, I will go to the cinema to see the latest film.</a:t>
            </a:r>
          </a:p>
        </p:txBody>
      </p:sp>
    </p:spTree>
    <p:extLst>
      <p:ext uri="{BB962C8B-B14F-4D97-AF65-F5344CB8AC3E}">
        <p14:creationId xmlns:p14="http://schemas.microsoft.com/office/powerpoint/2010/main" val="27164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4272" y="2527574"/>
            <a:ext cx="766137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This </a:t>
            </a:r>
            <a:r>
              <a:rPr lang="en-US" sz="2600" i="1" dirty="0" smtClean="0"/>
              <a:t>weekend, </a:t>
            </a:r>
            <a:r>
              <a:rPr lang="en-US" sz="2600" i="1" dirty="0"/>
              <a:t>If </a:t>
            </a:r>
            <a:r>
              <a:rPr lang="en-US" sz="2600" i="1" dirty="0" err="1" smtClean="0"/>
              <a:t>Huong</a:t>
            </a:r>
            <a:r>
              <a:rPr lang="en-US" sz="2600" i="1" dirty="0" smtClean="0"/>
              <a:t> </a:t>
            </a:r>
            <a:r>
              <a:rPr lang="en-US" sz="2600" i="1" dirty="0"/>
              <a:t>has some </a:t>
            </a:r>
            <a:r>
              <a:rPr lang="en-US" sz="2600" i="1" dirty="0" smtClean="0"/>
              <a:t>free time she’ll </a:t>
            </a:r>
          </a:p>
          <a:p>
            <a:r>
              <a:rPr lang="en-US" sz="2400" i="1" dirty="0"/>
              <a:t>hang out with </a:t>
            </a:r>
            <a:r>
              <a:rPr lang="en-US" sz="2400" i="1" dirty="0" smtClean="0"/>
              <a:t>her friends</a:t>
            </a:r>
            <a:r>
              <a:rPr lang="en-US" sz="2400" i="1" dirty="0"/>
              <a:t>. </a:t>
            </a:r>
            <a:r>
              <a:rPr lang="en-US" sz="2400" i="1" dirty="0" smtClean="0"/>
              <a:t>She loves </a:t>
            </a:r>
            <a:r>
              <a:rPr lang="en-US" sz="2400" i="1" dirty="0"/>
              <a:t>talking to </a:t>
            </a:r>
            <a:r>
              <a:rPr lang="en-US" sz="2400" i="1" dirty="0" smtClean="0"/>
              <a:t>her friends.</a:t>
            </a:r>
          </a:p>
          <a:p>
            <a:r>
              <a:rPr lang="en-US" sz="2400" i="1" dirty="0" smtClean="0"/>
              <a:t>And </a:t>
            </a:r>
            <a:r>
              <a:rPr lang="en-US" sz="2400" i="1" dirty="0" err="1" smtClean="0"/>
              <a:t>Huy</a:t>
            </a:r>
            <a:r>
              <a:rPr lang="en-US" sz="2400" i="1" dirty="0" smtClean="0"/>
              <a:t> </a:t>
            </a:r>
            <a:r>
              <a:rPr lang="en-US" sz="2400" i="1" dirty="0"/>
              <a:t>will go to the cinema to see the latest film.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4374" y="9612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>
                <a:effectLst/>
              </a:rPr>
              <a:t>eport </a:t>
            </a:r>
            <a:r>
              <a:rPr lang="en-US" sz="2800" b="1" dirty="0">
                <a:effectLst/>
              </a:rPr>
              <a:t>your friends’ answers to the class.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0493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66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83" y="124190"/>
            <a:ext cx="3641873" cy="584775"/>
          </a:xfrm>
          <a:prstGeom prst="rect">
            <a:avLst/>
          </a:prstGeom>
          <a:solidFill>
            <a:srgbClr val="F7A5A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459310" y="1909057"/>
            <a:ext cx="1470527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634952" y="1909057"/>
            <a:ext cx="1826539" cy="17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361135" y="744770"/>
            <a:ext cx="1458350" cy="11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1103" y="708965"/>
            <a:ext cx="1489590" cy="1200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28983" y="2305330"/>
            <a:ext cx="9150962" cy="209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i="1" dirty="0"/>
              <a:t>If </a:t>
            </a:r>
            <a:r>
              <a:rPr lang="en-US" sz="2600" i="1" dirty="0" smtClean="0"/>
              <a:t>I have some </a:t>
            </a:r>
            <a:r>
              <a:rPr lang="en-US" sz="2600" i="1" dirty="0"/>
              <a:t>time this weekend, I</a:t>
            </a:r>
            <a:r>
              <a:rPr lang="en-US" sz="2600" i="1" dirty="0" smtClean="0"/>
              <a:t>’ll </a:t>
            </a:r>
            <a:r>
              <a:rPr lang="en-US" sz="2600" i="1" dirty="0"/>
              <a:t>play badminton with </a:t>
            </a:r>
            <a:r>
              <a:rPr lang="en-US" sz="2600" i="1" dirty="0" smtClean="0"/>
              <a:t>my </a:t>
            </a:r>
            <a:r>
              <a:rPr lang="en-US" sz="2600" i="1" dirty="0"/>
              <a:t>father in the morning. </a:t>
            </a:r>
            <a:r>
              <a:rPr lang="en-US" sz="2600" i="1" dirty="0" smtClean="0"/>
              <a:t>In the afternoon, I’ll </a:t>
            </a:r>
            <a:r>
              <a:rPr lang="en-US" sz="2600" i="1" dirty="0"/>
              <a:t>hang out with my friends, and we’ll </a:t>
            </a:r>
            <a:r>
              <a:rPr lang="en-US" sz="2600" i="1" dirty="0" smtClean="0"/>
              <a:t>drink milk tea together</a:t>
            </a:r>
            <a:r>
              <a:rPr lang="en-US" sz="2600" i="1" dirty="0"/>
              <a:t>. </a:t>
            </a:r>
            <a:r>
              <a:rPr lang="en-US" sz="2600" i="1" dirty="0" smtClean="0"/>
              <a:t>In </a:t>
            </a:r>
            <a:r>
              <a:rPr lang="en-US" sz="2600" i="1" dirty="0"/>
              <a:t>the evening, I’ll message my friends and surf the net to </a:t>
            </a:r>
            <a:r>
              <a:rPr lang="en-US" sz="2600" i="1" dirty="0" smtClean="0"/>
              <a:t>watch some interesting </a:t>
            </a:r>
            <a:r>
              <a:rPr lang="en-US" sz="2600" i="1" dirty="0" err="1" smtClean="0"/>
              <a:t>programme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5690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1202" y="102693"/>
            <a:ext cx="3159412" cy="646331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8160" y="1305700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1" y="3318234"/>
            <a:ext cx="3057113" cy="3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7938" y="0"/>
            <a:ext cx="858523" cy="817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1333477" y="0"/>
            <a:ext cx="858523" cy="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89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109236" y="114166"/>
            <a:ext cx="3235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2381108" y="967623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543988" y="114166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0" y="2786786"/>
            <a:ext cx="332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7" y="1876671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85671" y="967623"/>
            <a:ext cx="27117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Go fishing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 Play </a:t>
            </a:r>
            <a:r>
              <a:rPr lang="vi-VN" sz="2000" b="1" i="1" dirty="0"/>
              <a:t>a </a:t>
            </a:r>
            <a:r>
              <a:rPr lang="vi-VN" sz="2000" b="1" i="1" dirty="0" smtClean="0"/>
              <a:t>sport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to the </a:t>
            </a:r>
            <a:r>
              <a:rPr lang="en-US" sz="2000" b="1" i="1" dirty="0" smtClean="0"/>
              <a:t>park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Fly the kites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Listen to music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/>
              <a:t>Go out with friends 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Sailing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i="1" dirty="0" smtClean="0"/>
              <a:t>Go swimming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go on a </a:t>
            </a:r>
            <a:r>
              <a:rPr lang="vi-VN" sz="2000" b="1" i="1" dirty="0" smtClean="0"/>
              <a:t>picnic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 smtClean="0"/>
              <a:t>Jogging</a:t>
            </a:r>
            <a:endParaRPr lang="en-US" sz="2000" b="1" i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b="1" i="1" dirty="0"/>
              <a:t>climb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88457" y="5833771"/>
            <a:ext cx="1020780" cy="9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4637645" y="2130458"/>
            <a:ext cx="2630421" cy="26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5498" r="5361" b="13402"/>
          <a:stretch/>
        </p:blipFill>
        <p:spPr>
          <a:xfrm>
            <a:off x="575034" y="282804"/>
            <a:ext cx="11076495" cy="63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3B8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2" y="3173686"/>
            <a:ext cx="3864668" cy="31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1179203" y="5129864"/>
            <a:ext cx="515350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DIY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 =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cs typeface="Calibri" panose="020F0502020204030204" pitchFamily="34" charset="0"/>
              </a:rPr>
              <a:t>do-it-yourself</a:t>
            </a:r>
            <a:r>
              <a:rPr lang="en-US" sz="36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):</a:t>
            </a:r>
            <a:endParaRPr lang="en-US" sz="36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6222354" y="5261075"/>
            <a:ext cx="5001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70C0"/>
                </a:solidFill>
              </a:rPr>
              <a:t>tự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tay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331083" y="5696029"/>
            <a:ext cx="213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/ˌ</a:t>
            </a:r>
            <a:r>
              <a:rPr lang="en-US" sz="2400" b="1" dirty="0" err="1">
                <a:solidFill>
                  <a:srgbClr val="0070C0"/>
                </a:solidFill>
              </a:rPr>
              <a:t>diːaɪˈwaɪ</a:t>
            </a:r>
            <a:r>
              <a:rPr lang="en-US" sz="24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3" y="499326"/>
            <a:ext cx="513272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ukdiver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258" y="62254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744224" y="4291968"/>
            <a:ext cx="3395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knitting </a:t>
            </a:r>
            <a:r>
              <a:rPr lang="en-US" sz="3600" b="1" dirty="0">
                <a:solidFill>
                  <a:srgbClr val="002060"/>
                </a:solidFill>
              </a:rPr>
              <a:t>kit (n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3850942" y="4444480"/>
            <a:ext cx="532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đan</a:t>
            </a:r>
            <a:r>
              <a:rPr lang="en-US" sz="3600" b="1" dirty="0"/>
              <a:t> </a:t>
            </a:r>
            <a:r>
              <a:rPr lang="en-US" sz="3600" b="1" dirty="0" err="1"/>
              <a:t>len</a:t>
            </a:r>
            <a:endParaRPr lang="en-US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161577" y="5018075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nɪtɪŋ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kɪt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4066990" y="215308"/>
            <a:ext cx="4633949" cy="43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knitting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542" y="53982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9531" y="4977870"/>
            <a:ext cx="32915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dollhouse </a:t>
            </a:r>
            <a:r>
              <a:rPr lang="en-US" sz="3600" b="1" dirty="0">
                <a:solidFill>
                  <a:srgbClr val="002060"/>
                </a:solidFill>
              </a:rPr>
              <a:t>(n</a:t>
            </a:r>
            <a:r>
              <a:rPr lang="en-US" sz="3600" b="1" dirty="0" smtClean="0">
                <a:solidFill>
                  <a:srgbClr val="002060"/>
                </a:solidFill>
              </a:rPr>
              <a:t>):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6035" y="50938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búp</a:t>
            </a:r>
            <a:r>
              <a:rPr lang="en-US" sz="3600" b="1" dirty="0"/>
              <a:t> </a:t>
            </a:r>
            <a:r>
              <a:rPr lang="en-US" sz="3600" b="1" dirty="0" err="1"/>
              <a:t>bê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954514" y="5730796"/>
            <a:ext cx="1874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>
                <a:solidFill>
                  <a:srgbClr val="0070C0"/>
                </a:solidFill>
              </a:rPr>
              <a:t>dɒlhaʊs</a:t>
            </a:r>
            <a:r>
              <a:rPr lang="en-US" sz="28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5780" r="8057" b="3881"/>
          <a:stretch/>
        </p:blipFill>
        <p:spPr bwMode="auto">
          <a:xfrm>
            <a:off x="3591611" y="369786"/>
            <a:ext cx="4600281" cy="46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6198" y="241666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cdo0216dolluk05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506" y="5252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623390" y="4858696"/>
            <a:ext cx="59119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make </a:t>
            </a:r>
            <a:r>
              <a:rPr lang="en-US" sz="3600" b="1" dirty="0">
                <a:solidFill>
                  <a:srgbClr val="002060"/>
                </a:solidFill>
              </a:rPr>
              <a:t>paper flowers (</a:t>
            </a:r>
            <a:r>
              <a:rPr lang="en-US" sz="3600" b="1" dirty="0" err="1">
                <a:solidFill>
                  <a:srgbClr val="002060"/>
                </a:solidFill>
              </a:rPr>
              <a:t>v.phr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5586981" y="497235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giấy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281143" y="5614797"/>
            <a:ext cx="33778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</a:rPr>
              <a:t>/</a:t>
            </a:r>
            <a:r>
              <a:rPr lang="en-US" sz="2600" b="1" dirty="0" err="1">
                <a:solidFill>
                  <a:srgbClr val="00B0F0"/>
                </a:solidFill>
              </a:rPr>
              <a:t>meɪk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peɪpər</a:t>
            </a:r>
            <a:r>
              <a:rPr lang="en-US" sz="2600" b="1" dirty="0">
                <a:solidFill>
                  <a:srgbClr val="00B0F0"/>
                </a:solidFill>
              </a:rPr>
              <a:t> '</a:t>
            </a:r>
            <a:r>
              <a:rPr lang="en-US" sz="2600" b="1" dirty="0" err="1">
                <a:solidFill>
                  <a:srgbClr val="00B0F0"/>
                </a:solidFill>
              </a:rPr>
              <a:t>flaʊərz</a:t>
            </a:r>
            <a:r>
              <a:rPr lang="en-US" sz="26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88" y="235670"/>
            <a:ext cx="4463140" cy="45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390" y="6040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1972458" y="4819932"/>
            <a:ext cx="307662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- hang </a:t>
            </a:r>
            <a:r>
              <a:rPr lang="en-US" sz="3600" b="1" dirty="0">
                <a:solidFill>
                  <a:srgbClr val="002060"/>
                </a:solidFill>
              </a:rPr>
              <a:t>out (v</a:t>
            </a:r>
            <a:r>
              <a:rPr lang="en-US" sz="3600" b="1" dirty="0" smtClean="0">
                <a:solidFill>
                  <a:srgbClr val="002060"/>
                </a:solidFill>
              </a:rPr>
              <a:t>):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12744" y="49550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chơi</a:t>
            </a:r>
            <a:endParaRPr lang="en-US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2462536" y="5477373"/>
            <a:ext cx="1750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</a:t>
            </a:r>
            <a:r>
              <a:rPr lang="en-US" sz="2800" b="1" dirty="0" err="1">
                <a:solidFill>
                  <a:srgbClr val="00B0F0"/>
                </a:solidFill>
              </a:rPr>
              <a:t>hæŋ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aʊt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913" y="81410"/>
            <a:ext cx="263428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</a:t>
            </a:r>
            <a:r>
              <a:rPr lang="en-US" sz="3200" b="1" dirty="0" smtClean="0">
                <a:solidFill>
                  <a:srgbClr val="0070C0"/>
                </a:solidFill>
              </a:rPr>
              <a:t>Vocabulary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68" y="666185"/>
            <a:ext cx="6179884" cy="4032758"/>
          </a:xfrm>
          <a:prstGeom prst="rect">
            <a:avLst/>
          </a:prstGeom>
        </p:spPr>
      </p:pic>
      <p:pic>
        <p:nvPicPr>
          <p:cNvPr id="5" name="hang ou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308" y="5756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1005</Words>
  <Application>Microsoft Office PowerPoint</Application>
  <PresentationFormat>Widescreen</PresentationFormat>
  <Paragraphs>212</Paragraphs>
  <Slides>31</Slides>
  <Notes>23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239</cp:revision>
  <dcterms:created xsi:type="dcterms:W3CDTF">2020-12-09T02:04:09Z</dcterms:created>
  <dcterms:modified xsi:type="dcterms:W3CDTF">2025-12-13T13:13:35Z</dcterms:modified>
</cp:coreProperties>
</file>