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32"/>
  </p:notesMasterIdLst>
  <p:sldIdLst>
    <p:sldId id="338" r:id="rId2"/>
    <p:sldId id="340" r:id="rId3"/>
    <p:sldId id="342" r:id="rId4"/>
    <p:sldId id="256" r:id="rId5"/>
    <p:sldId id="337" r:id="rId6"/>
    <p:sldId id="316" r:id="rId7"/>
    <p:sldId id="331" r:id="rId8"/>
    <p:sldId id="347" r:id="rId9"/>
    <p:sldId id="348" r:id="rId10"/>
    <p:sldId id="276" r:id="rId11"/>
    <p:sldId id="298" r:id="rId12"/>
    <p:sldId id="332" r:id="rId13"/>
    <p:sldId id="327" r:id="rId14"/>
    <p:sldId id="333" r:id="rId15"/>
    <p:sldId id="334" r:id="rId16"/>
    <p:sldId id="325" r:id="rId17"/>
    <p:sldId id="344" r:id="rId18"/>
    <p:sldId id="313" r:id="rId19"/>
    <p:sldId id="343" r:id="rId20"/>
    <p:sldId id="349" r:id="rId21"/>
    <p:sldId id="351" r:id="rId22"/>
    <p:sldId id="350" r:id="rId23"/>
    <p:sldId id="352" r:id="rId24"/>
    <p:sldId id="353" r:id="rId25"/>
    <p:sldId id="354" r:id="rId26"/>
    <p:sldId id="355" r:id="rId27"/>
    <p:sldId id="358" r:id="rId28"/>
    <p:sldId id="314" r:id="rId29"/>
    <p:sldId id="336" r:id="rId30"/>
    <p:sldId id="345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E0702A"/>
    <a:srgbClr val="7192A9"/>
    <a:srgbClr val="EF4B66"/>
    <a:srgbClr val="FBCDCD"/>
    <a:srgbClr val="F7A5A5"/>
    <a:srgbClr val="F37D91"/>
    <a:srgbClr val="F26649"/>
    <a:srgbClr val="F3F6F6"/>
    <a:srgbClr val="D8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00" autoAdjust="0"/>
    <p:restoredTop sz="94640"/>
  </p:normalViewPr>
  <p:slideViewPr>
    <p:cSldViewPr snapToGrid="0" showGuides="1">
      <p:cViewPr varScale="1">
        <p:scale>
          <a:sx n="66" d="100"/>
          <a:sy n="66" d="100"/>
        </p:scale>
        <p:origin x="86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50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0808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7135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1EF5D8-480E-44E6-AAEA-8AF0E9E524A2}" type="slidenum">
              <a:rPr lang="en-US" sz="1200" smtClean="0"/>
              <a:pPr eaLnBrk="1" hangingPunct="1"/>
              <a:t>30</a:t>
            </a:fld>
            <a:endParaRPr lang="en-US" sz="1200" smtClean="0"/>
          </a:p>
        </p:txBody>
      </p:sp>
      <p:sp>
        <p:nvSpPr>
          <p:cNvPr id="194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/>
            <a:fld id="{F4581A44-AF76-4F1D-8EFF-2172F735CF6A}" type="slidenum">
              <a:rPr lang="en-US" sz="1200"/>
              <a:pPr algn="r" eaLnBrk="1" hangingPunct="1"/>
              <a:t>30</a:t>
            </a:fld>
            <a:endParaRPr lang="en-US" sz="1200"/>
          </a:p>
        </p:txBody>
      </p:sp>
      <p:sp>
        <p:nvSpPr>
          <p:cNvPr id="19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46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smtClean="0"/>
          </a:p>
        </p:txBody>
      </p:sp>
    </p:spTree>
    <p:extLst>
      <p:ext uri="{BB962C8B-B14F-4D97-AF65-F5344CB8AC3E}">
        <p14:creationId xmlns:p14="http://schemas.microsoft.com/office/powerpoint/2010/main" val="69975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93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9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0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6321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457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8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894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7EAE6-23DF-4DC8-B110-6C551B5362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345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29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350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76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14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546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86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4691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73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930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3.xml"/><Relationship Id="rId7" Type="http://schemas.openxmlformats.org/officeDocument/2006/relationships/slide" Target="slide22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slide" Target="slide26.xml"/><Relationship Id="rId4" Type="http://schemas.openxmlformats.org/officeDocument/2006/relationships/slide" Target="slide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proud_of_you.wma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246643" y="826364"/>
            <a:ext cx="9698713" cy="10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03" tIns="60952" rIns="121903" bIns="60952">
            <a:spAutoFit/>
          </a:bodyPr>
          <a:lstStyle/>
          <a:p>
            <a:r>
              <a:rPr lang="en-GB" sz="6000" b="1" dirty="0">
                <a:solidFill>
                  <a:srgbClr val="FF0000"/>
                </a:solidFill>
                <a:latin typeface="VNI-Ariston" pitchFamily="2" charset="0"/>
              </a:rPr>
              <a:t>Good morning class!!!</a:t>
            </a:r>
            <a:endParaRPr lang="en-US" sz="6000" b="1" dirty="0">
              <a:solidFill>
                <a:srgbClr val="FF0000"/>
              </a:solidFill>
              <a:latin typeface="VNI-Aristo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45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89672" y="1206508"/>
            <a:ext cx="9104162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pairs. Put the verbs in the appropriate column.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1860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0833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2939440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PRACTICE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1E6E78E-CE7E-F207-E54F-A6485706F663}"/>
              </a:ext>
            </a:extLst>
          </p:cNvPr>
          <p:cNvSpPr/>
          <p:nvPr/>
        </p:nvSpPr>
        <p:spPr>
          <a:xfrm>
            <a:off x="2553415" y="1837081"/>
            <a:ext cx="6849036" cy="100851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x-none" sz="2800" dirty="0">
                <a:solidFill>
                  <a:schemeClr val="tx1"/>
                </a:solidFill>
              </a:rPr>
              <a:t>love		like		detest		fancy</a:t>
            </a:r>
          </a:p>
          <a:p>
            <a:r>
              <a:rPr lang="x-none" sz="2800" dirty="0">
                <a:solidFill>
                  <a:schemeClr val="tx1"/>
                </a:solidFill>
              </a:rPr>
              <a:t>dislike		enjoy		hate		prefer</a:t>
            </a:r>
          </a:p>
        </p:txBody>
      </p:sp>
      <p:graphicFrame>
        <p:nvGraphicFramePr>
          <p:cNvPr id="7" name="Table 8">
            <a:extLst>
              <a:ext uri="{FF2B5EF4-FFF2-40B4-BE49-F238E27FC236}">
                <a16:creationId xmlns:a16="http://schemas.microsoft.com/office/drawing/2014/main" id="{72962FB6-A075-B9B4-1988-20E589D761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225797"/>
              </p:ext>
            </p:extLst>
          </p:nvPr>
        </p:nvGraphicFramePr>
        <p:xfrm>
          <a:off x="2030095" y="3014502"/>
          <a:ext cx="8128000" cy="330930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131230664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943229596"/>
                    </a:ext>
                  </a:extLst>
                </a:gridCol>
              </a:tblGrid>
              <a:tr h="10055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</a:rPr>
                        <a:t>Verbs followed by gerunds only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Verbs followed by both gerunds and </a:t>
                      </a:r>
                      <a:r>
                        <a:rPr lang="en-US" sz="2800" b="1" i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28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-infinitives </a:t>
                      </a:r>
                      <a:endParaRPr lang="en-US" sz="28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5001815"/>
                  </a:ext>
                </a:extLst>
              </a:tr>
              <a:tr h="2303780"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72891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C1A98B3-EAFF-D1E6-2465-5D366F51C72A}"/>
              </a:ext>
            </a:extLst>
          </p:cNvPr>
          <p:cNvSpPr txBox="1"/>
          <p:nvPr/>
        </p:nvSpPr>
        <p:spPr>
          <a:xfrm>
            <a:off x="3424602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detest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68A021-1678-8324-08AD-FE8682808893}"/>
              </a:ext>
            </a:extLst>
          </p:cNvPr>
          <p:cNvSpPr txBox="1"/>
          <p:nvPr/>
        </p:nvSpPr>
        <p:spPr>
          <a:xfrm>
            <a:off x="3424602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fancy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861BE7-3F8E-0DFA-A662-CB34C5AC55A0}"/>
              </a:ext>
            </a:extLst>
          </p:cNvPr>
          <p:cNvSpPr txBox="1"/>
          <p:nvPr/>
        </p:nvSpPr>
        <p:spPr>
          <a:xfrm>
            <a:off x="3424602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dislike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813953-3299-66AF-2775-518BBEF43193}"/>
              </a:ext>
            </a:extLst>
          </p:cNvPr>
          <p:cNvSpPr txBox="1"/>
          <p:nvPr/>
        </p:nvSpPr>
        <p:spPr>
          <a:xfrm>
            <a:off x="3424602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enjoy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BC633A-7A96-B407-FF57-657D6409EBB2}"/>
              </a:ext>
            </a:extLst>
          </p:cNvPr>
          <p:cNvSpPr txBox="1"/>
          <p:nvPr/>
        </p:nvSpPr>
        <p:spPr>
          <a:xfrm>
            <a:off x="7383108" y="4157506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love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E5ABA3-09CB-00E4-FFD3-E2E3CF7417B7}"/>
              </a:ext>
            </a:extLst>
          </p:cNvPr>
          <p:cNvSpPr txBox="1"/>
          <p:nvPr/>
        </p:nvSpPr>
        <p:spPr>
          <a:xfrm>
            <a:off x="7383108" y="466842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like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A961767-ED98-5E66-A9C3-67B2C2CF8E49}"/>
              </a:ext>
            </a:extLst>
          </p:cNvPr>
          <p:cNvSpPr txBox="1"/>
          <p:nvPr/>
        </p:nvSpPr>
        <p:spPr>
          <a:xfrm>
            <a:off x="7383108" y="5191644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hate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E8032-AD8E-631C-FB54-C7761CA9996D}"/>
              </a:ext>
            </a:extLst>
          </p:cNvPr>
          <p:cNvSpPr txBox="1"/>
          <p:nvPr/>
        </p:nvSpPr>
        <p:spPr>
          <a:xfrm>
            <a:off x="7383108" y="5702562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prefer</a:t>
            </a:r>
          </a:p>
        </p:txBody>
      </p:sp>
      <p:pic>
        <p:nvPicPr>
          <p:cNvPr id="3073" name="Picture 1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page11image4323966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55900" cy="54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613163" y="29393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68555" y="293938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</a:t>
            </a:r>
            <a:r>
              <a:rPr lang="en-US" sz="2800" b="1">
                <a:solidFill>
                  <a:schemeClr val="tx1"/>
                </a:solidFill>
                <a:effectLst/>
              </a:rPr>
              <a:t>correct answer A, B, or C.</a:t>
            </a:r>
            <a:r>
              <a:rPr lang="en-US" sz="2800" b="1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800" b="1" dirty="0">
              <a:solidFill>
                <a:schemeClr val="tx1"/>
              </a:solidFill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49" y="19129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49577" y="959844"/>
            <a:ext cx="1075722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1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I love ______, so in my leisure time, I go to some villages near Ha </a:t>
            </a:r>
            <a:r>
              <a:rPr lang="en-US" sz="3200" dirty="0" err="1">
                <a:effectLst/>
              </a:rPr>
              <a:t>Noi</a:t>
            </a:r>
            <a:r>
              <a:rPr lang="en-US" sz="3200" dirty="0">
                <a:effectLst/>
              </a:rPr>
              <a:t> to relax and enjoy the outdoors.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</a:rPr>
              <a:t>A. travelling 		B. travelled 		C. </a:t>
            </a:r>
            <a:r>
              <a:rPr lang="en-US" sz="3200" dirty="0" smtClean="0"/>
              <a:t>a </a:t>
            </a:r>
            <a:r>
              <a:rPr lang="en-US" sz="3200" dirty="0" smtClean="0">
                <a:effectLst/>
              </a:rPr>
              <a:t>travel </a:t>
            </a: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</a:rPr>
              <a:t>.</a:t>
            </a:r>
            <a:r>
              <a:rPr lang="en-US" sz="3200" dirty="0">
                <a:effectLst/>
              </a:rPr>
              <a:t> Tom enjoys ______ puzzles, especially Sudoku.</a:t>
            </a:r>
            <a:br>
              <a:rPr lang="en-US" sz="3200" dirty="0">
                <a:effectLst/>
              </a:rPr>
            </a:br>
            <a:r>
              <a:rPr lang="en-US" sz="3200" dirty="0">
                <a:effectLst/>
              </a:rPr>
              <a:t>A. doing 			B. do 			C. to do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49995" y="26232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65949" y="476134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466147" y="33277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9247" y="332776"/>
            <a:ext cx="1033824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hoose the correct answer(s).</a:t>
            </a:r>
            <a:r>
              <a:rPr lang="en-US" sz="2800" b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18933" y="23013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471311" y="938022"/>
            <a:ext cx="109061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3.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When do you like ______ TV?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</a:t>
            </a:r>
            <a:r>
              <a:rPr lang="en-US" sz="3200" b="0">
                <a:effectLst/>
              </a:rPr>
              <a:t>. </a:t>
            </a:r>
            <a:r>
              <a:rPr lang="en-US" sz="3200">
                <a:effectLst/>
              </a:rPr>
              <a:t>watched </a:t>
            </a:r>
            <a:r>
              <a:rPr lang="en-US" sz="3200" dirty="0">
                <a:effectLst/>
              </a:rPr>
              <a:t>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watch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C. </a:t>
            </a:r>
            <a:r>
              <a:rPr lang="en-US" sz="3200">
                <a:effectLst/>
              </a:rPr>
              <a:t>to watch </a:t>
            </a:r>
            <a:endParaRPr lang="en-US" sz="3200" b="1" dirty="0"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4</a:t>
            </a:r>
            <a:r>
              <a:rPr lang="en-US" sz="3200" b="1">
                <a:solidFill>
                  <a:srgbClr val="E0702A"/>
                </a:solidFill>
                <a:effectLst/>
              </a:rPr>
              <a:t>.</a:t>
            </a:r>
            <a:r>
              <a:rPr lang="en-US" sz="3200" b="1">
                <a:effectLst/>
              </a:rPr>
              <a:t> </a:t>
            </a:r>
            <a:r>
              <a:rPr lang="en-US" sz="3200">
                <a:effectLst/>
              </a:rPr>
              <a:t>Do </a:t>
            </a:r>
            <a:r>
              <a:rPr lang="en-US" sz="3200" dirty="0">
                <a:effectLst/>
              </a:rPr>
              <a:t>you fancy ______ to the cinema this weekend? </a:t>
            </a:r>
            <a:endParaRPr lang="en-US" sz="3200" dirty="0"/>
          </a:p>
          <a:p>
            <a:pPr>
              <a:lnSpc>
                <a:spcPct val="150000"/>
              </a:lnSpc>
            </a:pP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go 			</a:t>
            </a:r>
            <a:r>
              <a:rPr lang="en-US" sz="3200" b="0" dirty="0">
                <a:effectLst/>
              </a:rPr>
              <a:t>B. </a:t>
            </a:r>
            <a:r>
              <a:rPr lang="en-US" sz="3200" dirty="0">
                <a:effectLst/>
              </a:rPr>
              <a:t>going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go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</a:rPr>
              <a:t>5.</a:t>
            </a:r>
            <a:r>
              <a:rPr lang="en-US" sz="3200" b="1" dirty="0">
                <a:effectLst/>
              </a:rPr>
              <a:t> </a:t>
            </a:r>
            <a:r>
              <a:rPr lang="en-US" sz="3200" dirty="0">
                <a:effectLst/>
              </a:rPr>
              <a:t>I detest ______. I think it’s cruel to harm animals.</a:t>
            </a:r>
            <a:br>
              <a:rPr lang="en-US" sz="3200" dirty="0">
                <a:effectLst/>
              </a:rPr>
            </a:br>
            <a:r>
              <a:rPr lang="en-US" sz="3200" b="0" dirty="0">
                <a:effectLst/>
              </a:rPr>
              <a:t>A. </a:t>
            </a:r>
            <a:r>
              <a:rPr lang="en-US" sz="3200" dirty="0">
                <a:effectLst/>
              </a:rPr>
              <a:t>hunting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B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to hunt 	</a:t>
            </a:r>
            <a:r>
              <a:rPr lang="en-US" sz="3200">
                <a:effectLst/>
              </a:rPr>
              <a:t>		</a:t>
            </a:r>
            <a:r>
              <a:rPr lang="en-US" sz="3200" b="0">
                <a:effectLst/>
              </a:rPr>
              <a:t>C</a:t>
            </a:r>
            <a:r>
              <a:rPr lang="en-US" sz="3200" b="0" dirty="0">
                <a:effectLst/>
              </a:rPr>
              <a:t>. </a:t>
            </a:r>
            <a:r>
              <a:rPr lang="en-US" sz="3200" dirty="0">
                <a:effectLst/>
              </a:rPr>
              <a:t>hunt </a:t>
            </a:r>
            <a:endParaRPr lang="en-US" sz="320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05E776D-F8EE-8B19-2613-146C607484AF}"/>
              </a:ext>
            </a:extLst>
          </p:cNvPr>
          <p:cNvSpPr/>
          <p:nvPr/>
        </p:nvSpPr>
        <p:spPr>
          <a:xfrm>
            <a:off x="7703113" y="184897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4015986" y="331439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4F8060F-BBE0-569A-FAC2-C4DC8872BD71}"/>
              </a:ext>
            </a:extLst>
          </p:cNvPr>
          <p:cNvSpPr/>
          <p:nvPr/>
        </p:nvSpPr>
        <p:spPr>
          <a:xfrm>
            <a:off x="374898" y="4767836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508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5750" y="300492"/>
            <a:ext cx="1015776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13144" y="367335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5929" y="264695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3889618E-6489-7496-E0E6-164C03F4C5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48"/>
          <a:stretch/>
        </p:blipFill>
        <p:spPr bwMode="auto">
          <a:xfrm>
            <a:off x="1025539" y="3908492"/>
            <a:ext cx="2983482" cy="197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Where to Find the 6 Best Math Videos for Kids">
            <a:extLst>
              <a:ext uri="{FF2B5EF4-FFF2-40B4-BE49-F238E27FC236}">
                <a16:creationId xmlns:a16="http://schemas.microsoft.com/office/drawing/2014/main" id="{F466D2DF-EE0E-4154-557B-ADBE08DED1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512" y="1256874"/>
            <a:ext cx="3110080" cy="199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261452" y="1642059"/>
            <a:ext cx="749513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1. </a:t>
            </a:r>
            <a:r>
              <a:rPr lang="en-US" sz="3200" dirty="0">
                <a:effectLst/>
              </a:rPr>
              <a:t>Mark ___________________________. (like)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656708" y="4478915"/>
            <a:ext cx="69960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2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The </a:t>
            </a:r>
            <a:r>
              <a:rPr lang="en-US" sz="3200">
                <a:effectLst/>
              </a:rPr>
              <a:t>girls ____________. </a:t>
            </a:r>
            <a:r>
              <a:rPr lang="en-US" sz="3200" dirty="0">
                <a:effectLst/>
              </a:rPr>
              <a:t>(enjoy)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1624950" y="1622746"/>
            <a:ext cx="57775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likes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s</a:t>
            </a:r>
            <a:r>
              <a:rPr lang="en-US" sz="3200">
                <a:solidFill>
                  <a:srgbClr val="FF0000"/>
                </a:solidFill>
                <a:effectLst/>
              </a:rPr>
              <a:t>urfing / </a:t>
            </a:r>
            <a:r>
              <a:rPr lang="en-US" sz="3200" dirty="0">
                <a:solidFill>
                  <a:srgbClr val="FF0000"/>
                </a:solidFill>
                <a:effectLst/>
              </a:rPr>
              <a:t>to surf the Internet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611362" y="4478915"/>
            <a:ext cx="259043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enjoy knitting</a:t>
            </a: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23384" y="289750"/>
            <a:ext cx="10298443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20779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3564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603760" y="1830615"/>
            <a:ext cx="671674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dirty="0">
                <a:effectLst/>
              </a:rPr>
              <a:t>. My cousin __________</a:t>
            </a:r>
            <a:r>
              <a:rPr lang="en-US" sz="3200" dirty="0"/>
              <a:t>____</a:t>
            </a:r>
            <a:r>
              <a:rPr lang="en-US" sz="3200" dirty="0">
                <a:effectLst/>
              </a:rPr>
              <a:t>. (dislike)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EF83FE-94DD-A9C2-0107-D21213B53A61}"/>
              </a:ext>
            </a:extLst>
          </p:cNvPr>
          <p:cNvSpPr txBox="1"/>
          <p:nvPr/>
        </p:nvSpPr>
        <p:spPr>
          <a:xfrm>
            <a:off x="4272562" y="3913010"/>
            <a:ext cx="76843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</a:rPr>
              <a:t>4. </a:t>
            </a:r>
            <a:r>
              <a:rPr lang="en-US" sz="3200" dirty="0">
                <a:effectLst/>
              </a:rPr>
              <a:t>My father________________________. (</a:t>
            </a:r>
            <a:r>
              <a:rPr lang="en-US" sz="3200" dirty="0"/>
              <a:t>hate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2883226" y="1839407"/>
            <a:ext cx="300495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dislikes cooking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06580E-9740-AE94-6EA1-C67245C96ABB}"/>
              </a:ext>
            </a:extLst>
          </p:cNvPr>
          <p:cNvSpPr txBox="1"/>
          <p:nvPr/>
        </p:nvSpPr>
        <p:spPr>
          <a:xfrm>
            <a:off x="6428292" y="3904218"/>
            <a:ext cx="489353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hates going / to go shopping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DAD94-47CB-01C5-1755-4EEB27B7B6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440" y="1216628"/>
            <a:ext cx="3206710" cy="2127955"/>
          </a:xfrm>
          <a:prstGeom prst="rect">
            <a:avLst/>
          </a:prstGeom>
        </p:spPr>
      </p:pic>
      <p:pic>
        <p:nvPicPr>
          <p:cNvPr id="6146" name="Picture 2" descr="15,568 Father Daughter Shopping Images, Stock Photos &amp; Vectors |  Shutterstock">
            <a:extLst>
              <a:ext uri="{FF2B5EF4-FFF2-40B4-BE49-F238E27FC236}">
                <a16:creationId xmlns:a16="http://schemas.microsoft.com/office/drawing/2014/main" id="{12D476EE-29C9-3FA3-D2A6-4B8A0F5263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9"/>
          <a:stretch/>
        </p:blipFill>
        <p:spPr bwMode="auto">
          <a:xfrm>
            <a:off x="814982" y="3913010"/>
            <a:ext cx="3023630" cy="19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77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04912" y="272783"/>
            <a:ext cx="10210488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Look at the pictures and complete the sentences, using the verbs in brackets in their suitable form.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02307" y="339626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5092" y="23698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AD764F-664A-BACB-85CF-9BB8DFFCD9D2}"/>
              </a:ext>
            </a:extLst>
          </p:cNvPr>
          <p:cNvSpPr txBox="1"/>
          <p:nvPr/>
        </p:nvSpPr>
        <p:spPr>
          <a:xfrm>
            <a:off x="413176" y="1812143"/>
            <a:ext cx="731364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/>
              <a:t>5</a:t>
            </a:r>
            <a:r>
              <a:rPr lang="en-US" sz="3200" b="1" dirty="0">
                <a:effectLst/>
              </a:rPr>
              <a:t>. </a:t>
            </a:r>
            <a:r>
              <a:rPr lang="en-US" sz="3200" dirty="0">
                <a:effectLst/>
              </a:rPr>
              <a:t>Tom and his sister ______________________. (</a:t>
            </a:r>
            <a:r>
              <a:rPr lang="en-US" sz="3200" dirty="0"/>
              <a:t>prefer</a:t>
            </a:r>
            <a:r>
              <a:rPr lang="en-US" sz="3200" dirty="0">
                <a:effectLst/>
              </a:rPr>
              <a:t>) 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A9EE-B711-1F5A-36D1-4DC99624F4FA}"/>
              </a:ext>
            </a:extLst>
          </p:cNvPr>
          <p:cNvSpPr txBox="1"/>
          <p:nvPr/>
        </p:nvSpPr>
        <p:spPr>
          <a:xfrm>
            <a:off x="369216" y="2330472"/>
            <a:ext cx="49026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FF0000"/>
                </a:solidFill>
              </a:rPr>
              <a:t>prefer</a:t>
            </a:r>
            <a:r>
              <a:rPr lang="en-US" sz="3200" b="1">
                <a:solidFill>
                  <a:srgbClr val="FF0000"/>
                </a:solidFill>
              </a:rPr>
              <a:t> </a:t>
            </a:r>
            <a:r>
              <a:rPr lang="en-US" sz="3200">
                <a:solidFill>
                  <a:srgbClr val="FF0000"/>
                </a:solidFill>
              </a:rPr>
              <a:t>doing / </a:t>
            </a:r>
            <a:r>
              <a:rPr lang="en-US" sz="3200" dirty="0">
                <a:solidFill>
                  <a:srgbClr val="FF0000"/>
                </a:solidFill>
              </a:rPr>
              <a:t>to do puzzles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03C1676C-1C02-6C7F-3AE8-3613235CA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823" y="1277552"/>
            <a:ext cx="3818965" cy="286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72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31590" y="358098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35809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25545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6288EA39-6396-460B-8021-80CBB90571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16241"/>
              </p:ext>
            </p:extLst>
          </p:nvPr>
        </p:nvGraphicFramePr>
        <p:xfrm>
          <a:off x="2640780" y="1058122"/>
          <a:ext cx="6747302" cy="4119676"/>
        </p:xfrm>
        <a:graphic>
          <a:graphicData uri="http://schemas.openxmlformats.org/drawingml/2006/table">
            <a:tbl>
              <a:tblPr firstRow="1" bandRow="1">
                <a:solidFill>
                  <a:schemeClr val="accent6">
                    <a:lumMod val="20000"/>
                    <a:lumOff val="80000"/>
                  </a:schemeClr>
                </a:solidFill>
                <a:tableStyleId>{21E4AEA4-8DFA-4A89-87EB-49C32662AFE0}</a:tableStyleId>
              </a:tblPr>
              <a:tblGrid>
                <a:gridCol w="3373651">
                  <a:extLst>
                    <a:ext uri="{9D8B030D-6E8A-4147-A177-3AD203B41FA5}">
                      <a16:colId xmlns:a16="http://schemas.microsoft.com/office/drawing/2014/main" val="3125397952"/>
                    </a:ext>
                  </a:extLst>
                </a:gridCol>
                <a:gridCol w="3373651">
                  <a:extLst>
                    <a:ext uri="{9D8B030D-6E8A-4147-A177-3AD203B41FA5}">
                      <a16:colId xmlns:a16="http://schemas.microsoft.com/office/drawing/2014/main" val="4094159785"/>
                    </a:ext>
                  </a:extLst>
                </a:gridCol>
              </a:tblGrid>
              <a:tr h="69544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solidFill>
                            <a:schemeClr val="tx1"/>
                          </a:solidFill>
                        </a:rPr>
                        <a:t>All about me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3051267"/>
                  </a:ext>
                </a:extLst>
              </a:tr>
              <a:tr h="1016833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anchor="ctr"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0751487"/>
                  </a:ext>
                </a:extLst>
              </a:tr>
              <a:tr h="24073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like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prefer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love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dislike ______.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hate ______.</a:t>
                      </a:r>
                      <a:b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3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 detest ______. </a:t>
                      </a:r>
                      <a:endParaRPr lang="en-US" sz="3200" dirty="0">
                        <a:effectLst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428060"/>
                  </a:ext>
                </a:extLst>
              </a:tr>
            </a:tbl>
          </a:graphicData>
        </a:graphic>
      </p:graphicFrame>
      <p:pic>
        <p:nvPicPr>
          <p:cNvPr id="9244" name="Picture 28" descr="Green sad icon - Free green emoticon icons">
            <a:extLst>
              <a:ext uri="{FF2B5EF4-FFF2-40B4-BE49-F238E27FC236}">
                <a16:creationId xmlns:a16="http://schemas.microsoft.com/office/drawing/2014/main" id="{A70872AD-60C0-3CD0-EA1D-33A2AC02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015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46" name="Picture 30" descr="Green happy icon - Free green emoticon icons">
            <a:extLst>
              <a:ext uri="{FF2B5EF4-FFF2-40B4-BE49-F238E27FC236}">
                <a16:creationId xmlns:a16="http://schemas.microsoft.com/office/drawing/2014/main" id="{F6A5F992-EC34-9C95-600D-BCE80CCD1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073" y="1946290"/>
            <a:ext cx="828000" cy="8280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9554663"/>
              </p:ext>
            </p:extLst>
          </p:nvPr>
        </p:nvGraphicFramePr>
        <p:xfrm>
          <a:off x="1078804" y="1755242"/>
          <a:ext cx="9632834" cy="1935480"/>
        </p:xfrm>
        <a:graphic>
          <a:graphicData uri="http://schemas.openxmlformats.org/drawingml/2006/table">
            <a:tbl>
              <a:tblPr/>
              <a:tblGrid>
                <a:gridCol w="4816417">
                  <a:extLst>
                    <a:ext uri="{9D8B030D-6E8A-4147-A177-3AD203B41FA5}">
                      <a16:colId xmlns:a16="http://schemas.microsoft.com/office/drawing/2014/main" val="2177569561"/>
                    </a:ext>
                  </a:extLst>
                </a:gridCol>
                <a:gridCol w="4816417">
                  <a:extLst>
                    <a:ext uri="{9D8B030D-6E8A-4147-A177-3AD203B41FA5}">
                      <a16:colId xmlns:a16="http://schemas.microsoft.com/office/drawing/2014/main" val="29718040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like </a:t>
                      </a:r>
                      <a:r>
                        <a:rPr lang="en-US" sz="2800" b="1" dirty="0">
                          <a:effectLst/>
                        </a:rPr>
                        <a:t>messaging friends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dislike </a:t>
                      </a:r>
                      <a:r>
                        <a:rPr lang="en-US" sz="2800" b="1" dirty="0">
                          <a:effectLst/>
                        </a:rPr>
                        <a:t>doing puzzles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2146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 smtClean="0">
                          <a:effectLst/>
                        </a:rPr>
                        <a:t>I </a:t>
                      </a:r>
                      <a:r>
                        <a:rPr lang="en-US" sz="2800" b="0" dirty="0">
                          <a:effectLst/>
                        </a:rPr>
                        <a:t>prefer </a:t>
                      </a:r>
                      <a:r>
                        <a:rPr lang="en-US" sz="2800" b="1" dirty="0">
                          <a:effectLst/>
                        </a:rPr>
                        <a:t>cooking</a:t>
                      </a:r>
                      <a:r>
                        <a:rPr lang="en-US" sz="2800" b="0" dirty="0" smtClean="0">
                          <a:effectLst/>
                        </a:rPr>
                        <a:t>.</a:t>
                      </a:r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vi-VN" sz="2800" b="0" dirty="0">
                          <a:effectLst/>
                        </a:rPr>
                        <a:t>I hate </a:t>
                      </a:r>
                      <a:r>
                        <a:rPr lang="en-US" sz="2800" b="1" dirty="0" smtClean="0">
                          <a:effectLst/>
                        </a:rPr>
                        <a:t>knitting</a:t>
                      </a:r>
                      <a:r>
                        <a:rPr lang="vi-VN" sz="2800" b="0" dirty="0" smtClean="0">
                          <a:effectLst/>
                        </a:rPr>
                        <a:t>.</a:t>
                      </a:r>
                      <a:endParaRPr lang="vi-VN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909976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nn-NO" sz="2800" b="0" dirty="0">
                          <a:effectLst/>
                        </a:rPr>
                        <a:t>I love </a:t>
                      </a:r>
                      <a:r>
                        <a:rPr lang="nn-NO" sz="2800" b="1" dirty="0">
                          <a:effectLst/>
                        </a:rPr>
                        <a:t>singing</a:t>
                      </a:r>
                      <a:r>
                        <a:rPr lang="nn-NO" sz="2800" b="0" dirty="0">
                          <a:effectLst/>
                        </a:rPr>
                        <a:t>.</a:t>
                      </a:r>
                    </a:p>
                    <a:p>
                      <a:pPr fontAlgn="t"/>
                      <a:endParaRPr lang="nn-NO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2800" b="0" dirty="0">
                          <a:effectLst/>
                        </a:rPr>
                        <a:t>I detest </a:t>
                      </a:r>
                      <a:r>
                        <a:rPr lang="en-US" sz="2800" b="1" dirty="0" smtClean="0">
                          <a:effectLst/>
                        </a:rPr>
                        <a:t>cleaning</a:t>
                      </a:r>
                      <a:r>
                        <a:rPr lang="en-US" sz="2800" b="1" baseline="0" dirty="0" smtClean="0">
                          <a:effectLst/>
                        </a:rPr>
                        <a:t> the floor.</a:t>
                      </a:r>
                      <a:endParaRPr lang="en-US" sz="2800" b="0" dirty="0">
                        <a:effectLst/>
                      </a:endParaRPr>
                    </a:p>
                    <a:p>
                      <a:pPr fontAlgn="t"/>
                      <a:endParaRPr lang="en-US" sz="2800" b="0" dirty="0">
                        <a:effectLst/>
                      </a:endParaRPr>
                    </a:p>
                  </a:txBody>
                  <a:tcPr marL="38100" marR="38100" marT="38100" marB="381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54999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31590" y="376571"/>
            <a:ext cx="604506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/>
                </a:solidFill>
                <a:cs typeface="Calibri" panose="020F0502020204030204" pitchFamily="34" charset="0"/>
              </a:rPr>
              <a:t>C</a:t>
            </a:r>
            <a:r>
              <a:rPr lang="en-US" sz="2800" b="1" dirty="0">
                <a:solidFill>
                  <a:schemeClr val="tx1"/>
                </a:solidFill>
                <a:effectLst/>
              </a:rPr>
              <a:t>omplete the sentences about yourself.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6198" y="3765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983" y="2739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8693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410556" y="2069789"/>
            <a:ext cx="1169698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  <a:effectLst/>
              </a:rPr>
              <a:t>Work in groups. One mimes a leisure activity he / she likes or dislikes. </a:t>
            </a:r>
          </a:p>
          <a:p>
            <a:r>
              <a:rPr lang="en-US" sz="2400" b="1" dirty="0">
                <a:solidFill>
                  <a:schemeClr val="tx1"/>
                </a:solidFill>
                <a:effectLst/>
              </a:rPr>
              <a:t>The others guess the activity by asking yes / no questions using the verbs they have learnt.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EE6027-346B-3BD7-6E50-8800CE797BA8}"/>
              </a:ext>
            </a:extLst>
          </p:cNvPr>
          <p:cNvSpPr txBox="1"/>
          <p:nvPr/>
        </p:nvSpPr>
        <p:spPr>
          <a:xfrm>
            <a:off x="1078804" y="3376960"/>
            <a:ext cx="731364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dirty="0">
                <a:solidFill>
                  <a:srgbClr val="4CAFFF"/>
                </a:solidFill>
                <a:effectLst/>
              </a:rPr>
              <a:t>Example: </a:t>
            </a:r>
            <a:endParaRPr lang="en-US" sz="3200" dirty="0">
              <a:effectLst/>
            </a:endParaRPr>
          </a:p>
          <a:p>
            <a:r>
              <a:rPr lang="en-US" sz="3200" b="1" i="1" dirty="0">
                <a:effectLst/>
              </a:rPr>
              <a:t>A: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like surfing the net?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N</a:t>
            </a:r>
            <a:r>
              <a:rPr lang="en-US" sz="3200" dirty="0">
                <a:effectLst/>
              </a:rPr>
              <a:t>o, I don’t.</a:t>
            </a:r>
            <a:br>
              <a:rPr lang="en-US" sz="3200" dirty="0">
                <a:effectLst/>
              </a:rPr>
            </a:br>
            <a:r>
              <a:rPr lang="en-US" sz="3200" b="1" i="1" dirty="0">
                <a:effectLst/>
              </a:rPr>
              <a:t>C: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D</a:t>
            </a:r>
            <a:r>
              <a:rPr lang="en-US" sz="3200" dirty="0">
                <a:effectLst/>
              </a:rPr>
              <a:t>o you love messaging your friends? </a:t>
            </a:r>
          </a:p>
          <a:p>
            <a:r>
              <a:rPr lang="en-US" sz="3200" b="1" i="1" dirty="0">
                <a:effectLst/>
              </a:rPr>
              <a:t>B:</a:t>
            </a:r>
            <a:r>
              <a:rPr lang="en-US" sz="3200" dirty="0">
                <a:effectLst/>
              </a:rPr>
              <a:t> </a:t>
            </a:r>
            <a:r>
              <a:rPr lang="en-US" sz="3200" dirty="0"/>
              <a:t>Y</a:t>
            </a:r>
            <a:r>
              <a:rPr lang="en-US" sz="3200" dirty="0">
                <a:effectLst/>
              </a:rPr>
              <a:t>es, I do.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9512" y="1271288"/>
            <a:ext cx="391985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/>
              <a:t>Likes and dislikes mimes</a:t>
            </a:r>
            <a:endParaRPr lang="en-US" sz="28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1706" b="12899"/>
          <a:stretch/>
        </p:blipFill>
        <p:spPr>
          <a:xfrm>
            <a:off x="1249608" y="1327281"/>
            <a:ext cx="1599100" cy="4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38" name="Round Single Corner Rectangle 3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Round Single Corner Rectangle 3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Round Single Corner Rectangle 3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98992" y="1163073"/>
            <a:ext cx="5568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Go around the classroom and find: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667593" y="998856"/>
            <a:ext cx="42854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someone who…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A5CFA2A4-3601-FFB9-4F64-8CF801258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13245"/>
              </p:ext>
            </p:extLst>
          </p:nvPr>
        </p:nvGraphicFramePr>
        <p:xfrm>
          <a:off x="5035574" y="1764150"/>
          <a:ext cx="5964935" cy="45096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3461">
                  <a:extLst>
                    <a:ext uri="{9D8B030D-6E8A-4147-A177-3AD203B41FA5}">
                      <a16:colId xmlns:a16="http://schemas.microsoft.com/office/drawing/2014/main" val="3284336024"/>
                    </a:ext>
                  </a:extLst>
                </a:gridCol>
                <a:gridCol w="1351474">
                  <a:extLst>
                    <a:ext uri="{9D8B030D-6E8A-4147-A177-3AD203B41FA5}">
                      <a16:colId xmlns:a16="http://schemas.microsoft.com/office/drawing/2014/main" val="4132285911"/>
                    </a:ext>
                  </a:extLst>
                </a:gridCol>
              </a:tblGrid>
              <a:tr h="52789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Find someone who…</a:t>
                      </a:r>
                      <a:endParaRPr lang="x-none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N</a:t>
                      </a:r>
                      <a:r>
                        <a:rPr lang="x-none" sz="2800" dirty="0"/>
                        <a:t>ame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16551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likes playing computer games.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96582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enjoys knitting.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593436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detests cooking.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98470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fancies going shopping.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5939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loves doing puzzles.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5826741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en-US" sz="2400" dirty="0"/>
                        <a:t>hates hunting.</a:t>
                      </a:r>
                      <a:endParaRPr lang="x-none" sz="2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63852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dislikes watching TV.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4359754"/>
                  </a:ext>
                </a:extLst>
              </a:tr>
              <a:tr h="497717">
                <a:tc>
                  <a:txBody>
                    <a:bodyPr/>
                    <a:lstStyle/>
                    <a:p>
                      <a:r>
                        <a:rPr lang="x-none" sz="2400" dirty="0"/>
                        <a:t>prefers going to the cinema.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D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881163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0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2336281" y="3314102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250835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8</a:t>
            </a: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4192789" y="3310196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148506" y="3198809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9</a:t>
            </a: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081230" y="3284734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52068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10</a:t>
            </a: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8012286" y="3262992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965644" y="3179905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11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9982110" y="3287977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9879220" y="3145867"/>
            <a:ext cx="1833380" cy="1351296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12</a:t>
            </a: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391601" y="32925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363043" y="3188717"/>
            <a:ext cx="1833380" cy="1317258"/>
          </a:xfrm>
          <a:prstGeom prst="rect">
            <a:avLst/>
          </a:prstGeom>
          <a:solidFill>
            <a:srgbClr val="48C0B6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7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sp>
        <p:nvSpPr>
          <p:cNvPr id="60" name="Rectangle 59"/>
          <p:cNvSpPr/>
          <p:nvPr/>
        </p:nvSpPr>
        <p:spPr>
          <a:xfrm>
            <a:off x="335340" y="1646215"/>
            <a:ext cx="1846384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1</a:t>
            </a:r>
          </a:p>
        </p:txBody>
      </p:sp>
      <p:sp>
        <p:nvSpPr>
          <p:cNvPr id="61" name="Rectangle 60"/>
          <p:cNvSpPr/>
          <p:nvPr/>
        </p:nvSpPr>
        <p:spPr>
          <a:xfrm>
            <a:off x="2227553" y="1646215"/>
            <a:ext cx="1775849" cy="1177747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>
          <a:xfrm>
            <a:off x="4067704" y="1638648"/>
            <a:ext cx="1864924" cy="1211351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>
          <a:xfrm>
            <a:off x="5991945" y="1651073"/>
            <a:ext cx="1808191" cy="119892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4</a:t>
            </a:r>
          </a:p>
        </p:txBody>
      </p:sp>
      <p:sp>
        <p:nvSpPr>
          <p:cNvPr id="64" name="Rectangle 63"/>
          <p:cNvSpPr/>
          <p:nvPr/>
        </p:nvSpPr>
        <p:spPr>
          <a:xfrm>
            <a:off x="7863846" y="1661978"/>
            <a:ext cx="1810566" cy="1206492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21903" tIns="60952" rIns="121903" bIns="60952" rtlCol="0" anchor="ctr"/>
          <a:lstStyle/>
          <a:p>
            <a:pPr algn="ctr"/>
            <a:r>
              <a:rPr lang="en-US" sz="5867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5</a:t>
            </a: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8" name="Rectangle 77"/>
          <p:cNvSpPr/>
          <p:nvPr/>
        </p:nvSpPr>
        <p:spPr>
          <a:xfrm>
            <a:off x="9738122" y="1671426"/>
            <a:ext cx="1875061" cy="1187596"/>
          </a:xfrm>
          <a:prstGeom prst="rect">
            <a:avLst/>
          </a:prstGeom>
          <a:solidFill>
            <a:srgbClr val="FFDAAB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BodoniH" pitchFamily="34" charset="0"/>
              </a:rPr>
              <a:t>6</a:t>
            </a:r>
          </a:p>
        </p:txBody>
      </p:sp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81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54" grpId="0" animBg="1"/>
      <p:bldP spid="54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78" grpId="0" animBg="1"/>
      <p:bldP spid="7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855330" y="1131682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2" name="Flowchart: Merge 11"/>
          <p:cNvSpPr/>
          <p:nvPr/>
        </p:nvSpPr>
        <p:spPr>
          <a:xfrm>
            <a:off x="5233480" y="6410525"/>
            <a:ext cx="1507787" cy="505840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0070C0"/>
                </a:solidFill>
              </a:rPr>
              <a:t>Game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878059" y="1466715"/>
            <a:ext cx="4673600" cy="46736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00" r="16700"/>
          <a:stretch/>
        </p:blipFill>
        <p:spPr>
          <a:xfrm>
            <a:off x="508000" y="1099226"/>
            <a:ext cx="5413717" cy="5371289"/>
          </a:xfrm>
          <a:prstGeom prst="ellipse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0" y="3524115"/>
            <a:ext cx="1117600" cy="40640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Oval 1"/>
          <p:cNvSpPr/>
          <p:nvPr/>
        </p:nvSpPr>
        <p:spPr>
          <a:xfrm>
            <a:off x="3029829" y="3651115"/>
            <a:ext cx="304800" cy="30480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7" name="TextBox 6"/>
          <p:cNvSpPr txBox="1"/>
          <p:nvPr/>
        </p:nvSpPr>
        <p:spPr>
          <a:xfrm>
            <a:off x="3765851" y="278757"/>
            <a:ext cx="4311732" cy="52320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BIG WHEEL GAME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33946" y="1618590"/>
            <a:ext cx="2279765" cy="523208"/>
          </a:xfrm>
          <a:prstGeom prst="rect">
            <a:avLst/>
          </a:prstGeom>
          <a:noFill/>
        </p:spPr>
        <p:txBody>
          <a:bodyPr wrap="none" lIns="91427" tIns="45714" rIns="91427" bIns="45714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</a:p>
        </p:txBody>
      </p:sp>
      <p:sp>
        <p:nvSpPr>
          <p:cNvPr id="10" name="Heptagon 9">
            <a:hlinkClick r:id="rId3" action="ppaction://hlinksldjump"/>
          </p:cNvPr>
          <p:cNvSpPr/>
          <p:nvPr/>
        </p:nvSpPr>
        <p:spPr>
          <a:xfrm>
            <a:off x="7997549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1" name="Heptagon 10">
            <a:hlinkClick r:id="rId4" action="ppaction://hlinksldjump"/>
          </p:cNvPr>
          <p:cNvSpPr/>
          <p:nvPr/>
        </p:nvSpPr>
        <p:spPr>
          <a:xfrm>
            <a:off x="7997549" y="4190309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2" name="Heptagon 11">
            <a:hlinkClick r:id="rId5" action="ppaction://hlinksldjump"/>
          </p:cNvPr>
          <p:cNvSpPr/>
          <p:nvPr/>
        </p:nvSpPr>
        <p:spPr>
          <a:xfrm>
            <a:off x="9085197" y="4190310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3" name="Heptagon 12">
            <a:hlinkClick r:id="rId6" action="ppaction://hlinksldjump"/>
          </p:cNvPr>
          <p:cNvSpPr/>
          <p:nvPr/>
        </p:nvSpPr>
        <p:spPr>
          <a:xfrm>
            <a:off x="9085197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Heptagon 13">
            <a:hlinkClick r:id="rId7" action="ppaction://hlinksldjump"/>
          </p:cNvPr>
          <p:cNvSpPr/>
          <p:nvPr/>
        </p:nvSpPr>
        <p:spPr>
          <a:xfrm>
            <a:off x="7997549" y="2623873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5" name="Heptagon 14">
            <a:hlinkClick r:id="rId5" action="ppaction://hlinksldjump"/>
          </p:cNvPr>
          <p:cNvSpPr/>
          <p:nvPr/>
        </p:nvSpPr>
        <p:spPr>
          <a:xfrm>
            <a:off x="9085197" y="3407091"/>
            <a:ext cx="883356" cy="711904"/>
          </a:xfrm>
          <a:prstGeom prst="heptagon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sz="4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" name="Right Arrow 2">
            <a:hlinkClick r:id="rId8" action="ppaction://hlinksldjump"/>
          </p:cNvPr>
          <p:cNvSpPr/>
          <p:nvPr/>
        </p:nvSpPr>
        <p:spPr>
          <a:xfrm>
            <a:off x="10963072" y="6470515"/>
            <a:ext cx="544749" cy="387485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6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23423" y="1948805"/>
            <a:ext cx="8961827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I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like </a:t>
            </a:r>
            <a:r>
              <a:rPr lang="en-US" sz="4400" u="sng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___________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 </a:t>
            </a:r>
            <a:r>
              <a:rPr lang="en-US" sz="4400" dirty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oranges</a:t>
            </a:r>
            <a:r>
              <a:rPr lang="en-US" sz="4400" dirty="0" smtClean="0">
                <a:solidFill>
                  <a:schemeClr val="tx1"/>
                </a:solidFill>
                <a:latin typeface="Bahnschrift Condensed" panose="020B0502040204020203" pitchFamily="34" charset="0"/>
                <a:cs typeface="Arial" pitchFamily="34" charset="0"/>
              </a:rPr>
              <a:t>.</a:t>
            </a:r>
            <a:endParaRPr lang="en-US" sz="4400" dirty="0">
              <a:solidFill>
                <a:schemeClr val="tx1"/>
              </a:solidFill>
              <a:latin typeface="Bahnschrift Condensed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15" y="2085445"/>
            <a:ext cx="183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solidFill>
                  <a:srgbClr val="C00000"/>
                </a:solidFill>
                <a:latin typeface="Bahnschrift Condensed" panose="020B0502040204020203" pitchFamily="34" charset="0"/>
              </a:rPr>
              <a:t>e</a:t>
            </a:r>
            <a:r>
              <a:rPr lang="en-GB" sz="4400" dirty="0" smtClean="0">
                <a:solidFill>
                  <a:srgbClr val="C00000"/>
                </a:solidFill>
                <a:latin typeface="Bahnschrift Condensed" panose="020B0502040204020203" pitchFamily="34" charset="0"/>
              </a:rPr>
              <a:t>ating </a:t>
            </a:r>
            <a:endParaRPr lang="en-GB" sz="4400" dirty="0">
              <a:solidFill>
                <a:srgbClr val="C00000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3" name="Action Button: Home 2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36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6" y="1943941"/>
            <a:ext cx="9496848" cy="412125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2. My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sister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enjoys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meals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6459" y="2090460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cooking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3. They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prefer </a:t>
            </a:r>
            <a:r>
              <a:rPr lang="en-US" sz="32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English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8967" y="2356616"/>
            <a:ext cx="1561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C00000"/>
                </a:solidFill>
              </a:rPr>
              <a:t>learning </a:t>
            </a:r>
            <a:endParaRPr lang="en-GB" sz="32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23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sz="3200" dirty="0" err="1" smtClean="0">
                <a:latin typeface="Arial" pitchFamily="34" charset="0"/>
                <a:cs typeface="Arial" pitchFamily="34" charset="0"/>
              </a:rPr>
              <a:t>Hoa</a:t>
            </a:r>
            <a:r>
              <a:rPr lang="en-US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dislikes </a:t>
            </a:r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books</a:t>
            </a:r>
            <a:r>
              <a:rPr lang="en-US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3693" y="2263122"/>
            <a:ext cx="1968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reading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8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endParaRPr lang="en-US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5. We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hate </a:t>
            </a:r>
            <a:r>
              <a:rPr lang="en-US" sz="3600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_________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up </a:t>
            </a:r>
            <a:r>
              <a:rPr lang="en-US" sz="36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early</a:t>
            </a:r>
            <a:r>
              <a:rPr lang="en-US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06315" y="2401933"/>
            <a:ext cx="1811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C00000"/>
                </a:solidFill>
              </a:rPr>
              <a:t>to get  </a:t>
            </a:r>
            <a:endParaRPr lang="en-GB" sz="3600" dirty="0">
              <a:solidFill>
                <a:srgbClr val="C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1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52607" y="1277597"/>
            <a:ext cx="7609682" cy="4121254"/>
          </a:xfrm>
        </p:spPr>
        <p:txBody>
          <a:bodyPr>
            <a:normAutofit lnSpcReduction="10000"/>
          </a:bodyPr>
          <a:lstStyle/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I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like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oranges.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My sister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enjoys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meals.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They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prefer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English.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err="1">
                <a:latin typeface="Arial" pitchFamily="34" charset="0"/>
                <a:cs typeface="Arial" pitchFamily="34" charset="0"/>
              </a:rPr>
              <a:t>Hoa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dislikes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books.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We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up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early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85763" indent="-385763">
              <a:lnSpc>
                <a:spcPct val="150000"/>
              </a:lnSpc>
              <a:buAutoNum type="arabicPeriod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My sister is fond of </a:t>
            </a:r>
            <a:r>
              <a:rPr lang="en-US" sz="2400" u="sng" dirty="0" smtClean="0">
                <a:latin typeface="Arial" pitchFamily="34" charset="0"/>
                <a:cs typeface="Arial" pitchFamily="34" charset="0"/>
              </a:rPr>
              <a:t>_________ to English music.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marL="385763" indent="-385763">
              <a:lnSpc>
                <a:spcPct val="150000"/>
              </a:lnSpc>
              <a:buAutoNum type="arabicPeriod"/>
            </a:pP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65748" y="1326688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B050"/>
                </a:solidFill>
              </a:rPr>
              <a:t>e</a:t>
            </a:r>
            <a:r>
              <a:rPr lang="en-GB" sz="2400" dirty="0" smtClean="0">
                <a:solidFill>
                  <a:srgbClr val="00B050"/>
                </a:solidFill>
              </a:rPr>
              <a:t>ating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27419" y="200291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cooking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6395" y="2716634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learning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10482" y="3352553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reading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44374" y="4060341"/>
            <a:ext cx="1171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to get  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40161" y="358333"/>
            <a:ext cx="5713424" cy="5701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1440" lvl="0" indent="-9144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E48312"/>
              </a:buClr>
              <a:buSzPct val="100000"/>
            </a:pPr>
            <a:r>
              <a:rPr lang="en-US" sz="345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* Complete the sentences:</a:t>
            </a:r>
            <a:endParaRPr lang="en-US" sz="33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03741" y="4818931"/>
            <a:ext cx="1561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B050"/>
                </a:solidFill>
              </a:rPr>
              <a:t>listening</a:t>
            </a:r>
            <a:endParaRPr lang="en-GB" sz="2400" dirty="0">
              <a:solidFill>
                <a:srgbClr val="00B050"/>
              </a:solidFill>
            </a:endParaRPr>
          </a:p>
        </p:txBody>
      </p:sp>
      <p:sp>
        <p:nvSpPr>
          <p:cNvPr id="11" name="Action Button: Home 10">
            <a:hlinkClick r:id="rId2" action="ppaction://hlinksldjump" highlightClick="1"/>
          </p:cNvPr>
          <p:cNvSpPr/>
          <p:nvPr/>
        </p:nvSpPr>
        <p:spPr>
          <a:xfrm>
            <a:off x="11449455" y="5856051"/>
            <a:ext cx="428017" cy="418289"/>
          </a:xfrm>
          <a:prstGeom prst="actionButtonHome">
            <a:avLst/>
          </a:prstGeom>
          <a:solidFill>
            <a:srgbClr val="00206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144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394703" y="2234720"/>
            <a:ext cx="977022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How to use verbs of liking and disliking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597" y="916306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9539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5120" y="1793577"/>
            <a:ext cx="81498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smtClean="0"/>
              <a:t>- Do </a:t>
            </a:r>
            <a:r>
              <a:rPr lang="en-US" sz="3600" dirty="0"/>
              <a:t>exercises in the workbook</a:t>
            </a:r>
            <a:r>
              <a:rPr lang="en-US" sz="36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US" sz="3600" dirty="0" smtClean="0"/>
              <a:t>- Prepare lesson 4: </a:t>
            </a:r>
            <a:r>
              <a:rPr lang="en-US" sz="3600" b="1" dirty="0" smtClean="0"/>
              <a:t>COMMUNICATION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127" y="4050509"/>
            <a:ext cx="3078196" cy="2422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1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9653" y="59334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1143303" y="5891923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287910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10732051" y="5953979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Box 27"/>
          <p:cNvSpPr txBox="1"/>
          <p:nvPr/>
        </p:nvSpPr>
        <p:spPr>
          <a:xfrm>
            <a:off x="4322619" y="297267"/>
            <a:ext cx="296487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 Black" panose="020B0A04020102020204" pitchFamily="34" charset="0"/>
              </a:rPr>
              <a:t>PELMANISM</a:t>
            </a:r>
          </a:p>
        </p:txBody>
      </p:sp>
      <p:pic>
        <p:nvPicPr>
          <p:cNvPr id="36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843877" y="5891922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63" descr="FLOWR00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370937">
            <a:off x="475063" y="5898705"/>
            <a:ext cx="1016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AutoShape 2"/>
          <p:cNvSpPr>
            <a:spLocks noChangeArrowheads="1"/>
          </p:cNvSpPr>
          <p:nvPr/>
        </p:nvSpPr>
        <p:spPr bwMode="auto">
          <a:xfrm>
            <a:off x="6113588" y="3120101"/>
            <a:ext cx="1686548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</a:rPr>
              <a:t>doing DIY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0" name="AutoShape 2"/>
          <p:cNvSpPr>
            <a:spLocks noChangeArrowheads="1"/>
          </p:cNvSpPr>
          <p:nvPr/>
        </p:nvSpPr>
        <p:spPr bwMode="auto">
          <a:xfrm>
            <a:off x="9955141" y="3118480"/>
            <a:ext cx="1681537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surfing the </a:t>
            </a:r>
            <a:r>
              <a:rPr lang="en-US" sz="2400" b="1" dirty="0" smtClean="0">
                <a:solidFill>
                  <a:srgbClr val="C00000"/>
                </a:solidFill>
              </a:rPr>
              <a:t>net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8005710" y="3118480"/>
            <a:ext cx="1757966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 smtClean="0">
                <a:solidFill>
                  <a:srgbClr val="C00000"/>
                </a:solidFill>
              </a:rPr>
              <a:t>going </a:t>
            </a:r>
            <a:r>
              <a:rPr lang="en-US" sz="2400" b="1" dirty="0">
                <a:solidFill>
                  <a:srgbClr val="C00000"/>
                </a:solidFill>
              </a:rPr>
              <a:t>shopping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4" name="AutoShape 2"/>
          <p:cNvSpPr>
            <a:spLocks noChangeArrowheads="1"/>
          </p:cNvSpPr>
          <p:nvPr/>
        </p:nvSpPr>
        <p:spPr bwMode="auto">
          <a:xfrm>
            <a:off x="4185176" y="3100298"/>
            <a:ext cx="1722838" cy="1092482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playing </a:t>
            </a:r>
            <a:r>
              <a:rPr lang="en-US" sz="2400" b="1" dirty="0" smtClean="0">
                <a:solidFill>
                  <a:srgbClr val="C00000"/>
                </a:solidFill>
              </a:rPr>
              <a:t>sport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341776" y="3121723"/>
            <a:ext cx="1692653" cy="1071057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</a:rPr>
              <a:t>m</a:t>
            </a:r>
            <a:r>
              <a:rPr lang="en-US" sz="2400" b="1" dirty="0" smtClean="0">
                <a:solidFill>
                  <a:srgbClr val="C00000"/>
                </a:solidFill>
              </a:rPr>
              <a:t>essaging friends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53" name="AutoShape 2"/>
          <p:cNvSpPr>
            <a:spLocks noChangeArrowheads="1"/>
          </p:cNvSpPr>
          <p:nvPr/>
        </p:nvSpPr>
        <p:spPr bwMode="auto">
          <a:xfrm>
            <a:off x="2274937" y="3118480"/>
            <a:ext cx="1677344" cy="1074300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121903" tIns="60952" rIns="121903" bIns="60952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ts val="1333"/>
              </a:spcAft>
            </a:pPr>
            <a:r>
              <a:rPr lang="en-US" sz="2400" b="1" dirty="0">
                <a:solidFill>
                  <a:srgbClr val="C00000"/>
                </a:solidFill>
                <a:cs typeface="Times New Roman" pitchFamily="18" charset="0"/>
              </a:rPr>
              <a:t>c</a:t>
            </a:r>
            <a:r>
              <a:rPr lang="en-US" sz="2400" b="1" dirty="0" smtClean="0">
                <a:solidFill>
                  <a:srgbClr val="C00000"/>
                </a:solidFill>
                <a:cs typeface="Times New Roman" pitchFamily="18" charset="0"/>
              </a:rPr>
              <a:t>ooking</a:t>
            </a:r>
            <a:endParaRPr lang="en-US" sz="2400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690" y="1703719"/>
            <a:ext cx="1754329" cy="1101772"/>
          </a:xfrm>
          <a:prstGeom prst="roundRect">
            <a:avLst>
              <a:gd name="adj" fmla="val 16667"/>
            </a:avLst>
          </a:prstGeom>
          <a:ln w="12700">
            <a:solidFill>
              <a:schemeClr val="accent6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2045" y="1665389"/>
            <a:ext cx="1778091" cy="1158573"/>
          </a:xfrm>
          <a:prstGeom prst="rect">
            <a:avLst/>
          </a:prstGeom>
        </p:spPr>
      </p:pic>
      <p:pic>
        <p:nvPicPr>
          <p:cNvPr id="57" name="Picture 14" descr="Da Nhân Tạo: Phù Hợp Để Luyện Tập Bóng Rổ">
            <a:extLst>
              <a:ext uri="{FF2B5EF4-FFF2-40B4-BE49-F238E27FC236}">
                <a16:creationId xmlns:a16="http://schemas.microsoft.com/office/drawing/2014/main" id="{3CD8FF31-1226-31AE-AC86-FD10083FD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75" y="1699842"/>
            <a:ext cx="1757374" cy="1131205"/>
          </a:xfrm>
          <a:prstGeom prst="roundRect">
            <a:avLst/>
          </a:prstGeom>
          <a:noFill/>
          <a:ln w="1905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>
            <a:extLst>
              <a:ext uri="{FF2B5EF4-FFF2-40B4-BE49-F238E27FC236}">
                <a16:creationId xmlns:a16="http://schemas.microsoft.com/office/drawing/2014/main" id="{CE8B5EDE-B16D-C8F1-46D3-C0F131AA2E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16" r="5316"/>
          <a:stretch/>
        </p:blipFill>
        <p:spPr bwMode="auto">
          <a:xfrm>
            <a:off x="2238260" y="1674285"/>
            <a:ext cx="1746670" cy="1131205"/>
          </a:xfrm>
          <a:prstGeom prst="roundRect">
            <a:avLst/>
          </a:prstGeom>
          <a:noFill/>
          <a:ln w="12700"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7"/>
          <a:srcRect l="1843" t="2880" r="2810" b="5023"/>
          <a:stretch/>
        </p:blipFill>
        <p:spPr>
          <a:xfrm>
            <a:off x="341776" y="1646215"/>
            <a:ext cx="1839948" cy="1143029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75262" y="1707877"/>
            <a:ext cx="1764710" cy="10813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714837" y="251746"/>
            <a:ext cx="1535998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/>
            <a:r>
              <a:rPr lang="en-US" sz="2400" b="1" dirty="0">
                <a:solidFill>
                  <a:srgbClr val="C00000"/>
                </a:solidFill>
                <a:ea typeface="Adobe Gothic Std B" panose="020B0800000000000000" pitchFamily="34" charset="-128"/>
              </a:rPr>
              <a:t>WARM-UP</a:t>
            </a:r>
            <a:endParaRPr lang="en-GB" sz="2400" b="1" dirty="0">
              <a:solidFill>
                <a:srgbClr val="C00000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06255" y="4821382"/>
            <a:ext cx="538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I like cooking.</a:t>
            </a:r>
          </a:p>
          <a:p>
            <a:r>
              <a:rPr lang="en-US" sz="2400" b="1" i="1" dirty="0" smtClean="0"/>
              <a:t>How about you? Do you like cooking?</a:t>
            </a:r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49554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WordArt 3"/>
          <p:cNvSpPr>
            <a:spLocks noChangeArrowheads="1" noChangeShapeType="1" noTextEdit="1"/>
          </p:cNvSpPr>
          <p:nvPr/>
        </p:nvSpPr>
        <p:spPr bwMode="auto">
          <a:xfrm>
            <a:off x="1219203" y="3048001"/>
            <a:ext cx="7988300" cy="2166939"/>
          </a:xfrm>
          <a:prstGeom prst="rect">
            <a:avLst/>
          </a:prstGeom>
        </p:spPr>
        <p:txBody>
          <a:bodyPr wrap="none" lIns="121904" tIns="60953" rIns="121904" bIns="60953" numCol="1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en-US" sz="48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67600"/>
                    </a:gs>
                    <a:gs pos="50000">
                      <a:srgbClr val="FFFF00"/>
                    </a:gs>
                    <a:gs pos="100000">
                      <a:srgbClr val="767600"/>
                    </a:gs>
                  </a:gsLst>
                  <a:lin ang="5400000" scaled="1"/>
                </a:gradFill>
                <a:latin typeface="Arial"/>
                <a:cs typeface="Arial"/>
              </a:rPr>
              <a:t>Goodbye. See you again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-1101762">
            <a:off x="7518400" y="5257801"/>
            <a:ext cx="914400" cy="792163"/>
            <a:chOff x="2736" y="1920"/>
            <a:chExt cx="457" cy="595"/>
          </a:xfrm>
        </p:grpSpPr>
        <p:sp>
          <p:nvSpPr>
            <p:cNvPr id="15385" name="Freeform 5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6" name="Freeform 6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588000" y="5562600"/>
            <a:ext cx="1449917" cy="1090613"/>
            <a:chOff x="3155" y="2736"/>
            <a:chExt cx="685" cy="687"/>
          </a:xfrm>
        </p:grpSpPr>
        <p:sp>
          <p:nvSpPr>
            <p:cNvPr id="15383" name="Freeform 8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4" name="Freeform 9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 rot="4937768">
            <a:off x="10036440" y="4999832"/>
            <a:ext cx="1087437" cy="1454149"/>
            <a:chOff x="3155" y="2736"/>
            <a:chExt cx="685" cy="687"/>
          </a:xfrm>
        </p:grpSpPr>
        <p:sp>
          <p:nvSpPr>
            <p:cNvPr id="15381" name="Freeform 11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2" name="Freeform 12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 rot="4937768">
            <a:off x="2520159" y="5587209"/>
            <a:ext cx="1087437" cy="1454151"/>
            <a:chOff x="3155" y="2736"/>
            <a:chExt cx="685" cy="687"/>
          </a:xfrm>
        </p:grpSpPr>
        <p:sp>
          <p:nvSpPr>
            <p:cNvPr id="15379" name="Freeform 14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80" name="Freeform 15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99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6" name="Group 16"/>
          <p:cNvGrpSpPr>
            <a:grpSpLocks/>
          </p:cNvGrpSpPr>
          <p:nvPr/>
        </p:nvGrpSpPr>
        <p:grpSpPr bwMode="auto">
          <a:xfrm rot="-1101762">
            <a:off x="0" y="3810001"/>
            <a:ext cx="914400" cy="792163"/>
            <a:chOff x="2736" y="1920"/>
            <a:chExt cx="457" cy="595"/>
          </a:xfrm>
        </p:grpSpPr>
        <p:sp>
          <p:nvSpPr>
            <p:cNvPr id="15377" name="Freeform 17"/>
            <p:cNvSpPr>
              <a:spLocks/>
            </p:cNvSpPr>
            <p:nvPr/>
          </p:nvSpPr>
          <p:spPr bwMode="auto">
            <a:xfrm>
              <a:off x="2736" y="1920"/>
              <a:ext cx="457" cy="595"/>
            </a:xfrm>
            <a:custGeom>
              <a:avLst/>
              <a:gdLst>
                <a:gd name="T0" fmla="*/ 98 w 457"/>
                <a:gd name="T1" fmla="*/ 51 h 595"/>
                <a:gd name="T2" fmla="*/ 148 w 457"/>
                <a:gd name="T3" fmla="*/ 64 h 595"/>
                <a:gd name="T4" fmla="*/ 161 w 457"/>
                <a:gd name="T5" fmla="*/ 18 h 595"/>
                <a:gd name="T6" fmla="*/ 187 w 457"/>
                <a:gd name="T7" fmla="*/ 27 h 595"/>
                <a:gd name="T8" fmla="*/ 217 w 457"/>
                <a:gd name="T9" fmla="*/ 73 h 595"/>
                <a:gd name="T10" fmla="*/ 236 w 457"/>
                <a:gd name="T11" fmla="*/ 126 h 595"/>
                <a:gd name="T12" fmla="*/ 249 w 457"/>
                <a:gd name="T13" fmla="*/ 109 h 595"/>
                <a:gd name="T14" fmla="*/ 284 w 457"/>
                <a:gd name="T15" fmla="*/ 73 h 595"/>
                <a:gd name="T16" fmla="*/ 298 w 457"/>
                <a:gd name="T17" fmla="*/ 74 h 595"/>
                <a:gd name="T18" fmla="*/ 316 w 457"/>
                <a:gd name="T19" fmla="*/ 114 h 595"/>
                <a:gd name="T20" fmla="*/ 325 w 457"/>
                <a:gd name="T21" fmla="*/ 158 h 595"/>
                <a:gd name="T22" fmla="*/ 335 w 457"/>
                <a:gd name="T23" fmla="*/ 166 h 595"/>
                <a:gd name="T24" fmla="*/ 345 w 457"/>
                <a:gd name="T25" fmla="*/ 154 h 595"/>
                <a:gd name="T26" fmla="*/ 360 w 457"/>
                <a:gd name="T27" fmla="*/ 136 h 595"/>
                <a:gd name="T28" fmla="*/ 372 w 457"/>
                <a:gd name="T29" fmla="*/ 169 h 595"/>
                <a:gd name="T30" fmla="*/ 404 w 457"/>
                <a:gd name="T31" fmla="*/ 158 h 595"/>
                <a:gd name="T32" fmla="*/ 438 w 457"/>
                <a:gd name="T33" fmla="*/ 146 h 595"/>
                <a:gd name="T34" fmla="*/ 444 w 457"/>
                <a:gd name="T35" fmla="*/ 184 h 595"/>
                <a:gd name="T36" fmla="*/ 442 w 457"/>
                <a:gd name="T37" fmla="*/ 249 h 595"/>
                <a:gd name="T38" fmla="*/ 417 w 457"/>
                <a:gd name="T39" fmla="*/ 309 h 595"/>
                <a:gd name="T40" fmla="*/ 457 w 457"/>
                <a:gd name="T41" fmla="*/ 318 h 595"/>
                <a:gd name="T42" fmla="*/ 413 w 457"/>
                <a:gd name="T43" fmla="*/ 345 h 595"/>
                <a:gd name="T44" fmla="*/ 376 w 457"/>
                <a:gd name="T45" fmla="*/ 380 h 595"/>
                <a:gd name="T46" fmla="*/ 353 w 457"/>
                <a:gd name="T47" fmla="*/ 413 h 595"/>
                <a:gd name="T48" fmla="*/ 357 w 457"/>
                <a:gd name="T49" fmla="*/ 444 h 595"/>
                <a:gd name="T50" fmla="*/ 369 w 457"/>
                <a:gd name="T51" fmla="*/ 513 h 595"/>
                <a:gd name="T52" fmla="*/ 354 w 457"/>
                <a:gd name="T53" fmla="*/ 589 h 595"/>
                <a:gd name="T54" fmla="*/ 329 w 457"/>
                <a:gd name="T55" fmla="*/ 560 h 595"/>
                <a:gd name="T56" fmla="*/ 339 w 457"/>
                <a:gd name="T57" fmla="*/ 498 h 595"/>
                <a:gd name="T58" fmla="*/ 331 w 457"/>
                <a:gd name="T59" fmla="*/ 439 h 595"/>
                <a:gd name="T60" fmla="*/ 294 w 457"/>
                <a:gd name="T61" fmla="*/ 459 h 595"/>
                <a:gd name="T62" fmla="*/ 262 w 457"/>
                <a:gd name="T63" fmla="*/ 486 h 595"/>
                <a:gd name="T64" fmla="*/ 244 w 457"/>
                <a:gd name="T65" fmla="*/ 502 h 595"/>
                <a:gd name="T66" fmla="*/ 259 w 457"/>
                <a:gd name="T67" fmla="*/ 459 h 595"/>
                <a:gd name="T68" fmla="*/ 220 w 457"/>
                <a:gd name="T69" fmla="*/ 466 h 595"/>
                <a:gd name="T70" fmla="*/ 176 w 457"/>
                <a:gd name="T71" fmla="*/ 479 h 595"/>
                <a:gd name="T72" fmla="*/ 153 w 457"/>
                <a:gd name="T73" fmla="*/ 479 h 595"/>
                <a:gd name="T74" fmla="*/ 167 w 457"/>
                <a:gd name="T75" fmla="*/ 467 h 595"/>
                <a:gd name="T76" fmla="*/ 179 w 457"/>
                <a:gd name="T77" fmla="*/ 454 h 595"/>
                <a:gd name="T78" fmla="*/ 154 w 457"/>
                <a:gd name="T79" fmla="*/ 445 h 595"/>
                <a:gd name="T80" fmla="*/ 113 w 457"/>
                <a:gd name="T81" fmla="*/ 436 h 595"/>
                <a:gd name="T82" fmla="*/ 68 w 457"/>
                <a:gd name="T83" fmla="*/ 416 h 595"/>
                <a:gd name="T84" fmla="*/ 71 w 457"/>
                <a:gd name="T85" fmla="*/ 389 h 595"/>
                <a:gd name="T86" fmla="*/ 33 w 457"/>
                <a:gd name="T87" fmla="*/ 362 h 595"/>
                <a:gd name="T88" fmla="*/ 0 w 457"/>
                <a:gd name="T89" fmla="*/ 327 h 595"/>
                <a:gd name="T90" fmla="*/ 77 w 457"/>
                <a:gd name="T91" fmla="*/ 303 h 595"/>
                <a:gd name="T92" fmla="*/ 107 w 457"/>
                <a:gd name="T93" fmla="*/ 308 h 595"/>
                <a:gd name="T94" fmla="*/ 125 w 457"/>
                <a:gd name="T95" fmla="*/ 312 h 595"/>
                <a:gd name="T96" fmla="*/ 110 w 457"/>
                <a:gd name="T97" fmla="*/ 291 h 595"/>
                <a:gd name="T98" fmla="*/ 75 w 457"/>
                <a:gd name="T99" fmla="*/ 268 h 595"/>
                <a:gd name="T100" fmla="*/ 37 w 457"/>
                <a:gd name="T101" fmla="*/ 241 h 595"/>
                <a:gd name="T102" fmla="*/ 49 w 457"/>
                <a:gd name="T103" fmla="*/ 194 h 595"/>
                <a:gd name="T104" fmla="*/ 84 w 457"/>
                <a:gd name="T105" fmla="*/ 203 h 595"/>
                <a:gd name="T106" fmla="*/ 114 w 457"/>
                <a:gd name="T107" fmla="*/ 199 h 595"/>
                <a:gd name="T108" fmla="*/ 69 w 457"/>
                <a:gd name="T109" fmla="*/ 112 h 595"/>
                <a:gd name="T110" fmla="*/ 48 w 457"/>
                <a:gd name="T111" fmla="*/ 74 h 595"/>
                <a:gd name="T112" fmla="*/ 27 w 457"/>
                <a:gd name="T113" fmla="*/ 51 h 595"/>
                <a:gd name="T114" fmla="*/ 22 w 457"/>
                <a:gd name="T115" fmla="*/ 41 h 595"/>
                <a:gd name="T116" fmla="*/ 58 w 457"/>
                <a:gd name="T117" fmla="*/ 50 h 595"/>
                <a:gd name="T118" fmla="*/ 91 w 457"/>
                <a:gd name="T119" fmla="*/ 63 h 59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457"/>
                <a:gd name="T181" fmla="*/ 0 h 595"/>
                <a:gd name="T182" fmla="*/ 457 w 457"/>
                <a:gd name="T183" fmla="*/ 595 h 59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457" h="595">
                  <a:moveTo>
                    <a:pt x="99" y="64"/>
                  </a:moveTo>
                  <a:lnTo>
                    <a:pt x="99" y="59"/>
                  </a:lnTo>
                  <a:lnTo>
                    <a:pt x="98" y="51"/>
                  </a:lnTo>
                  <a:lnTo>
                    <a:pt x="96" y="42"/>
                  </a:lnTo>
                  <a:lnTo>
                    <a:pt x="94" y="32"/>
                  </a:lnTo>
                  <a:lnTo>
                    <a:pt x="148" y="64"/>
                  </a:lnTo>
                  <a:lnTo>
                    <a:pt x="155" y="50"/>
                  </a:lnTo>
                  <a:lnTo>
                    <a:pt x="159" y="35"/>
                  </a:lnTo>
                  <a:lnTo>
                    <a:pt x="161" y="18"/>
                  </a:lnTo>
                  <a:lnTo>
                    <a:pt x="162" y="0"/>
                  </a:lnTo>
                  <a:lnTo>
                    <a:pt x="175" y="13"/>
                  </a:lnTo>
                  <a:lnTo>
                    <a:pt x="187" y="27"/>
                  </a:lnTo>
                  <a:lnTo>
                    <a:pt x="199" y="41"/>
                  </a:lnTo>
                  <a:lnTo>
                    <a:pt x="208" y="56"/>
                  </a:lnTo>
                  <a:lnTo>
                    <a:pt x="217" y="73"/>
                  </a:lnTo>
                  <a:lnTo>
                    <a:pt x="225" y="90"/>
                  </a:lnTo>
                  <a:lnTo>
                    <a:pt x="231" y="107"/>
                  </a:lnTo>
                  <a:lnTo>
                    <a:pt x="236" y="126"/>
                  </a:lnTo>
                  <a:lnTo>
                    <a:pt x="234" y="124"/>
                  </a:lnTo>
                  <a:lnTo>
                    <a:pt x="240" y="118"/>
                  </a:lnTo>
                  <a:lnTo>
                    <a:pt x="249" y="109"/>
                  </a:lnTo>
                  <a:lnTo>
                    <a:pt x="262" y="96"/>
                  </a:lnTo>
                  <a:lnTo>
                    <a:pt x="274" y="85"/>
                  </a:lnTo>
                  <a:lnTo>
                    <a:pt x="284" y="73"/>
                  </a:lnTo>
                  <a:lnTo>
                    <a:pt x="290" y="65"/>
                  </a:lnTo>
                  <a:lnTo>
                    <a:pt x="289" y="62"/>
                  </a:lnTo>
                  <a:lnTo>
                    <a:pt x="298" y="74"/>
                  </a:lnTo>
                  <a:lnTo>
                    <a:pt x="304" y="87"/>
                  </a:lnTo>
                  <a:lnTo>
                    <a:pt x="311" y="101"/>
                  </a:lnTo>
                  <a:lnTo>
                    <a:pt x="316" y="114"/>
                  </a:lnTo>
                  <a:lnTo>
                    <a:pt x="320" y="128"/>
                  </a:lnTo>
                  <a:lnTo>
                    <a:pt x="322" y="142"/>
                  </a:lnTo>
                  <a:lnTo>
                    <a:pt x="325" y="158"/>
                  </a:lnTo>
                  <a:lnTo>
                    <a:pt x="326" y="172"/>
                  </a:lnTo>
                  <a:lnTo>
                    <a:pt x="331" y="169"/>
                  </a:lnTo>
                  <a:lnTo>
                    <a:pt x="335" y="166"/>
                  </a:lnTo>
                  <a:lnTo>
                    <a:pt x="339" y="163"/>
                  </a:lnTo>
                  <a:lnTo>
                    <a:pt x="343" y="159"/>
                  </a:lnTo>
                  <a:lnTo>
                    <a:pt x="345" y="154"/>
                  </a:lnTo>
                  <a:lnTo>
                    <a:pt x="351" y="149"/>
                  </a:lnTo>
                  <a:lnTo>
                    <a:pt x="354" y="142"/>
                  </a:lnTo>
                  <a:lnTo>
                    <a:pt x="360" y="136"/>
                  </a:lnTo>
                  <a:lnTo>
                    <a:pt x="361" y="157"/>
                  </a:lnTo>
                  <a:lnTo>
                    <a:pt x="361" y="176"/>
                  </a:lnTo>
                  <a:lnTo>
                    <a:pt x="372" y="169"/>
                  </a:lnTo>
                  <a:lnTo>
                    <a:pt x="383" y="164"/>
                  </a:lnTo>
                  <a:lnTo>
                    <a:pt x="393" y="162"/>
                  </a:lnTo>
                  <a:lnTo>
                    <a:pt x="404" y="158"/>
                  </a:lnTo>
                  <a:lnTo>
                    <a:pt x="415" y="155"/>
                  </a:lnTo>
                  <a:lnTo>
                    <a:pt x="426" y="151"/>
                  </a:lnTo>
                  <a:lnTo>
                    <a:pt x="438" y="146"/>
                  </a:lnTo>
                  <a:lnTo>
                    <a:pt x="449" y="141"/>
                  </a:lnTo>
                  <a:lnTo>
                    <a:pt x="446" y="162"/>
                  </a:lnTo>
                  <a:lnTo>
                    <a:pt x="444" y="184"/>
                  </a:lnTo>
                  <a:lnTo>
                    <a:pt x="444" y="205"/>
                  </a:lnTo>
                  <a:lnTo>
                    <a:pt x="444" y="227"/>
                  </a:lnTo>
                  <a:lnTo>
                    <a:pt x="442" y="249"/>
                  </a:lnTo>
                  <a:lnTo>
                    <a:pt x="438" y="271"/>
                  </a:lnTo>
                  <a:lnTo>
                    <a:pt x="430" y="290"/>
                  </a:lnTo>
                  <a:lnTo>
                    <a:pt x="417" y="309"/>
                  </a:lnTo>
                  <a:lnTo>
                    <a:pt x="417" y="311"/>
                  </a:lnTo>
                  <a:lnTo>
                    <a:pt x="417" y="312"/>
                  </a:lnTo>
                  <a:lnTo>
                    <a:pt x="457" y="318"/>
                  </a:lnTo>
                  <a:lnTo>
                    <a:pt x="442" y="327"/>
                  </a:lnTo>
                  <a:lnTo>
                    <a:pt x="428" y="335"/>
                  </a:lnTo>
                  <a:lnTo>
                    <a:pt x="413" y="345"/>
                  </a:lnTo>
                  <a:lnTo>
                    <a:pt x="401" y="355"/>
                  </a:lnTo>
                  <a:lnTo>
                    <a:pt x="388" y="367"/>
                  </a:lnTo>
                  <a:lnTo>
                    <a:pt x="376" y="380"/>
                  </a:lnTo>
                  <a:lnTo>
                    <a:pt x="365" y="394"/>
                  </a:lnTo>
                  <a:lnTo>
                    <a:pt x="356" y="411"/>
                  </a:lnTo>
                  <a:lnTo>
                    <a:pt x="353" y="413"/>
                  </a:lnTo>
                  <a:lnTo>
                    <a:pt x="351" y="417"/>
                  </a:lnTo>
                  <a:lnTo>
                    <a:pt x="353" y="427"/>
                  </a:lnTo>
                  <a:lnTo>
                    <a:pt x="357" y="444"/>
                  </a:lnTo>
                  <a:lnTo>
                    <a:pt x="362" y="465"/>
                  </a:lnTo>
                  <a:lnTo>
                    <a:pt x="366" y="488"/>
                  </a:lnTo>
                  <a:lnTo>
                    <a:pt x="369" y="513"/>
                  </a:lnTo>
                  <a:lnTo>
                    <a:pt x="367" y="539"/>
                  </a:lnTo>
                  <a:lnTo>
                    <a:pt x="363" y="565"/>
                  </a:lnTo>
                  <a:lnTo>
                    <a:pt x="354" y="589"/>
                  </a:lnTo>
                  <a:lnTo>
                    <a:pt x="313" y="595"/>
                  </a:lnTo>
                  <a:lnTo>
                    <a:pt x="321" y="577"/>
                  </a:lnTo>
                  <a:lnTo>
                    <a:pt x="329" y="560"/>
                  </a:lnTo>
                  <a:lnTo>
                    <a:pt x="334" y="539"/>
                  </a:lnTo>
                  <a:lnTo>
                    <a:pt x="338" y="518"/>
                  </a:lnTo>
                  <a:lnTo>
                    <a:pt x="339" y="498"/>
                  </a:lnTo>
                  <a:lnTo>
                    <a:pt x="339" y="477"/>
                  </a:lnTo>
                  <a:lnTo>
                    <a:pt x="336" y="457"/>
                  </a:lnTo>
                  <a:lnTo>
                    <a:pt x="331" y="439"/>
                  </a:lnTo>
                  <a:lnTo>
                    <a:pt x="318" y="445"/>
                  </a:lnTo>
                  <a:lnTo>
                    <a:pt x="306" y="452"/>
                  </a:lnTo>
                  <a:lnTo>
                    <a:pt x="294" y="459"/>
                  </a:lnTo>
                  <a:lnTo>
                    <a:pt x="282" y="467"/>
                  </a:lnTo>
                  <a:lnTo>
                    <a:pt x="272" y="476"/>
                  </a:lnTo>
                  <a:lnTo>
                    <a:pt x="262" y="486"/>
                  </a:lnTo>
                  <a:lnTo>
                    <a:pt x="252" y="497"/>
                  </a:lnTo>
                  <a:lnTo>
                    <a:pt x="243" y="508"/>
                  </a:lnTo>
                  <a:lnTo>
                    <a:pt x="244" y="502"/>
                  </a:lnTo>
                  <a:lnTo>
                    <a:pt x="248" y="493"/>
                  </a:lnTo>
                  <a:lnTo>
                    <a:pt x="252" y="479"/>
                  </a:lnTo>
                  <a:lnTo>
                    <a:pt x="259" y="459"/>
                  </a:lnTo>
                  <a:lnTo>
                    <a:pt x="247" y="461"/>
                  </a:lnTo>
                  <a:lnTo>
                    <a:pt x="234" y="463"/>
                  </a:lnTo>
                  <a:lnTo>
                    <a:pt x="220" y="466"/>
                  </a:lnTo>
                  <a:lnTo>
                    <a:pt x="205" y="471"/>
                  </a:lnTo>
                  <a:lnTo>
                    <a:pt x="190" y="475"/>
                  </a:lnTo>
                  <a:lnTo>
                    <a:pt x="176" y="479"/>
                  </a:lnTo>
                  <a:lnTo>
                    <a:pt x="161" y="480"/>
                  </a:lnTo>
                  <a:lnTo>
                    <a:pt x="146" y="480"/>
                  </a:lnTo>
                  <a:lnTo>
                    <a:pt x="153" y="479"/>
                  </a:lnTo>
                  <a:lnTo>
                    <a:pt x="158" y="475"/>
                  </a:lnTo>
                  <a:lnTo>
                    <a:pt x="163" y="471"/>
                  </a:lnTo>
                  <a:lnTo>
                    <a:pt x="167" y="467"/>
                  </a:lnTo>
                  <a:lnTo>
                    <a:pt x="171" y="463"/>
                  </a:lnTo>
                  <a:lnTo>
                    <a:pt x="175" y="458"/>
                  </a:lnTo>
                  <a:lnTo>
                    <a:pt x="179" y="454"/>
                  </a:lnTo>
                  <a:lnTo>
                    <a:pt x="182" y="450"/>
                  </a:lnTo>
                  <a:lnTo>
                    <a:pt x="168" y="448"/>
                  </a:lnTo>
                  <a:lnTo>
                    <a:pt x="154" y="445"/>
                  </a:lnTo>
                  <a:lnTo>
                    <a:pt x="140" y="444"/>
                  </a:lnTo>
                  <a:lnTo>
                    <a:pt x="127" y="440"/>
                  </a:lnTo>
                  <a:lnTo>
                    <a:pt x="113" y="436"/>
                  </a:lnTo>
                  <a:lnTo>
                    <a:pt x="99" y="431"/>
                  </a:lnTo>
                  <a:lnTo>
                    <a:pt x="84" y="425"/>
                  </a:lnTo>
                  <a:lnTo>
                    <a:pt x="68" y="416"/>
                  </a:lnTo>
                  <a:lnTo>
                    <a:pt x="98" y="403"/>
                  </a:lnTo>
                  <a:lnTo>
                    <a:pt x="85" y="397"/>
                  </a:lnTo>
                  <a:lnTo>
                    <a:pt x="71" y="389"/>
                  </a:lnTo>
                  <a:lnTo>
                    <a:pt x="58" y="380"/>
                  </a:lnTo>
                  <a:lnTo>
                    <a:pt x="46" y="371"/>
                  </a:lnTo>
                  <a:lnTo>
                    <a:pt x="33" y="362"/>
                  </a:lnTo>
                  <a:lnTo>
                    <a:pt x="22" y="350"/>
                  </a:lnTo>
                  <a:lnTo>
                    <a:pt x="10" y="340"/>
                  </a:lnTo>
                  <a:lnTo>
                    <a:pt x="0" y="327"/>
                  </a:lnTo>
                  <a:lnTo>
                    <a:pt x="91" y="341"/>
                  </a:lnTo>
                  <a:lnTo>
                    <a:pt x="69" y="302"/>
                  </a:lnTo>
                  <a:lnTo>
                    <a:pt x="77" y="303"/>
                  </a:lnTo>
                  <a:lnTo>
                    <a:pt x="86" y="304"/>
                  </a:lnTo>
                  <a:lnTo>
                    <a:pt x="96" y="307"/>
                  </a:lnTo>
                  <a:lnTo>
                    <a:pt x="107" y="308"/>
                  </a:lnTo>
                  <a:lnTo>
                    <a:pt x="114" y="309"/>
                  </a:lnTo>
                  <a:lnTo>
                    <a:pt x="122" y="311"/>
                  </a:lnTo>
                  <a:lnTo>
                    <a:pt x="125" y="312"/>
                  </a:lnTo>
                  <a:lnTo>
                    <a:pt x="123" y="312"/>
                  </a:lnTo>
                  <a:lnTo>
                    <a:pt x="118" y="300"/>
                  </a:lnTo>
                  <a:lnTo>
                    <a:pt x="110" y="291"/>
                  </a:lnTo>
                  <a:lnTo>
                    <a:pt x="99" y="282"/>
                  </a:lnTo>
                  <a:lnTo>
                    <a:pt x="87" y="276"/>
                  </a:lnTo>
                  <a:lnTo>
                    <a:pt x="75" y="268"/>
                  </a:lnTo>
                  <a:lnTo>
                    <a:pt x="60" y="261"/>
                  </a:lnTo>
                  <a:lnTo>
                    <a:pt x="48" y="252"/>
                  </a:lnTo>
                  <a:lnTo>
                    <a:pt x="37" y="241"/>
                  </a:lnTo>
                  <a:lnTo>
                    <a:pt x="67" y="230"/>
                  </a:lnTo>
                  <a:lnTo>
                    <a:pt x="36" y="187"/>
                  </a:lnTo>
                  <a:lnTo>
                    <a:pt x="49" y="194"/>
                  </a:lnTo>
                  <a:lnTo>
                    <a:pt x="62" y="198"/>
                  </a:lnTo>
                  <a:lnTo>
                    <a:pt x="72" y="201"/>
                  </a:lnTo>
                  <a:lnTo>
                    <a:pt x="84" y="203"/>
                  </a:lnTo>
                  <a:lnTo>
                    <a:pt x="94" y="204"/>
                  </a:lnTo>
                  <a:lnTo>
                    <a:pt x="104" y="203"/>
                  </a:lnTo>
                  <a:lnTo>
                    <a:pt x="114" y="199"/>
                  </a:lnTo>
                  <a:lnTo>
                    <a:pt x="126" y="194"/>
                  </a:lnTo>
                  <a:lnTo>
                    <a:pt x="39" y="110"/>
                  </a:lnTo>
                  <a:lnTo>
                    <a:pt x="69" y="112"/>
                  </a:lnTo>
                  <a:lnTo>
                    <a:pt x="62" y="98"/>
                  </a:lnTo>
                  <a:lnTo>
                    <a:pt x="55" y="86"/>
                  </a:lnTo>
                  <a:lnTo>
                    <a:pt x="48" y="74"/>
                  </a:lnTo>
                  <a:lnTo>
                    <a:pt x="41" y="65"/>
                  </a:lnTo>
                  <a:lnTo>
                    <a:pt x="33" y="58"/>
                  </a:lnTo>
                  <a:lnTo>
                    <a:pt x="27" y="51"/>
                  </a:lnTo>
                  <a:lnTo>
                    <a:pt x="21" y="45"/>
                  </a:lnTo>
                  <a:lnTo>
                    <a:pt x="14" y="41"/>
                  </a:lnTo>
                  <a:lnTo>
                    <a:pt x="22" y="41"/>
                  </a:lnTo>
                  <a:lnTo>
                    <a:pt x="33" y="42"/>
                  </a:lnTo>
                  <a:lnTo>
                    <a:pt x="45" y="46"/>
                  </a:lnTo>
                  <a:lnTo>
                    <a:pt x="58" y="50"/>
                  </a:lnTo>
                  <a:lnTo>
                    <a:pt x="71" y="54"/>
                  </a:lnTo>
                  <a:lnTo>
                    <a:pt x="82" y="59"/>
                  </a:lnTo>
                  <a:lnTo>
                    <a:pt x="91" y="63"/>
                  </a:lnTo>
                  <a:lnTo>
                    <a:pt x="99" y="64"/>
                  </a:lnTo>
                  <a:close/>
                </a:path>
              </a:pathLst>
            </a:custGeom>
            <a:solidFill>
              <a:srgbClr val="FF4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8" name="Freeform 18"/>
            <p:cNvSpPr>
              <a:spLocks/>
            </p:cNvSpPr>
            <p:nvPr/>
          </p:nvSpPr>
          <p:spPr bwMode="auto">
            <a:xfrm>
              <a:off x="2836" y="2016"/>
              <a:ext cx="284" cy="482"/>
            </a:xfrm>
            <a:custGeom>
              <a:avLst/>
              <a:gdLst>
                <a:gd name="T0" fmla="*/ 25 w 284"/>
                <a:gd name="T1" fmla="*/ 30 h 482"/>
                <a:gd name="T2" fmla="*/ 56 w 284"/>
                <a:gd name="T3" fmla="*/ 62 h 482"/>
                <a:gd name="T4" fmla="*/ 81 w 284"/>
                <a:gd name="T5" fmla="*/ 101 h 482"/>
                <a:gd name="T6" fmla="*/ 84 w 284"/>
                <a:gd name="T7" fmla="*/ 48 h 482"/>
                <a:gd name="T8" fmla="*/ 98 w 284"/>
                <a:gd name="T9" fmla="*/ 118 h 482"/>
                <a:gd name="T10" fmla="*/ 137 w 284"/>
                <a:gd name="T11" fmla="*/ 174 h 482"/>
                <a:gd name="T12" fmla="*/ 143 w 284"/>
                <a:gd name="T13" fmla="*/ 182 h 482"/>
                <a:gd name="T14" fmla="*/ 147 w 284"/>
                <a:gd name="T15" fmla="*/ 132 h 482"/>
                <a:gd name="T16" fmla="*/ 152 w 284"/>
                <a:gd name="T17" fmla="*/ 116 h 482"/>
                <a:gd name="T18" fmla="*/ 170 w 284"/>
                <a:gd name="T19" fmla="*/ 222 h 482"/>
                <a:gd name="T20" fmla="*/ 189 w 284"/>
                <a:gd name="T21" fmla="*/ 246 h 482"/>
                <a:gd name="T22" fmla="*/ 210 w 284"/>
                <a:gd name="T23" fmla="*/ 210 h 482"/>
                <a:gd name="T24" fmla="*/ 237 w 284"/>
                <a:gd name="T25" fmla="*/ 146 h 482"/>
                <a:gd name="T26" fmla="*/ 284 w 284"/>
                <a:gd name="T27" fmla="*/ 98 h 482"/>
                <a:gd name="T28" fmla="*/ 241 w 284"/>
                <a:gd name="T29" fmla="*/ 143 h 482"/>
                <a:gd name="T30" fmla="*/ 216 w 284"/>
                <a:gd name="T31" fmla="*/ 210 h 482"/>
                <a:gd name="T32" fmla="*/ 221 w 284"/>
                <a:gd name="T33" fmla="*/ 296 h 482"/>
                <a:gd name="T34" fmla="*/ 248 w 284"/>
                <a:gd name="T35" fmla="*/ 386 h 482"/>
                <a:gd name="T36" fmla="*/ 244 w 284"/>
                <a:gd name="T37" fmla="*/ 462 h 482"/>
                <a:gd name="T38" fmla="*/ 228 w 284"/>
                <a:gd name="T39" fmla="*/ 453 h 482"/>
                <a:gd name="T40" fmla="*/ 237 w 284"/>
                <a:gd name="T41" fmla="*/ 377 h 482"/>
                <a:gd name="T42" fmla="*/ 220 w 284"/>
                <a:gd name="T43" fmla="*/ 313 h 482"/>
                <a:gd name="T44" fmla="*/ 190 w 284"/>
                <a:gd name="T45" fmla="*/ 288 h 482"/>
                <a:gd name="T46" fmla="*/ 165 w 284"/>
                <a:gd name="T47" fmla="*/ 295 h 482"/>
                <a:gd name="T48" fmla="*/ 139 w 284"/>
                <a:gd name="T49" fmla="*/ 308 h 482"/>
                <a:gd name="T50" fmla="*/ 122 w 284"/>
                <a:gd name="T51" fmla="*/ 319 h 482"/>
                <a:gd name="T52" fmla="*/ 20 w 284"/>
                <a:gd name="T53" fmla="*/ 269 h 482"/>
                <a:gd name="T54" fmla="*/ 53 w 284"/>
                <a:gd name="T55" fmla="*/ 272 h 482"/>
                <a:gd name="T56" fmla="*/ 86 w 284"/>
                <a:gd name="T57" fmla="*/ 274 h 482"/>
                <a:gd name="T58" fmla="*/ 120 w 284"/>
                <a:gd name="T59" fmla="*/ 275 h 482"/>
                <a:gd name="T60" fmla="*/ 152 w 284"/>
                <a:gd name="T61" fmla="*/ 277 h 482"/>
                <a:gd name="T62" fmla="*/ 185 w 284"/>
                <a:gd name="T63" fmla="*/ 279 h 482"/>
                <a:gd name="T64" fmla="*/ 184 w 284"/>
                <a:gd name="T65" fmla="*/ 257 h 482"/>
                <a:gd name="T66" fmla="*/ 161 w 284"/>
                <a:gd name="T67" fmla="*/ 225 h 482"/>
                <a:gd name="T68" fmla="*/ 135 w 284"/>
                <a:gd name="T69" fmla="*/ 193 h 482"/>
                <a:gd name="T70" fmla="*/ 113 w 284"/>
                <a:gd name="T71" fmla="*/ 179 h 482"/>
                <a:gd name="T72" fmla="*/ 90 w 284"/>
                <a:gd name="T73" fmla="*/ 165 h 482"/>
                <a:gd name="T74" fmla="*/ 69 w 284"/>
                <a:gd name="T75" fmla="*/ 154 h 482"/>
                <a:gd name="T76" fmla="*/ 45 w 284"/>
                <a:gd name="T77" fmla="*/ 143 h 482"/>
                <a:gd name="T78" fmla="*/ 22 w 284"/>
                <a:gd name="T79" fmla="*/ 136 h 482"/>
                <a:gd name="T80" fmla="*/ 43 w 284"/>
                <a:gd name="T81" fmla="*/ 141 h 482"/>
                <a:gd name="T82" fmla="*/ 84 w 284"/>
                <a:gd name="T83" fmla="*/ 155 h 482"/>
                <a:gd name="T84" fmla="*/ 124 w 284"/>
                <a:gd name="T85" fmla="*/ 174 h 482"/>
                <a:gd name="T86" fmla="*/ 95 w 284"/>
                <a:gd name="T87" fmla="*/ 138 h 482"/>
                <a:gd name="T88" fmla="*/ 75 w 284"/>
                <a:gd name="T89" fmla="*/ 106 h 482"/>
                <a:gd name="T90" fmla="*/ 57 w 284"/>
                <a:gd name="T91" fmla="*/ 78 h 482"/>
                <a:gd name="T92" fmla="*/ 38 w 284"/>
                <a:gd name="T93" fmla="*/ 50 h 482"/>
                <a:gd name="T94" fmla="*/ 12 w 284"/>
                <a:gd name="T95" fmla="*/ 23 h 482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84"/>
                <a:gd name="T145" fmla="*/ 0 h 482"/>
                <a:gd name="T146" fmla="*/ 284 w 284"/>
                <a:gd name="T147" fmla="*/ 482 h 482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84" h="482">
                  <a:moveTo>
                    <a:pt x="0" y="14"/>
                  </a:moveTo>
                  <a:lnTo>
                    <a:pt x="13" y="21"/>
                  </a:lnTo>
                  <a:lnTo>
                    <a:pt x="25" y="30"/>
                  </a:lnTo>
                  <a:lnTo>
                    <a:pt x="36" y="41"/>
                  </a:lnTo>
                  <a:lnTo>
                    <a:pt x="47" y="51"/>
                  </a:lnTo>
                  <a:lnTo>
                    <a:pt x="56" y="62"/>
                  </a:lnTo>
                  <a:lnTo>
                    <a:pt x="65" y="75"/>
                  </a:lnTo>
                  <a:lnTo>
                    <a:pt x="74" y="87"/>
                  </a:lnTo>
                  <a:lnTo>
                    <a:pt x="81" y="101"/>
                  </a:lnTo>
                  <a:lnTo>
                    <a:pt x="79" y="0"/>
                  </a:lnTo>
                  <a:lnTo>
                    <a:pt x="81" y="24"/>
                  </a:lnTo>
                  <a:lnTo>
                    <a:pt x="84" y="48"/>
                  </a:lnTo>
                  <a:lnTo>
                    <a:pt x="88" y="71"/>
                  </a:lnTo>
                  <a:lnTo>
                    <a:pt x="92" y="96"/>
                  </a:lnTo>
                  <a:lnTo>
                    <a:pt x="98" y="118"/>
                  </a:lnTo>
                  <a:lnTo>
                    <a:pt x="107" y="138"/>
                  </a:lnTo>
                  <a:lnTo>
                    <a:pt x="120" y="157"/>
                  </a:lnTo>
                  <a:lnTo>
                    <a:pt x="137" y="174"/>
                  </a:lnTo>
                  <a:lnTo>
                    <a:pt x="139" y="177"/>
                  </a:lnTo>
                  <a:lnTo>
                    <a:pt x="140" y="179"/>
                  </a:lnTo>
                  <a:lnTo>
                    <a:pt x="143" y="182"/>
                  </a:lnTo>
                  <a:lnTo>
                    <a:pt x="146" y="183"/>
                  </a:lnTo>
                  <a:lnTo>
                    <a:pt x="144" y="157"/>
                  </a:lnTo>
                  <a:lnTo>
                    <a:pt x="147" y="132"/>
                  </a:lnTo>
                  <a:lnTo>
                    <a:pt x="149" y="105"/>
                  </a:lnTo>
                  <a:lnTo>
                    <a:pt x="156" y="80"/>
                  </a:lnTo>
                  <a:lnTo>
                    <a:pt x="152" y="116"/>
                  </a:lnTo>
                  <a:lnTo>
                    <a:pt x="151" y="154"/>
                  </a:lnTo>
                  <a:lnTo>
                    <a:pt x="157" y="189"/>
                  </a:lnTo>
                  <a:lnTo>
                    <a:pt x="170" y="222"/>
                  </a:lnTo>
                  <a:lnTo>
                    <a:pt x="172" y="224"/>
                  </a:lnTo>
                  <a:lnTo>
                    <a:pt x="180" y="234"/>
                  </a:lnTo>
                  <a:lnTo>
                    <a:pt x="189" y="246"/>
                  </a:lnTo>
                  <a:lnTo>
                    <a:pt x="196" y="250"/>
                  </a:lnTo>
                  <a:lnTo>
                    <a:pt x="202" y="231"/>
                  </a:lnTo>
                  <a:lnTo>
                    <a:pt x="210" y="210"/>
                  </a:lnTo>
                  <a:lnTo>
                    <a:pt x="217" y="188"/>
                  </a:lnTo>
                  <a:lnTo>
                    <a:pt x="226" y="166"/>
                  </a:lnTo>
                  <a:lnTo>
                    <a:pt x="237" y="146"/>
                  </a:lnTo>
                  <a:lnTo>
                    <a:pt x="250" y="127"/>
                  </a:lnTo>
                  <a:lnTo>
                    <a:pt x="265" y="111"/>
                  </a:lnTo>
                  <a:lnTo>
                    <a:pt x="284" y="98"/>
                  </a:lnTo>
                  <a:lnTo>
                    <a:pt x="267" y="111"/>
                  </a:lnTo>
                  <a:lnTo>
                    <a:pt x="253" y="127"/>
                  </a:lnTo>
                  <a:lnTo>
                    <a:pt x="241" y="143"/>
                  </a:lnTo>
                  <a:lnTo>
                    <a:pt x="232" y="164"/>
                  </a:lnTo>
                  <a:lnTo>
                    <a:pt x="224" y="186"/>
                  </a:lnTo>
                  <a:lnTo>
                    <a:pt x="216" y="210"/>
                  </a:lnTo>
                  <a:lnTo>
                    <a:pt x="210" y="237"/>
                  </a:lnTo>
                  <a:lnTo>
                    <a:pt x="205" y="265"/>
                  </a:lnTo>
                  <a:lnTo>
                    <a:pt x="221" y="296"/>
                  </a:lnTo>
                  <a:lnTo>
                    <a:pt x="234" y="327"/>
                  </a:lnTo>
                  <a:lnTo>
                    <a:pt x="243" y="356"/>
                  </a:lnTo>
                  <a:lnTo>
                    <a:pt x="248" y="386"/>
                  </a:lnTo>
                  <a:lnTo>
                    <a:pt x="250" y="414"/>
                  </a:lnTo>
                  <a:lnTo>
                    <a:pt x="248" y="438"/>
                  </a:lnTo>
                  <a:lnTo>
                    <a:pt x="244" y="462"/>
                  </a:lnTo>
                  <a:lnTo>
                    <a:pt x="238" y="479"/>
                  </a:lnTo>
                  <a:lnTo>
                    <a:pt x="217" y="482"/>
                  </a:lnTo>
                  <a:lnTo>
                    <a:pt x="228" y="453"/>
                  </a:lnTo>
                  <a:lnTo>
                    <a:pt x="234" y="426"/>
                  </a:lnTo>
                  <a:lnTo>
                    <a:pt x="237" y="401"/>
                  </a:lnTo>
                  <a:lnTo>
                    <a:pt x="237" y="377"/>
                  </a:lnTo>
                  <a:lnTo>
                    <a:pt x="233" y="355"/>
                  </a:lnTo>
                  <a:lnTo>
                    <a:pt x="228" y="334"/>
                  </a:lnTo>
                  <a:lnTo>
                    <a:pt x="220" y="313"/>
                  </a:lnTo>
                  <a:lnTo>
                    <a:pt x="210" y="292"/>
                  </a:lnTo>
                  <a:lnTo>
                    <a:pt x="201" y="290"/>
                  </a:lnTo>
                  <a:lnTo>
                    <a:pt x="190" y="288"/>
                  </a:lnTo>
                  <a:lnTo>
                    <a:pt x="181" y="290"/>
                  </a:lnTo>
                  <a:lnTo>
                    <a:pt x="172" y="292"/>
                  </a:lnTo>
                  <a:lnTo>
                    <a:pt x="165" y="295"/>
                  </a:lnTo>
                  <a:lnTo>
                    <a:pt x="156" y="299"/>
                  </a:lnTo>
                  <a:lnTo>
                    <a:pt x="148" y="302"/>
                  </a:lnTo>
                  <a:lnTo>
                    <a:pt x="139" y="308"/>
                  </a:lnTo>
                  <a:lnTo>
                    <a:pt x="134" y="311"/>
                  </a:lnTo>
                  <a:lnTo>
                    <a:pt x="129" y="315"/>
                  </a:lnTo>
                  <a:lnTo>
                    <a:pt x="122" y="319"/>
                  </a:lnTo>
                  <a:lnTo>
                    <a:pt x="116" y="322"/>
                  </a:lnTo>
                  <a:lnTo>
                    <a:pt x="155" y="288"/>
                  </a:lnTo>
                  <a:lnTo>
                    <a:pt x="20" y="269"/>
                  </a:lnTo>
                  <a:lnTo>
                    <a:pt x="30" y="270"/>
                  </a:lnTo>
                  <a:lnTo>
                    <a:pt x="42" y="272"/>
                  </a:lnTo>
                  <a:lnTo>
                    <a:pt x="53" y="272"/>
                  </a:lnTo>
                  <a:lnTo>
                    <a:pt x="63" y="273"/>
                  </a:lnTo>
                  <a:lnTo>
                    <a:pt x="75" y="273"/>
                  </a:lnTo>
                  <a:lnTo>
                    <a:pt x="86" y="274"/>
                  </a:lnTo>
                  <a:lnTo>
                    <a:pt x="97" y="274"/>
                  </a:lnTo>
                  <a:lnTo>
                    <a:pt x="108" y="275"/>
                  </a:lnTo>
                  <a:lnTo>
                    <a:pt x="120" y="275"/>
                  </a:lnTo>
                  <a:lnTo>
                    <a:pt x="130" y="275"/>
                  </a:lnTo>
                  <a:lnTo>
                    <a:pt x="142" y="277"/>
                  </a:lnTo>
                  <a:lnTo>
                    <a:pt x="152" y="277"/>
                  </a:lnTo>
                  <a:lnTo>
                    <a:pt x="164" y="278"/>
                  </a:lnTo>
                  <a:lnTo>
                    <a:pt x="175" y="278"/>
                  </a:lnTo>
                  <a:lnTo>
                    <a:pt x="185" y="279"/>
                  </a:lnTo>
                  <a:lnTo>
                    <a:pt x="197" y="279"/>
                  </a:lnTo>
                  <a:lnTo>
                    <a:pt x="190" y="269"/>
                  </a:lnTo>
                  <a:lnTo>
                    <a:pt x="184" y="257"/>
                  </a:lnTo>
                  <a:lnTo>
                    <a:pt x="176" y="247"/>
                  </a:lnTo>
                  <a:lnTo>
                    <a:pt x="169" y="236"/>
                  </a:lnTo>
                  <a:lnTo>
                    <a:pt x="161" y="225"/>
                  </a:lnTo>
                  <a:lnTo>
                    <a:pt x="152" y="215"/>
                  </a:lnTo>
                  <a:lnTo>
                    <a:pt x="144" y="204"/>
                  </a:lnTo>
                  <a:lnTo>
                    <a:pt x="135" y="193"/>
                  </a:lnTo>
                  <a:lnTo>
                    <a:pt x="128" y="188"/>
                  </a:lnTo>
                  <a:lnTo>
                    <a:pt x="120" y="183"/>
                  </a:lnTo>
                  <a:lnTo>
                    <a:pt x="113" y="179"/>
                  </a:lnTo>
                  <a:lnTo>
                    <a:pt x="106" y="174"/>
                  </a:lnTo>
                  <a:lnTo>
                    <a:pt x="98" y="170"/>
                  </a:lnTo>
                  <a:lnTo>
                    <a:pt x="90" y="165"/>
                  </a:lnTo>
                  <a:lnTo>
                    <a:pt x="84" y="161"/>
                  </a:lnTo>
                  <a:lnTo>
                    <a:pt x="76" y="157"/>
                  </a:lnTo>
                  <a:lnTo>
                    <a:pt x="69" y="154"/>
                  </a:lnTo>
                  <a:lnTo>
                    <a:pt x="61" y="150"/>
                  </a:lnTo>
                  <a:lnTo>
                    <a:pt x="53" y="146"/>
                  </a:lnTo>
                  <a:lnTo>
                    <a:pt x="45" y="143"/>
                  </a:lnTo>
                  <a:lnTo>
                    <a:pt x="38" y="141"/>
                  </a:lnTo>
                  <a:lnTo>
                    <a:pt x="30" y="138"/>
                  </a:lnTo>
                  <a:lnTo>
                    <a:pt x="22" y="136"/>
                  </a:lnTo>
                  <a:lnTo>
                    <a:pt x="13" y="134"/>
                  </a:lnTo>
                  <a:lnTo>
                    <a:pt x="29" y="137"/>
                  </a:lnTo>
                  <a:lnTo>
                    <a:pt x="43" y="141"/>
                  </a:lnTo>
                  <a:lnTo>
                    <a:pt x="57" y="145"/>
                  </a:lnTo>
                  <a:lnTo>
                    <a:pt x="70" y="148"/>
                  </a:lnTo>
                  <a:lnTo>
                    <a:pt x="84" y="155"/>
                  </a:lnTo>
                  <a:lnTo>
                    <a:pt x="98" y="160"/>
                  </a:lnTo>
                  <a:lnTo>
                    <a:pt x="111" y="168"/>
                  </a:lnTo>
                  <a:lnTo>
                    <a:pt x="124" y="174"/>
                  </a:lnTo>
                  <a:lnTo>
                    <a:pt x="113" y="161"/>
                  </a:lnTo>
                  <a:lnTo>
                    <a:pt x="104" y="150"/>
                  </a:lnTo>
                  <a:lnTo>
                    <a:pt x="95" y="138"/>
                  </a:lnTo>
                  <a:lnTo>
                    <a:pt x="88" y="127"/>
                  </a:lnTo>
                  <a:lnTo>
                    <a:pt x="81" y="116"/>
                  </a:lnTo>
                  <a:lnTo>
                    <a:pt x="75" y="106"/>
                  </a:lnTo>
                  <a:lnTo>
                    <a:pt x="69" y="96"/>
                  </a:lnTo>
                  <a:lnTo>
                    <a:pt x="63" y="87"/>
                  </a:lnTo>
                  <a:lnTo>
                    <a:pt x="57" y="78"/>
                  </a:lnTo>
                  <a:lnTo>
                    <a:pt x="51" y="69"/>
                  </a:lnTo>
                  <a:lnTo>
                    <a:pt x="44" y="59"/>
                  </a:lnTo>
                  <a:lnTo>
                    <a:pt x="38" y="50"/>
                  </a:lnTo>
                  <a:lnTo>
                    <a:pt x="30" y="41"/>
                  </a:lnTo>
                  <a:lnTo>
                    <a:pt x="21" y="32"/>
                  </a:lnTo>
                  <a:lnTo>
                    <a:pt x="12" y="23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80010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0" y="4876800"/>
            <a:ext cx="1449917" cy="1090613"/>
            <a:chOff x="3155" y="2736"/>
            <a:chExt cx="685" cy="687"/>
          </a:xfrm>
        </p:grpSpPr>
        <p:sp>
          <p:nvSpPr>
            <p:cNvPr id="15375" name="Freeform 20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6" name="Freeform 21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grpSp>
        <p:nvGrpSpPr>
          <p:cNvPr id="8" name="Group 22"/>
          <p:cNvGrpSpPr>
            <a:grpSpLocks/>
          </p:cNvGrpSpPr>
          <p:nvPr/>
        </p:nvGrpSpPr>
        <p:grpSpPr bwMode="auto">
          <a:xfrm>
            <a:off x="3759200" y="6019802"/>
            <a:ext cx="1016000" cy="544513"/>
            <a:chOff x="3155" y="2736"/>
            <a:chExt cx="685" cy="687"/>
          </a:xfrm>
        </p:grpSpPr>
        <p:sp>
          <p:nvSpPr>
            <p:cNvPr id="15373" name="Freeform 23"/>
            <p:cNvSpPr>
              <a:spLocks/>
            </p:cNvSpPr>
            <p:nvPr/>
          </p:nvSpPr>
          <p:spPr bwMode="auto">
            <a:xfrm>
              <a:off x="3155" y="2736"/>
              <a:ext cx="685" cy="687"/>
            </a:xfrm>
            <a:custGeom>
              <a:avLst/>
              <a:gdLst>
                <a:gd name="T0" fmla="*/ 587 w 685"/>
                <a:gd name="T1" fmla="*/ 113 h 687"/>
                <a:gd name="T2" fmla="*/ 608 w 685"/>
                <a:gd name="T3" fmla="*/ 100 h 687"/>
                <a:gd name="T4" fmla="*/ 619 w 685"/>
                <a:gd name="T5" fmla="*/ 182 h 687"/>
                <a:gd name="T6" fmla="*/ 663 w 685"/>
                <a:gd name="T7" fmla="*/ 175 h 687"/>
                <a:gd name="T8" fmla="*/ 676 w 685"/>
                <a:gd name="T9" fmla="*/ 191 h 687"/>
                <a:gd name="T10" fmla="*/ 650 w 685"/>
                <a:gd name="T11" fmla="*/ 234 h 687"/>
                <a:gd name="T12" fmla="*/ 619 w 685"/>
                <a:gd name="T13" fmla="*/ 271 h 687"/>
                <a:gd name="T14" fmla="*/ 582 w 685"/>
                <a:gd name="T15" fmla="*/ 304 h 687"/>
                <a:gd name="T16" fmla="*/ 561 w 685"/>
                <a:gd name="T17" fmla="*/ 316 h 687"/>
                <a:gd name="T18" fmla="*/ 588 w 685"/>
                <a:gd name="T19" fmla="*/ 329 h 687"/>
                <a:gd name="T20" fmla="*/ 630 w 685"/>
                <a:gd name="T21" fmla="*/ 348 h 687"/>
                <a:gd name="T22" fmla="*/ 662 w 685"/>
                <a:gd name="T23" fmla="*/ 360 h 687"/>
                <a:gd name="T24" fmla="*/ 654 w 685"/>
                <a:gd name="T25" fmla="*/ 374 h 687"/>
                <a:gd name="T26" fmla="*/ 627 w 685"/>
                <a:gd name="T27" fmla="*/ 403 h 687"/>
                <a:gd name="T28" fmla="*/ 596 w 685"/>
                <a:gd name="T29" fmla="*/ 426 h 687"/>
                <a:gd name="T30" fmla="*/ 561 w 685"/>
                <a:gd name="T31" fmla="*/ 445 h 687"/>
                <a:gd name="T32" fmla="*/ 555 w 685"/>
                <a:gd name="T33" fmla="*/ 462 h 687"/>
                <a:gd name="T34" fmla="*/ 583 w 685"/>
                <a:gd name="T35" fmla="*/ 474 h 687"/>
                <a:gd name="T36" fmla="*/ 596 w 685"/>
                <a:gd name="T37" fmla="*/ 484 h 687"/>
                <a:gd name="T38" fmla="*/ 561 w 685"/>
                <a:gd name="T39" fmla="*/ 497 h 687"/>
                <a:gd name="T40" fmla="*/ 578 w 685"/>
                <a:gd name="T41" fmla="*/ 522 h 687"/>
                <a:gd name="T42" fmla="*/ 615 w 685"/>
                <a:gd name="T43" fmla="*/ 573 h 687"/>
                <a:gd name="T44" fmla="*/ 612 w 685"/>
                <a:gd name="T45" fmla="*/ 601 h 687"/>
                <a:gd name="T46" fmla="*/ 555 w 685"/>
                <a:gd name="T47" fmla="*/ 619 h 687"/>
                <a:gd name="T48" fmla="*/ 500 w 685"/>
                <a:gd name="T49" fmla="*/ 637 h 687"/>
                <a:gd name="T50" fmla="*/ 442 w 685"/>
                <a:gd name="T51" fmla="*/ 641 h 687"/>
                <a:gd name="T52" fmla="*/ 407 w 685"/>
                <a:gd name="T53" fmla="*/ 634 h 687"/>
                <a:gd name="T54" fmla="*/ 392 w 685"/>
                <a:gd name="T55" fmla="*/ 665 h 687"/>
                <a:gd name="T56" fmla="*/ 355 w 685"/>
                <a:gd name="T57" fmla="*/ 638 h 687"/>
                <a:gd name="T58" fmla="*/ 314 w 685"/>
                <a:gd name="T59" fmla="*/ 617 h 687"/>
                <a:gd name="T60" fmla="*/ 268 w 685"/>
                <a:gd name="T61" fmla="*/ 603 h 687"/>
                <a:gd name="T62" fmla="*/ 247 w 685"/>
                <a:gd name="T63" fmla="*/ 598 h 687"/>
                <a:gd name="T64" fmla="*/ 223 w 685"/>
                <a:gd name="T65" fmla="*/ 612 h 687"/>
                <a:gd name="T66" fmla="*/ 176 w 685"/>
                <a:gd name="T67" fmla="*/ 643 h 687"/>
                <a:gd name="T68" fmla="*/ 113 w 685"/>
                <a:gd name="T69" fmla="*/ 671 h 687"/>
                <a:gd name="T70" fmla="*/ 44 w 685"/>
                <a:gd name="T71" fmla="*/ 684 h 687"/>
                <a:gd name="T72" fmla="*/ 26 w 685"/>
                <a:gd name="T73" fmla="*/ 635 h 687"/>
                <a:gd name="T74" fmla="*/ 81 w 685"/>
                <a:gd name="T75" fmla="*/ 633 h 687"/>
                <a:gd name="T76" fmla="*/ 137 w 685"/>
                <a:gd name="T77" fmla="*/ 621 h 687"/>
                <a:gd name="T78" fmla="*/ 187 w 685"/>
                <a:gd name="T79" fmla="*/ 599 h 687"/>
                <a:gd name="T80" fmla="*/ 193 w 685"/>
                <a:gd name="T81" fmla="*/ 570 h 687"/>
                <a:gd name="T82" fmla="*/ 165 w 685"/>
                <a:gd name="T83" fmla="*/ 546 h 687"/>
                <a:gd name="T84" fmla="*/ 133 w 685"/>
                <a:gd name="T85" fmla="*/ 526 h 687"/>
                <a:gd name="T86" fmla="*/ 97 w 685"/>
                <a:gd name="T87" fmla="*/ 511 h 687"/>
                <a:gd name="T88" fmla="*/ 88 w 685"/>
                <a:gd name="T89" fmla="*/ 503 h 687"/>
                <a:gd name="T90" fmla="*/ 120 w 685"/>
                <a:gd name="T91" fmla="*/ 503 h 687"/>
                <a:gd name="T92" fmla="*/ 131 w 685"/>
                <a:gd name="T93" fmla="*/ 471 h 687"/>
                <a:gd name="T94" fmla="*/ 85 w 685"/>
                <a:gd name="T95" fmla="*/ 406 h 687"/>
                <a:gd name="T96" fmla="*/ 81 w 685"/>
                <a:gd name="T97" fmla="*/ 383 h 687"/>
                <a:gd name="T98" fmla="*/ 111 w 685"/>
                <a:gd name="T99" fmla="*/ 395 h 687"/>
                <a:gd name="T100" fmla="*/ 111 w 685"/>
                <a:gd name="T101" fmla="*/ 326 h 687"/>
                <a:gd name="T102" fmla="*/ 148 w 685"/>
                <a:gd name="T103" fmla="*/ 252 h 687"/>
                <a:gd name="T104" fmla="*/ 169 w 685"/>
                <a:gd name="T105" fmla="*/ 172 h 687"/>
                <a:gd name="T106" fmla="*/ 220 w 685"/>
                <a:gd name="T107" fmla="*/ 235 h 687"/>
                <a:gd name="T108" fmla="*/ 273 w 685"/>
                <a:gd name="T109" fmla="*/ 259 h 687"/>
                <a:gd name="T110" fmla="*/ 298 w 685"/>
                <a:gd name="T111" fmla="*/ 218 h 687"/>
                <a:gd name="T112" fmla="*/ 314 w 685"/>
                <a:gd name="T113" fmla="*/ 140 h 687"/>
                <a:gd name="T114" fmla="*/ 388 w 685"/>
                <a:gd name="T115" fmla="*/ 114 h 687"/>
                <a:gd name="T116" fmla="*/ 396 w 685"/>
                <a:gd name="T117" fmla="*/ 175 h 687"/>
                <a:gd name="T118" fmla="*/ 490 w 685"/>
                <a:gd name="T119" fmla="*/ 63 h 687"/>
                <a:gd name="T120" fmla="*/ 538 w 685"/>
                <a:gd name="T121" fmla="*/ 58 h 687"/>
                <a:gd name="T122" fmla="*/ 563 w 685"/>
                <a:gd name="T123" fmla="*/ 10 h 687"/>
                <a:gd name="T124" fmla="*/ 574 w 685"/>
                <a:gd name="T125" fmla="*/ 94 h 68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85"/>
                <a:gd name="T190" fmla="*/ 0 h 687"/>
                <a:gd name="T191" fmla="*/ 685 w 685"/>
                <a:gd name="T192" fmla="*/ 687 h 68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85" h="687">
                  <a:moveTo>
                    <a:pt x="574" y="117"/>
                  </a:moveTo>
                  <a:lnTo>
                    <a:pt x="578" y="116"/>
                  </a:lnTo>
                  <a:lnTo>
                    <a:pt x="582" y="114"/>
                  </a:lnTo>
                  <a:lnTo>
                    <a:pt x="587" y="113"/>
                  </a:lnTo>
                  <a:lnTo>
                    <a:pt x="592" y="111"/>
                  </a:lnTo>
                  <a:lnTo>
                    <a:pt x="597" y="108"/>
                  </a:lnTo>
                  <a:lnTo>
                    <a:pt x="603" y="104"/>
                  </a:lnTo>
                  <a:lnTo>
                    <a:pt x="608" y="100"/>
                  </a:lnTo>
                  <a:lnTo>
                    <a:pt x="614" y="96"/>
                  </a:lnTo>
                  <a:lnTo>
                    <a:pt x="599" y="179"/>
                  </a:lnTo>
                  <a:lnTo>
                    <a:pt x="609" y="181"/>
                  </a:lnTo>
                  <a:lnTo>
                    <a:pt x="619" y="182"/>
                  </a:lnTo>
                  <a:lnTo>
                    <a:pt x="630" y="182"/>
                  </a:lnTo>
                  <a:lnTo>
                    <a:pt x="640" y="180"/>
                  </a:lnTo>
                  <a:lnTo>
                    <a:pt x="651" y="179"/>
                  </a:lnTo>
                  <a:lnTo>
                    <a:pt x="663" y="175"/>
                  </a:lnTo>
                  <a:lnTo>
                    <a:pt x="674" y="171"/>
                  </a:lnTo>
                  <a:lnTo>
                    <a:pt x="685" y="167"/>
                  </a:lnTo>
                  <a:lnTo>
                    <a:pt x="681" y="180"/>
                  </a:lnTo>
                  <a:lnTo>
                    <a:pt x="676" y="191"/>
                  </a:lnTo>
                  <a:lnTo>
                    <a:pt x="669" y="202"/>
                  </a:lnTo>
                  <a:lnTo>
                    <a:pt x="664" y="213"/>
                  </a:lnTo>
                  <a:lnTo>
                    <a:pt x="658" y="223"/>
                  </a:lnTo>
                  <a:lnTo>
                    <a:pt x="650" y="234"/>
                  </a:lnTo>
                  <a:lnTo>
                    <a:pt x="644" y="244"/>
                  </a:lnTo>
                  <a:lnTo>
                    <a:pt x="636" y="253"/>
                  </a:lnTo>
                  <a:lnTo>
                    <a:pt x="628" y="262"/>
                  </a:lnTo>
                  <a:lnTo>
                    <a:pt x="619" y="271"/>
                  </a:lnTo>
                  <a:lnTo>
                    <a:pt x="610" y="280"/>
                  </a:lnTo>
                  <a:lnTo>
                    <a:pt x="601" y="288"/>
                  </a:lnTo>
                  <a:lnTo>
                    <a:pt x="592" y="297"/>
                  </a:lnTo>
                  <a:lnTo>
                    <a:pt x="582" y="304"/>
                  </a:lnTo>
                  <a:lnTo>
                    <a:pt x="572" y="312"/>
                  </a:lnTo>
                  <a:lnTo>
                    <a:pt x="561" y="318"/>
                  </a:lnTo>
                  <a:lnTo>
                    <a:pt x="560" y="317"/>
                  </a:lnTo>
                  <a:lnTo>
                    <a:pt x="561" y="316"/>
                  </a:lnTo>
                  <a:lnTo>
                    <a:pt x="565" y="317"/>
                  </a:lnTo>
                  <a:lnTo>
                    <a:pt x="572" y="321"/>
                  </a:lnTo>
                  <a:lnTo>
                    <a:pt x="579" y="324"/>
                  </a:lnTo>
                  <a:lnTo>
                    <a:pt x="588" y="329"/>
                  </a:lnTo>
                  <a:lnTo>
                    <a:pt x="599" y="334"/>
                  </a:lnTo>
                  <a:lnTo>
                    <a:pt x="609" y="339"/>
                  </a:lnTo>
                  <a:lnTo>
                    <a:pt x="619" y="344"/>
                  </a:lnTo>
                  <a:lnTo>
                    <a:pt x="630" y="348"/>
                  </a:lnTo>
                  <a:lnTo>
                    <a:pt x="640" y="353"/>
                  </a:lnTo>
                  <a:lnTo>
                    <a:pt x="649" y="357"/>
                  </a:lnTo>
                  <a:lnTo>
                    <a:pt x="656" y="358"/>
                  </a:lnTo>
                  <a:lnTo>
                    <a:pt x="662" y="360"/>
                  </a:lnTo>
                  <a:lnTo>
                    <a:pt x="665" y="360"/>
                  </a:lnTo>
                  <a:lnTo>
                    <a:pt x="665" y="357"/>
                  </a:lnTo>
                  <a:lnTo>
                    <a:pt x="660" y="366"/>
                  </a:lnTo>
                  <a:lnTo>
                    <a:pt x="654" y="374"/>
                  </a:lnTo>
                  <a:lnTo>
                    <a:pt x="647" y="381"/>
                  </a:lnTo>
                  <a:lnTo>
                    <a:pt x="641" y="389"/>
                  </a:lnTo>
                  <a:lnTo>
                    <a:pt x="633" y="397"/>
                  </a:lnTo>
                  <a:lnTo>
                    <a:pt x="627" y="403"/>
                  </a:lnTo>
                  <a:lnTo>
                    <a:pt x="619" y="410"/>
                  </a:lnTo>
                  <a:lnTo>
                    <a:pt x="612" y="415"/>
                  </a:lnTo>
                  <a:lnTo>
                    <a:pt x="604" y="421"/>
                  </a:lnTo>
                  <a:lnTo>
                    <a:pt x="596" y="426"/>
                  </a:lnTo>
                  <a:lnTo>
                    <a:pt x="587" y="431"/>
                  </a:lnTo>
                  <a:lnTo>
                    <a:pt x="578" y="436"/>
                  </a:lnTo>
                  <a:lnTo>
                    <a:pt x="570" y="440"/>
                  </a:lnTo>
                  <a:lnTo>
                    <a:pt x="561" y="445"/>
                  </a:lnTo>
                  <a:lnTo>
                    <a:pt x="552" y="451"/>
                  </a:lnTo>
                  <a:lnTo>
                    <a:pt x="542" y="456"/>
                  </a:lnTo>
                  <a:lnTo>
                    <a:pt x="549" y="460"/>
                  </a:lnTo>
                  <a:lnTo>
                    <a:pt x="555" y="462"/>
                  </a:lnTo>
                  <a:lnTo>
                    <a:pt x="561" y="466"/>
                  </a:lnTo>
                  <a:lnTo>
                    <a:pt x="568" y="469"/>
                  </a:lnTo>
                  <a:lnTo>
                    <a:pt x="576" y="471"/>
                  </a:lnTo>
                  <a:lnTo>
                    <a:pt x="583" y="474"/>
                  </a:lnTo>
                  <a:lnTo>
                    <a:pt x="594" y="478"/>
                  </a:lnTo>
                  <a:lnTo>
                    <a:pt x="604" y="480"/>
                  </a:lnTo>
                  <a:lnTo>
                    <a:pt x="601" y="483"/>
                  </a:lnTo>
                  <a:lnTo>
                    <a:pt x="596" y="484"/>
                  </a:lnTo>
                  <a:lnTo>
                    <a:pt x="588" y="488"/>
                  </a:lnTo>
                  <a:lnTo>
                    <a:pt x="578" y="490"/>
                  </a:lnTo>
                  <a:lnTo>
                    <a:pt x="569" y="494"/>
                  </a:lnTo>
                  <a:lnTo>
                    <a:pt x="561" y="497"/>
                  </a:lnTo>
                  <a:lnTo>
                    <a:pt x="556" y="499"/>
                  </a:lnTo>
                  <a:lnTo>
                    <a:pt x="555" y="501"/>
                  </a:lnTo>
                  <a:lnTo>
                    <a:pt x="568" y="511"/>
                  </a:lnTo>
                  <a:lnTo>
                    <a:pt x="578" y="522"/>
                  </a:lnTo>
                  <a:lnTo>
                    <a:pt x="588" y="535"/>
                  </a:lnTo>
                  <a:lnTo>
                    <a:pt x="597" y="547"/>
                  </a:lnTo>
                  <a:lnTo>
                    <a:pt x="606" y="560"/>
                  </a:lnTo>
                  <a:lnTo>
                    <a:pt x="615" y="573"/>
                  </a:lnTo>
                  <a:lnTo>
                    <a:pt x="627" y="584"/>
                  </a:lnTo>
                  <a:lnTo>
                    <a:pt x="640" y="596"/>
                  </a:lnTo>
                  <a:lnTo>
                    <a:pt x="626" y="597"/>
                  </a:lnTo>
                  <a:lnTo>
                    <a:pt x="612" y="601"/>
                  </a:lnTo>
                  <a:lnTo>
                    <a:pt x="597" y="605"/>
                  </a:lnTo>
                  <a:lnTo>
                    <a:pt x="583" y="608"/>
                  </a:lnTo>
                  <a:lnTo>
                    <a:pt x="569" y="614"/>
                  </a:lnTo>
                  <a:lnTo>
                    <a:pt x="555" y="619"/>
                  </a:lnTo>
                  <a:lnTo>
                    <a:pt x="541" y="624"/>
                  </a:lnTo>
                  <a:lnTo>
                    <a:pt x="528" y="629"/>
                  </a:lnTo>
                  <a:lnTo>
                    <a:pt x="514" y="633"/>
                  </a:lnTo>
                  <a:lnTo>
                    <a:pt x="500" y="637"/>
                  </a:lnTo>
                  <a:lnTo>
                    <a:pt x="484" y="639"/>
                  </a:lnTo>
                  <a:lnTo>
                    <a:pt x="470" y="642"/>
                  </a:lnTo>
                  <a:lnTo>
                    <a:pt x="456" y="642"/>
                  </a:lnTo>
                  <a:lnTo>
                    <a:pt x="442" y="641"/>
                  </a:lnTo>
                  <a:lnTo>
                    <a:pt x="427" y="638"/>
                  </a:lnTo>
                  <a:lnTo>
                    <a:pt x="413" y="633"/>
                  </a:lnTo>
                  <a:lnTo>
                    <a:pt x="409" y="634"/>
                  </a:lnTo>
                  <a:lnTo>
                    <a:pt x="407" y="634"/>
                  </a:lnTo>
                  <a:lnTo>
                    <a:pt x="418" y="687"/>
                  </a:lnTo>
                  <a:lnTo>
                    <a:pt x="410" y="679"/>
                  </a:lnTo>
                  <a:lnTo>
                    <a:pt x="401" y="671"/>
                  </a:lnTo>
                  <a:lnTo>
                    <a:pt x="392" y="665"/>
                  </a:lnTo>
                  <a:lnTo>
                    <a:pt x="383" y="657"/>
                  </a:lnTo>
                  <a:lnTo>
                    <a:pt x="374" y="651"/>
                  </a:lnTo>
                  <a:lnTo>
                    <a:pt x="364" y="644"/>
                  </a:lnTo>
                  <a:lnTo>
                    <a:pt x="355" y="638"/>
                  </a:lnTo>
                  <a:lnTo>
                    <a:pt x="345" y="633"/>
                  </a:lnTo>
                  <a:lnTo>
                    <a:pt x="334" y="628"/>
                  </a:lnTo>
                  <a:lnTo>
                    <a:pt x="324" y="623"/>
                  </a:lnTo>
                  <a:lnTo>
                    <a:pt x="314" y="617"/>
                  </a:lnTo>
                  <a:lnTo>
                    <a:pt x="302" y="614"/>
                  </a:lnTo>
                  <a:lnTo>
                    <a:pt x="292" y="610"/>
                  </a:lnTo>
                  <a:lnTo>
                    <a:pt x="279" y="606"/>
                  </a:lnTo>
                  <a:lnTo>
                    <a:pt x="268" y="603"/>
                  </a:lnTo>
                  <a:lnTo>
                    <a:pt x="255" y="601"/>
                  </a:lnTo>
                  <a:lnTo>
                    <a:pt x="252" y="601"/>
                  </a:lnTo>
                  <a:lnTo>
                    <a:pt x="250" y="599"/>
                  </a:lnTo>
                  <a:lnTo>
                    <a:pt x="247" y="598"/>
                  </a:lnTo>
                  <a:lnTo>
                    <a:pt x="243" y="598"/>
                  </a:lnTo>
                  <a:lnTo>
                    <a:pt x="238" y="602"/>
                  </a:lnTo>
                  <a:lnTo>
                    <a:pt x="232" y="606"/>
                  </a:lnTo>
                  <a:lnTo>
                    <a:pt x="223" y="612"/>
                  </a:lnTo>
                  <a:lnTo>
                    <a:pt x="214" y="620"/>
                  </a:lnTo>
                  <a:lnTo>
                    <a:pt x="202" y="626"/>
                  </a:lnTo>
                  <a:lnTo>
                    <a:pt x="189" y="634"/>
                  </a:lnTo>
                  <a:lnTo>
                    <a:pt x="176" y="643"/>
                  </a:lnTo>
                  <a:lnTo>
                    <a:pt x="161" y="651"/>
                  </a:lnTo>
                  <a:lnTo>
                    <a:pt x="146" y="659"/>
                  </a:lnTo>
                  <a:lnTo>
                    <a:pt x="130" y="665"/>
                  </a:lnTo>
                  <a:lnTo>
                    <a:pt x="113" y="671"/>
                  </a:lnTo>
                  <a:lnTo>
                    <a:pt x="97" y="676"/>
                  </a:lnTo>
                  <a:lnTo>
                    <a:pt x="80" y="680"/>
                  </a:lnTo>
                  <a:lnTo>
                    <a:pt x="62" y="683"/>
                  </a:lnTo>
                  <a:lnTo>
                    <a:pt x="44" y="684"/>
                  </a:lnTo>
                  <a:lnTo>
                    <a:pt x="27" y="683"/>
                  </a:lnTo>
                  <a:lnTo>
                    <a:pt x="0" y="633"/>
                  </a:lnTo>
                  <a:lnTo>
                    <a:pt x="13" y="634"/>
                  </a:lnTo>
                  <a:lnTo>
                    <a:pt x="26" y="635"/>
                  </a:lnTo>
                  <a:lnTo>
                    <a:pt x="40" y="637"/>
                  </a:lnTo>
                  <a:lnTo>
                    <a:pt x="53" y="635"/>
                  </a:lnTo>
                  <a:lnTo>
                    <a:pt x="67" y="635"/>
                  </a:lnTo>
                  <a:lnTo>
                    <a:pt x="81" y="633"/>
                  </a:lnTo>
                  <a:lnTo>
                    <a:pt x="95" y="632"/>
                  </a:lnTo>
                  <a:lnTo>
                    <a:pt x="110" y="629"/>
                  </a:lnTo>
                  <a:lnTo>
                    <a:pt x="124" y="625"/>
                  </a:lnTo>
                  <a:lnTo>
                    <a:pt x="137" y="621"/>
                  </a:lnTo>
                  <a:lnTo>
                    <a:pt x="149" y="616"/>
                  </a:lnTo>
                  <a:lnTo>
                    <a:pt x="162" y="611"/>
                  </a:lnTo>
                  <a:lnTo>
                    <a:pt x="175" y="606"/>
                  </a:lnTo>
                  <a:lnTo>
                    <a:pt x="187" y="599"/>
                  </a:lnTo>
                  <a:lnTo>
                    <a:pt x="197" y="592"/>
                  </a:lnTo>
                  <a:lnTo>
                    <a:pt x="207" y="584"/>
                  </a:lnTo>
                  <a:lnTo>
                    <a:pt x="201" y="578"/>
                  </a:lnTo>
                  <a:lnTo>
                    <a:pt x="193" y="570"/>
                  </a:lnTo>
                  <a:lnTo>
                    <a:pt x="187" y="564"/>
                  </a:lnTo>
                  <a:lnTo>
                    <a:pt x="179" y="557"/>
                  </a:lnTo>
                  <a:lnTo>
                    <a:pt x="173" y="552"/>
                  </a:lnTo>
                  <a:lnTo>
                    <a:pt x="165" y="546"/>
                  </a:lnTo>
                  <a:lnTo>
                    <a:pt x="157" y="540"/>
                  </a:lnTo>
                  <a:lnTo>
                    <a:pt x="148" y="535"/>
                  </a:lnTo>
                  <a:lnTo>
                    <a:pt x="140" y="530"/>
                  </a:lnTo>
                  <a:lnTo>
                    <a:pt x="133" y="526"/>
                  </a:lnTo>
                  <a:lnTo>
                    <a:pt x="124" y="522"/>
                  </a:lnTo>
                  <a:lnTo>
                    <a:pt x="115" y="519"/>
                  </a:lnTo>
                  <a:lnTo>
                    <a:pt x="106" y="515"/>
                  </a:lnTo>
                  <a:lnTo>
                    <a:pt x="97" y="511"/>
                  </a:lnTo>
                  <a:lnTo>
                    <a:pt x="88" y="507"/>
                  </a:lnTo>
                  <a:lnTo>
                    <a:pt x="78" y="505"/>
                  </a:lnTo>
                  <a:lnTo>
                    <a:pt x="83" y="503"/>
                  </a:lnTo>
                  <a:lnTo>
                    <a:pt x="88" y="503"/>
                  </a:lnTo>
                  <a:lnTo>
                    <a:pt x="94" y="503"/>
                  </a:lnTo>
                  <a:lnTo>
                    <a:pt x="101" y="502"/>
                  </a:lnTo>
                  <a:lnTo>
                    <a:pt x="110" y="502"/>
                  </a:lnTo>
                  <a:lnTo>
                    <a:pt x="120" y="503"/>
                  </a:lnTo>
                  <a:lnTo>
                    <a:pt x="133" y="503"/>
                  </a:lnTo>
                  <a:lnTo>
                    <a:pt x="148" y="505"/>
                  </a:lnTo>
                  <a:lnTo>
                    <a:pt x="140" y="488"/>
                  </a:lnTo>
                  <a:lnTo>
                    <a:pt x="131" y="471"/>
                  </a:lnTo>
                  <a:lnTo>
                    <a:pt x="121" y="456"/>
                  </a:lnTo>
                  <a:lnTo>
                    <a:pt x="108" y="439"/>
                  </a:lnTo>
                  <a:lnTo>
                    <a:pt x="97" y="422"/>
                  </a:lnTo>
                  <a:lnTo>
                    <a:pt x="85" y="406"/>
                  </a:lnTo>
                  <a:lnTo>
                    <a:pt x="76" y="388"/>
                  </a:lnTo>
                  <a:lnTo>
                    <a:pt x="70" y="370"/>
                  </a:lnTo>
                  <a:lnTo>
                    <a:pt x="75" y="376"/>
                  </a:lnTo>
                  <a:lnTo>
                    <a:pt x="81" y="383"/>
                  </a:lnTo>
                  <a:lnTo>
                    <a:pt x="88" y="386"/>
                  </a:lnTo>
                  <a:lnTo>
                    <a:pt x="95" y="390"/>
                  </a:lnTo>
                  <a:lnTo>
                    <a:pt x="103" y="393"/>
                  </a:lnTo>
                  <a:lnTo>
                    <a:pt x="111" y="395"/>
                  </a:lnTo>
                  <a:lnTo>
                    <a:pt x="117" y="398"/>
                  </a:lnTo>
                  <a:lnTo>
                    <a:pt x="124" y="401"/>
                  </a:lnTo>
                  <a:lnTo>
                    <a:pt x="116" y="363"/>
                  </a:lnTo>
                  <a:lnTo>
                    <a:pt x="111" y="326"/>
                  </a:lnTo>
                  <a:lnTo>
                    <a:pt x="110" y="286"/>
                  </a:lnTo>
                  <a:lnTo>
                    <a:pt x="115" y="241"/>
                  </a:lnTo>
                  <a:lnTo>
                    <a:pt x="144" y="272"/>
                  </a:lnTo>
                  <a:lnTo>
                    <a:pt x="148" y="252"/>
                  </a:lnTo>
                  <a:lnTo>
                    <a:pt x="152" y="232"/>
                  </a:lnTo>
                  <a:lnTo>
                    <a:pt x="156" y="212"/>
                  </a:lnTo>
                  <a:lnTo>
                    <a:pt x="162" y="191"/>
                  </a:lnTo>
                  <a:lnTo>
                    <a:pt x="169" y="172"/>
                  </a:lnTo>
                  <a:lnTo>
                    <a:pt x="176" y="153"/>
                  </a:lnTo>
                  <a:lnTo>
                    <a:pt x="185" y="132"/>
                  </a:lnTo>
                  <a:lnTo>
                    <a:pt x="196" y="114"/>
                  </a:lnTo>
                  <a:lnTo>
                    <a:pt x="220" y="235"/>
                  </a:lnTo>
                  <a:lnTo>
                    <a:pt x="261" y="190"/>
                  </a:lnTo>
                  <a:lnTo>
                    <a:pt x="265" y="212"/>
                  </a:lnTo>
                  <a:lnTo>
                    <a:pt x="269" y="239"/>
                  </a:lnTo>
                  <a:lnTo>
                    <a:pt x="273" y="259"/>
                  </a:lnTo>
                  <a:lnTo>
                    <a:pt x="273" y="263"/>
                  </a:lnTo>
                  <a:lnTo>
                    <a:pt x="284" y="252"/>
                  </a:lnTo>
                  <a:lnTo>
                    <a:pt x="293" y="236"/>
                  </a:lnTo>
                  <a:lnTo>
                    <a:pt x="298" y="218"/>
                  </a:lnTo>
                  <a:lnTo>
                    <a:pt x="302" y="200"/>
                  </a:lnTo>
                  <a:lnTo>
                    <a:pt x="305" y="180"/>
                  </a:lnTo>
                  <a:lnTo>
                    <a:pt x="309" y="161"/>
                  </a:lnTo>
                  <a:lnTo>
                    <a:pt x="314" y="140"/>
                  </a:lnTo>
                  <a:lnTo>
                    <a:pt x="321" y="121"/>
                  </a:lnTo>
                  <a:lnTo>
                    <a:pt x="351" y="154"/>
                  </a:lnTo>
                  <a:lnTo>
                    <a:pt x="389" y="95"/>
                  </a:lnTo>
                  <a:lnTo>
                    <a:pt x="388" y="114"/>
                  </a:lnTo>
                  <a:lnTo>
                    <a:pt x="388" y="131"/>
                  </a:lnTo>
                  <a:lnTo>
                    <a:pt x="389" y="148"/>
                  </a:lnTo>
                  <a:lnTo>
                    <a:pt x="392" y="162"/>
                  </a:lnTo>
                  <a:lnTo>
                    <a:pt x="396" y="175"/>
                  </a:lnTo>
                  <a:lnTo>
                    <a:pt x="402" y="188"/>
                  </a:lnTo>
                  <a:lnTo>
                    <a:pt x="413" y="200"/>
                  </a:lnTo>
                  <a:lnTo>
                    <a:pt x="424" y="211"/>
                  </a:lnTo>
                  <a:lnTo>
                    <a:pt x="490" y="63"/>
                  </a:lnTo>
                  <a:lnTo>
                    <a:pt x="501" y="102"/>
                  </a:lnTo>
                  <a:lnTo>
                    <a:pt x="515" y="86"/>
                  </a:lnTo>
                  <a:lnTo>
                    <a:pt x="528" y="72"/>
                  </a:lnTo>
                  <a:lnTo>
                    <a:pt x="538" y="58"/>
                  </a:lnTo>
                  <a:lnTo>
                    <a:pt x="547" y="45"/>
                  </a:lnTo>
                  <a:lnTo>
                    <a:pt x="554" y="32"/>
                  </a:lnTo>
                  <a:lnTo>
                    <a:pt x="559" y="21"/>
                  </a:lnTo>
                  <a:lnTo>
                    <a:pt x="563" y="10"/>
                  </a:lnTo>
                  <a:lnTo>
                    <a:pt x="565" y="0"/>
                  </a:lnTo>
                  <a:lnTo>
                    <a:pt x="573" y="25"/>
                  </a:lnTo>
                  <a:lnTo>
                    <a:pt x="574" y="59"/>
                  </a:lnTo>
                  <a:lnTo>
                    <a:pt x="574" y="94"/>
                  </a:lnTo>
                  <a:lnTo>
                    <a:pt x="574" y="117"/>
                  </a:lnTo>
                  <a:close/>
                </a:path>
              </a:pathLst>
            </a:custGeom>
            <a:solidFill>
              <a:srgbClr val="FF8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  <p:sp>
          <p:nvSpPr>
            <p:cNvPr id="15374" name="Freeform 24"/>
            <p:cNvSpPr>
              <a:spLocks/>
            </p:cNvSpPr>
            <p:nvPr/>
          </p:nvSpPr>
          <p:spPr bwMode="auto">
            <a:xfrm>
              <a:off x="3216" y="2880"/>
              <a:ext cx="550" cy="516"/>
            </a:xfrm>
            <a:custGeom>
              <a:avLst/>
              <a:gdLst>
                <a:gd name="T0" fmla="*/ 484 w 550"/>
                <a:gd name="T1" fmla="*/ 40 h 516"/>
                <a:gd name="T2" fmla="*/ 458 w 550"/>
                <a:gd name="T3" fmla="*/ 93 h 516"/>
                <a:gd name="T4" fmla="*/ 423 w 550"/>
                <a:gd name="T5" fmla="*/ 144 h 516"/>
                <a:gd name="T6" fmla="*/ 520 w 550"/>
                <a:gd name="T7" fmla="*/ 108 h 516"/>
                <a:gd name="T8" fmla="*/ 475 w 550"/>
                <a:gd name="T9" fmla="*/ 130 h 516"/>
                <a:gd name="T10" fmla="*/ 433 w 550"/>
                <a:gd name="T11" fmla="*/ 153 h 516"/>
                <a:gd name="T12" fmla="*/ 397 w 550"/>
                <a:gd name="T13" fmla="*/ 181 h 516"/>
                <a:gd name="T14" fmla="*/ 367 w 550"/>
                <a:gd name="T15" fmla="*/ 217 h 516"/>
                <a:gd name="T16" fmla="*/ 351 w 550"/>
                <a:gd name="T17" fmla="*/ 250 h 516"/>
                <a:gd name="T18" fmla="*/ 347 w 550"/>
                <a:gd name="T19" fmla="*/ 262 h 516"/>
                <a:gd name="T20" fmla="*/ 370 w 550"/>
                <a:gd name="T21" fmla="*/ 253 h 516"/>
                <a:gd name="T22" fmla="*/ 396 w 550"/>
                <a:gd name="T23" fmla="*/ 244 h 516"/>
                <a:gd name="T24" fmla="*/ 421 w 550"/>
                <a:gd name="T25" fmla="*/ 236 h 516"/>
                <a:gd name="T26" fmla="*/ 447 w 550"/>
                <a:gd name="T27" fmla="*/ 231 h 516"/>
                <a:gd name="T28" fmla="*/ 474 w 550"/>
                <a:gd name="T29" fmla="*/ 227 h 516"/>
                <a:gd name="T30" fmla="*/ 458 w 550"/>
                <a:gd name="T31" fmla="*/ 232 h 516"/>
                <a:gd name="T32" fmla="*/ 421 w 550"/>
                <a:gd name="T33" fmla="*/ 241 h 516"/>
                <a:gd name="T34" fmla="*/ 387 w 550"/>
                <a:gd name="T35" fmla="*/ 256 h 516"/>
                <a:gd name="T36" fmla="*/ 354 w 550"/>
                <a:gd name="T37" fmla="*/ 272 h 516"/>
                <a:gd name="T38" fmla="*/ 326 w 550"/>
                <a:gd name="T39" fmla="*/ 294 h 516"/>
                <a:gd name="T40" fmla="*/ 310 w 550"/>
                <a:gd name="T41" fmla="*/ 312 h 516"/>
                <a:gd name="T42" fmla="*/ 297 w 550"/>
                <a:gd name="T43" fmla="*/ 330 h 516"/>
                <a:gd name="T44" fmla="*/ 285 w 550"/>
                <a:gd name="T45" fmla="*/ 353 h 516"/>
                <a:gd name="T46" fmla="*/ 312 w 550"/>
                <a:gd name="T47" fmla="*/ 356 h 516"/>
                <a:gd name="T48" fmla="*/ 357 w 550"/>
                <a:gd name="T49" fmla="*/ 356 h 516"/>
                <a:gd name="T50" fmla="*/ 405 w 550"/>
                <a:gd name="T51" fmla="*/ 356 h 516"/>
                <a:gd name="T52" fmla="*/ 451 w 550"/>
                <a:gd name="T53" fmla="*/ 363 h 516"/>
                <a:gd name="T54" fmla="*/ 493 w 550"/>
                <a:gd name="T55" fmla="*/ 379 h 516"/>
                <a:gd name="T56" fmla="*/ 506 w 550"/>
                <a:gd name="T57" fmla="*/ 389 h 516"/>
                <a:gd name="T58" fmla="*/ 469 w 550"/>
                <a:gd name="T59" fmla="*/ 371 h 516"/>
                <a:gd name="T60" fmla="*/ 426 w 550"/>
                <a:gd name="T61" fmla="*/ 362 h 516"/>
                <a:gd name="T62" fmla="*/ 379 w 550"/>
                <a:gd name="T63" fmla="*/ 362 h 516"/>
                <a:gd name="T64" fmla="*/ 326 w 550"/>
                <a:gd name="T65" fmla="*/ 366 h 516"/>
                <a:gd name="T66" fmla="*/ 268 w 550"/>
                <a:gd name="T67" fmla="*/ 375 h 516"/>
                <a:gd name="T68" fmla="*/ 222 w 550"/>
                <a:gd name="T69" fmla="*/ 425 h 516"/>
                <a:gd name="T70" fmla="*/ 171 w 550"/>
                <a:gd name="T71" fmla="*/ 465 h 516"/>
                <a:gd name="T72" fmla="*/ 120 w 550"/>
                <a:gd name="T73" fmla="*/ 493 h 516"/>
                <a:gd name="T74" fmla="*/ 69 w 550"/>
                <a:gd name="T75" fmla="*/ 510 h 516"/>
                <a:gd name="T76" fmla="*/ 26 w 550"/>
                <a:gd name="T77" fmla="*/ 516 h 516"/>
                <a:gd name="T78" fmla="*/ 22 w 550"/>
                <a:gd name="T79" fmla="*/ 490 h 516"/>
                <a:gd name="T80" fmla="*/ 80 w 550"/>
                <a:gd name="T81" fmla="*/ 487 h 516"/>
                <a:gd name="T82" fmla="*/ 127 w 550"/>
                <a:gd name="T83" fmla="*/ 472 h 516"/>
                <a:gd name="T84" fmla="*/ 168 w 550"/>
                <a:gd name="T85" fmla="*/ 452 h 516"/>
                <a:gd name="T86" fmla="*/ 204 w 550"/>
                <a:gd name="T87" fmla="*/ 425 h 516"/>
                <a:gd name="T88" fmla="*/ 238 w 550"/>
                <a:gd name="T89" fmla="*/ 393 h 516"/>
                <a:gd name="T90" fmla="*/ 227 w 550"/>
                <a:gd name="T91" fmla="*/ 357 h 516"/>
                <a:gd name="T92" fmla="*/ 206 w 550"/>
                <a:gd name="T93" fmla="*/ 329 h 516"/>
                <a:gd name="T94" fmla="*/ 177 w 550"/>
                <a:gd name="T95" fmla="*/ 307 h 516"/>
                <a:gd name="T96" fmla="*/ 157 w 550"/>
                <a:gd name="T97" fmla="*/ 289 h 516"/>
                <a:gd name="T98" fmla="*/ 188 w 550"/>
                <a:gd name="T99" fmla="*/ 171 h 516"/>
                <a:gd name="T100" fmla="*/ 213 w 550"/>
                <a:gd name="T101" fmla="*/ 257 h 516"/>
                <a:gd name="T102" fmla="*/ 239 w 550"/>
                <a:gd name="T103" fmla="*/ 343 h 516"/>
                <a:gd name="T104" fmla="*/ 270 w 550"/>
                <a:gd name="T105" fmla="*/ 344 h 516"/>
                <a:gd name="T106" fmla="*/ 299 w 550"/>
                <a:gd name="T107" fmla="*/ 300 h 516"/>
                <a:gd name="T108" fmla="*/ 329 w 550"/>
                <a:gd name="T109" fmla="*/ 253 h 516"/>
                <a:gd name="T110" fmla="*/ 351 w 550"/>
                <a:gd name="T111" fmla="*/ 117 h 516"/>
                <a:gd name="T112" fmla="*/ 354 w 550"/>
                <a:gd name="T113" fmla="*/ 152 h 516"/>
                <a:gd name="T114" fmla="*/ 358 w 550"/>
                <a:gd name="T115" fmla="*/ 212 h 516"/>
                <a:gd name="T116" fmla="*/ 392 w 550"/>
                <a:gd name="T117" fmla="*/ 163 h 516"/>
                <a:gd name="T118" fmla="*/ 421 w 550"/>
                <a:gd name="T119" fmla="*/ 125 h 516"/>
                <a:gd name="T120" fmla="*/ 448 w 550"/>
                <a:gd name="T121" fmla="*/ 89 h 516"/>
                <a:gd name="T122" fmla="*/ 474 w 550"/>
                <a:gd name="T123" fmla="*/ 50 h 516"/>
                <a:gd name="T124" fmla="*/ 496 w 550"/>
                <a:gd name="T125" fmla="*/ 0 h 51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550"/>
                <a:gd name="T190" fmla="*/ 0 h 516"/>
                <a:gd name="T191" fmla="*/ 550 w 550"/>
                <a:gd name="T192" fmla="*/ 516 h 51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550" h="516">
                  <a:moveTo>
                    <a:pt x="496" y="0"/>
                  </a:moveTo>
                  <a:lnTo>
                    <a:pt x="491" y="21"/>
                  </a:lnTo>
                  <a:lnTo>
                    <a:pt x="484" y="40"/>
                  </a:lnTo>
                  <a:lnTo>
                    <a:pt x="478" y="58"/>
                  </a:lnTo>
                  <a:lnTo>
                    <a:pt x="469" y="76"/>
                  </a:lnTo>
                  <a:lnTo>
                    <a:pt x="458" y="93"/>
                  </a:lnTo>
                  <a:lnTo>
                    <a:pt x="447" y="111"/>
                  </a:lnTo>
                  <a:lnTo>
                    <a:pt x="435" y="127"/>
                  </a:lnTo>
                  <a:lnTo>
                    <a:pt x="423" y="144"/>
                  </a:lnTo>
                  <a:lnTo>
                    <a:pt x="550" y="94"/>
                  </a:lnTo>
                  <a:lnTo>
                    <a:pt x="534" y="100"/>
                  </a:lnTo>
                  <a:lnTo>
                    <a:pt x="520" y="108"/>
                  </a:lnTo>
                  <a:lnTo>
                    <a:pt x="505" y="114"/>
                  </a:lnTo>
                  <a:lnTo>
                    <a:pt x="489" y="122"/>
                  </a:lnTo>
                  <a:lnTo>
                    <a:pt x="475" y="130"/>
                  </a:lnTo>
                  <a:lnTo>
                    <a:pt x="461" y="137"/>
                  </a:lnTo>
                  <a:lnTo>
                    <a:pt x="447" y="145"/>
                  </a:lnTo>
                  <a:lnTo>
                    <a:pt x="433" y="153"/>
                  </a:lnTo>
                  <a:lnTo>
                    <a:pt x="420" y="162"/>
                  </a:lnTo>
                  <a:lnTo>
                    <a:pt x="407" y="171"/>
                  </a:lnTo>
                  <a:lnTo>
                    <a:pt x="397" y="181"/>
                  </a:lnTo>
                  <a:lnTo>
                    <a:pt x="385" y="193"/>
                  </a:lnTo>
                  <a:lnTo>
                    <a:pt x="376" y="204"/>
                  </a:lnTo>
                  <a:lnTo>
                    <a:pt x="367" y="217"/>
                  </a:lnTo>
                  <a:lnTo>
                    <a:pt x="360" y="231"/>
                  </a:lnTo>
                  <a:lnTo>
                    <a:pt x="354" y="247"/>
                  </a:lnTo>
                  <a:lnTo>
                    <a:pt x="351" y="250"/>
                  </a:lnTo>
                  <a:lnTo>
                    <a:pt x="349" y="254"/>
                  </a:lnTo>
                  <a:lnTo>
                    <a:pt x="347" y="258"/>
                  </a:lnTo>
                  <a:lnTo>
                    <a:pt x="347" y="262"/>
                  </a:lnTo>
                  <a:lnTo>
                    <a:pt x="354" y="258"/>
                  </a:lnTo>
                  <a:lnTo>
                    <a:pt x="362" y="256"/>
                  </a:lnTo>
                  <a:lnTo>
                    <a:pt x="370" y="253"/>
                  </a:lnTo>
                  <a:lnTo>
                    <a:pt x="379" y="249"/>
                  </a:lnTo>
                  <a:lnTo>
                    <a:pt x="387" y="247"/>
                  </a:lnTo>
                  <a:lnTo>
                    <a:pt x="396" y="244"/>
                  </a:lnTo>
                  <a:lnTo>
                    <a:pt x="403" y="241"/>
                  </a:lnTo>
                  <a:lnTo>
                    <a:pt x="412" y="239"/>
                  </a:lnTo>
                  <a:lnTo>
                    <a:pt x="421" y="236"/>
                  </a:lnTo>
                  <a:lnTo>
                    <a:pt x="430" y="235"/>
                  </a:lnTo>
                  <a:lnTo>
                    <a:pt x="439" y="232"/>
                  </a:lnTo>
                  <a:lnTo>
                    <a:pt x="447" y="231"/>
                  </a:lnTo>
                  <a:lnTo>
                    <a:pt x="456" y="230"/>
                  </a:lnTo>
                  <a:lnTo>
                    <a:pt x="465" y="229"/>
                  </a:lnTo>
                  <a:lnTo>
                    <a:pt x="474" y="227"/>
                  </a:lnTo>
                  <a:lnTo>
                    <a:pt x="482" y="227"/>
                  </a:lnTo>
                  <a:lnTo>
                    <a:pt x="470" y="230"/>
                  </a:lnTo>
                  <a:lnTo>
                    <a:pt x="458" y="232"/>
                  </a:lnTo>
                  <a:lnTo>
                    <a:pt x="446" y="235"/>
                  </a:lnTo>
                  <a:lnTo>
                    <a:pt x="434" y="239"/>
                  </a:lnTo>
                  <a:lnTo>
                    <a:pt x="421" y="241"/>
                  </a:lnTo>
                  <a:lnTo>
                    <a:pt x="410" y="247"/>
                  </a:lnTo>
                  <a:lnTo>
                    <a:pt x="398" y="250"/>
                  </a:lnTo>
                  <a:lnTo>
                    <a:pt x="387" y="256"/>
                  </a:lnTo>
                  <a:lnTo>
                    <a:pt x="375" y="261"/>
                  </a:lnTo>
                  <a:lnTo>
                    <a:pt x="365" y="266"/>
                  </a:lnTo>
                  <a:lnTo>
                    <a:pt x="354" y="272"/>
                  </a:lnTo>
                  <a:lnTo>
                    <a:pt x="344" y="279"/>
                  </a:lnTo>
                  <a:lnTo>
                    <a:pt x="335" y="286"/>
                  </a:lnTo>
                  <a:lnTo>
                    <a:pt x="326" y="294"/>
                  </a:lnTo>
                  <a:lnTo>
                    <a:pt x="317" y="302"/>
                  </a:lnTo>
                  <a:lnTo>
                    <a:pt x="310" y="311"/>
                  </a:lnTo>
                  <a:lnTo>
                    <a:pt x="310" y="312"/>
                  </a:lnTo>
                  <a:lnTo>
                    <a:pt x="306" y="316"/>
                  </a:lnTo>
                  <a:lnTo>
                    <a:pt x="302" y="322"/>
                  </a:lnTo>
                  <a:lnTo>
                    <a:pt x="297" y="330"/>
                  </a:lnTo>
                  <a:lnTo>
                    <a:pt x="292" y="339"/>
                  </a:lnTo>
                  <a:lnTo>
                    <a:pt x="288" y="347"/>
                  </a:lnTo>
                  <a:lnTo>
                    <a:pt x="285" y="353"/>
                  </a:lnTo>
                  <a:lnTo>
                    <a:pt x="285" y="356"/>
                  </a:lnTo>
                  <a:lnTo>
                    <a:pt x="298" y="356"/>
                  </a:lnTo>
                  <a:lnTo>
                    <a:pt x="312" y="356"/>
                  </a:lnTo>
                  <a:lnTo>
                    <a:pt x="326" y="356"/>
                  </a:lnTo>
                  <a:lnTo>
                    <a:pt x="342" y="356"/>
                  </a:lnTo>
                  <a:lnTo>
                    <a:pt x="357" y="356"/>
                  </a:lnTo>
                  <a:lnTo>
                    <a:pt x="372" y="356"/>
                  </a:lnTo>
                  <a:lnTo>
                    <a:pt x="389" y="356"/>
                  </a:lnTo>
                  <a:lnTo>
                    <a:pt x="405" y="356"/>
                  </a:lnTo>
                  <a:lnTo>
                    <a:pt x="420" y="358"/>
                  </a:lnTo>
                  <a:lnTo>
                    <a:pt x="435" y="359"/>
                  </a:lnTo>
                  <a:lnTo>
                    <a:pt x="451" y="363"/>
                  </a:lnTo>
                  <a:lnTo>
                    <a:pt x="465" y="367"/>
                  </a:lnTo>
                  <a:lnTo>
                    <a:pt x="479" y="372"/>
                  </a:lnTo>
                  <a:lnTo>
                    <a:pt x="493" y="379"/>
                  </a:lnTo>
                  <a:lnTo>
                    <a:pt x="506" y="388"/>
                  </a:lnTo>
                  <a:lnTo>
                    <a:pt x="518" y="398"/>
                  </a:lnTo>
                  <a:lnTo>
                    <a:pt x="506" y="389"/>
                  </a:lnTo>
                  <a:lnTo>
                    <a:pt x="493" y="381"/>
                  </a:lnTo>
                  <a:lnTo>
                    <a:pt x="482" y="376"/>
                  </a:lnTo>
                  <a:lnTo>
                    <a:pt x="469" y="371"/>
                  </a:lnTo>
                  <a:lnTo>
                    <a:pt x="455" y="367"/>
                  </a:lnTo>
                  <a:lnTo>
                    <a:pt x="440" y="365"/>
                  </a:lnTo>
                  <a:lnTo>
                    <a:pt x="426" y="362"/>
                  </a:lnTo>
                  <a:lnTo>
                    <a:pt x="411" y="362"/>
                  </a:lnTo>
                  <a:lnTo>
                    <a:pt x="394" y="361"/>
                  </a:lnTo>
                  <a:lnTo>
                    <a:pt x="379" y="362"/>
                  </a:lnTo>
                  <a:lnTo>
                    <a:pt x="362" y="363"/>
                  </a:lnTo>
                  <a:lnTo>
                    <a:pt x="344" y="365"/>
                  </a:lnTo>
                  <a:lnTo>
                    <a:pt x="326" y="366"/>
                  </a:lnTo>
                  <a:lnTo>
                    <a:pt x="308" y="368"/>
                  </a:lnTo>
                  <a:lnTo>
                    <a:pt x="289" y="372"/>
                  </a:lnTo>
                  <a:lnTo>
                    <a:pt x="268" y="375"/>
                  </a:lnTo>
                  <a:lnTo>
                    <a:pt x="254" y="393"/>
                  </a:lnTo>
                  <a:lnTo>
                    <a:pt x="239" y="410"/>
                  </a:lnTo>
                  <a:lnTo>
                    <a:pt x="222" y="425"/>
                  </a:lnTo>
                  <a:lnTo>
                    <a:pt x="206" y="439"/>
                  </a:lnTo>
                  <a:lnTo>
                    <a:pt x="189" y="452"/>
                  </a:lnTo>
                  <a:lnTo>
                    <a:pt x="171" y="465"/>
                  </a:lnTo>
                  <a:lnTo>
                    <a:pt x="154" y="475"/>
                  </a:lnTo>
                  <a:lnTo>
                    <a:pt x="136" y="484"/>
                  </a:lnTo>
                  <a:lnTo>
                    <a:pt x="120" y="493"/>
                  </a:lnTo>
                  <a:lnTo>
                    <a:pt x="102" y="499"/>
                  </a:lnTo>
                  <a:lnTo>
                    <a:pt x="86" y="506"/>
                  </a:lnTo>
                  <a:lnTo>
                    <a:pt x="69" y="510"/>
                  </a:lnTo>
                  <a:lnTo>
                    <a:pt x="54" y="513"/>
                  </a:lnTo>
                  <a:lnTo>
                    <a:pt x="40" y="515"/>
                  </a:lnTo>
                  <a:lnTo>
                    <a:pt x="26" y="516"/>
                  </a:lnTo>
                  <a:lnTo>
                    <a:pt x="13" y="516"/>
                  </a:lnTo>
                  <a:lnTo>
                    <a:pt x="0" y="490"/>
                  </a:lnTo>
                  <a:lnTo>
                    <a:pt x="22" y="490"/>
                  </a:lnTo>
                  <a:lnTo>
                    <a:pt x="43" y="490"/>
                  </a:lnTo>
                  <a:lnTo>
                    <a:pt x="62" y="489"/>
                  </a:lnTo>
                  <a:lnTo>
                    <a:pt x="80" y="487"/>
                  </a:lnTo>
                  <a:lnTo>
                    <a:pt x="96" y="483"/>
                  </a:lnTo>
                  <a:lnTo>
                    <a:pt x="113" y="479"/>
                  </a:lnTo>
                  <a:lnTo>
                    <a:pt x="127" y="472"/>
                  </a:lnTo>
                  <a:lnTo>
                    <a:pt x="141" y="467"/>
                  </a:lnTo>
                  <a:lnTo>
                    <a:pt x="155" y="460"/>
                  </a:lnTo>
                  <a:lnTo>
                    <a:pt x="168" y="452"/>
                  </a:lnTo>
                  <a:lnTo>
                    <a:pt x="181" y="444"/>
                  </a:lnTo>
                  <a:lnTo>
                    <a:pt x="193" y="435"/>
                  </a:lnTo>
                  <a:lnTo>
                    <a:pt x="204" y="425"/>
                  </a:lnTo>
                  <a:lnTo>
                    <a:pt x="216" y="415"/>
                  </a:lnTo>
                  <a:lnTo>
                    <a:pt x="227" y="404"/>
                  </a:lnTo>
                  <a:lnTo>
                    <a:pt x="238" y="393"/>
                  </a:lnTo>
                  <a:lnTo>
                    <a:pt x="236" y="380"/>
                  </a:lnTo>
                  <a:lnTo>
                    <a:pt x="233" y="368"/>
                  </a:lnTo>
                  <a:lnTo>
                    <a:pt x="227" y="357"/>
                  </a:lnTo>
                  <a:lnTo>
                    <a:pt x="221" y="347"/>
                  </a:lnTo>
                  <a:lnTo>
                    <a:pt x="213" y="338"/>
                  </a:lnTo>
                  <a:lnTo>
                    <a:pt x="206" y="329"/>
                  </a:lnTo>
                  <a:lnTo>
                    <a:pt x="195" y="320"/>
                  </a:lnTo>
                  <a:lnTo>
                    <a:pt x="185" y="312"/>
                  </a:lnTo>
                  <a:lnTo>
                    <a:pt x="177" y="307"/>
                  </a:lnTo>
                  <a:lnTo>
                    <a:pt x="171" y="302"/>
                  </a:lnTo>
                  <a:lnTo>
                    <a:pt x="163" y="295"/>
                  </a:lnTo>
                  <a:lnTo>
                    <a:pt x="157" y="289"/>
                  </a:lnTo>
                  <a:lnTo>
                    <a:pt x="217" y="322"/>
                  </a:lnTo>
                  <a:lnTo>
                    <a:pt x="179" y="143"/>
                  </a:lnTo>
                  <a:lnTo>
                    <a:pt x="188" y="171"/>
                  </a:lnTo>
                  <a:lnTo>
                    <a:pt x="195" y="200"/>
                  </a:lnTo>
                  <a:lnTo>
                    <a:pt x="204" y="229"/>
                  </a:lnTo>
                  <a:lnTo>
                    <a:pt x="213" y="257"/>
                  </a:lnTo>
                  <a:lnTo>
                    <a:pt x="222" y="285"/>
                  </a:lnTo>
                  <a:lnTo>
                    <a:pt x="230" y="315"/>
                  </a:lnTo>
                  <a:lnTo>
                    <a:pt x="239" y="343"/>
                  </a:lnTo>
                  <a:lnTo>
                    <a:pt x="248" y="371"/>
                  </a:lnTo>
                  <a:lnTo>
                    <a:pt x="258" y="358"/>
                  </a:lnTo>
                  <a:lnTo>
                    <a:pt x="270" y="344"/>
                  </a:lnTo>
                  <a:lnTo>
                    <a:pt x="280" y="330"/>
                  </a:lnTo>
                  <a:lnTo>
                    <a:pt x="289" y="316"/>
                  </a:lnTo>
                  <a:lnTo>
                    <a:pt x="299" y="300"/>
                  </a:lnTo>
                  <a:lnTo>
                    <a:pt x="310" y="285"/>
                  </a:lnTo>
                  <a:lnTo>
                    <a:pt x="319" y="268"/>
                  </a:lnTo>
                  <a:lnTo>
                    <a:pt x="329" y="253"/>
                  </a:lnTo>
                  <a:lnTo>
                    <a:pt x="339" y="208"/>
                  </a:lnTo>
                  <a:lnTo>
                    <a:pt x="348" y="162"/>
                  </a:lnTo>
                  <a:lnTo>
                    <a:pt x="351" y="117"/>
                  </a:lnTo>
                  <a:lnTo>
                    <a:pt x="347" y="73"/>
                  </a:lnTo>
                  <a:lnTo>
                    <a:pt x="353" y="112"/>
                  </a:lnTo>
                  <a:lnTo>
                    <a:pt x="354" y="152"/>
                  </a:lnTo>
                  <a:lnTo>
                    <a:pt x="353" y="190"/>
                  </a:lnTo>
                  <a:lnTo>
                    <a:pt x="348" y="231"/>
                  </a:lnTo>
                  <a:lnTo>
                    <a:pt x="358" y="212"/>
                  </a:lnTo>
                  <a:lnTo>
                    <a:pt x="370" y="194"/>
                  </a:lnTo>
                  <a:lnTo>
                    <a:pt x="380" y="179"/>
                  </a:lnTo>
                  <a:lnTo>
                    <a:pt x="392" y="163"/>
                  </a:lnTo>
                  <a:lnTo>
                    <a:pt x="402" y="150"/>
                  </a:lnTo>
                  <a:lnTo>
                    <a:pt x="412" y="137"/>
                  </a:lnTo>
                  <a:lnTo>
                    <a:pt x="421" y="125"/>
                  </a:lnTo>
                  <a:lnTo>
                    <a:pt x="430" y="113"/>
                  </a:lnTo>
                  <a:lnTo>
                    <a:pt x="439" y="102"/>
                  </a:lnTo>
                  <a:lnTo>
                    <a:pt x="448" y="89"/>
                  </a:lnTo>
                  <a:lnTo>
                    <a:pt x="457" y="77"/>
                  </a:lnTo>
                  <a:lnTo>
                    <a:pt x="466" y="64"/>
                  </a:lnTo>
                  <a:lnTo>
                    <a:pt x="474" y="50"/>
                  </a:lnTo>
                  <a:lnTo>
                    <a:pt x="482" y="35"/>
                  </a:lnTo>
                  <a:lnTo>
                    <a:pt x="488" y="18"/>
                  </a:lnTo>
                  <a:lnTo>
                    <a:pt x="496" y="0"/>
                  </a:lnTo>
                  <a:close/>
                </a:path>
              </a:pathLst>
            </a:custGeom>
            <a:solidFill>
              <a:srgbClr val="80410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 sz="2400"/>
            </a:p>
          </p:txBody>
        </p:sp>
      </p:grpSp>
      <p:sp>
        <p:nvSpPr>
          <p:cNvPr id="261145" name="WordArt 25"/>
          <p:cNvSpPr>
            <a:spLocks noChangeArrowheads="1" noChangeShapeType="1" noTextEdit="1"/>
          </p:cNvSpPr>
          <p:nvPr/>
        </p:nvSpPr>
        <p:spPr bwMode="auto">
          <a:xfrm>
            <a:off x="2032000" y="762000"/>
            <a:ext cx="8839200" cy="16002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121904" tIns="60953" rIns="121904" bIns="60953" numCol="1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Thanks for your </a:t>
            </a:r>
            <a:r>
              <a:rPr lang="en-US" sz="4800" b="1" kern="10" dirty="0" err="1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atendance</a:t>
            </a:r>
            <a:r>
              <a:rPr lang="en-US" sz="48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261146" name="proud_of_you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406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11055762" y="93552"/>
            <a:ext cx="1061190" cy="10359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30" t="18036" r="15012" b="18522"/>
          <a:stretch/>
        </p:blipFill>
        <p:spPr>
          <a:xfrm>
            <a:off x="0" y="0"/>
            <a:ext cx="1061190" cy="1035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06511"/>
      </p:ext>
    </p:extLst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565" fill="hold"/>
                                        <p:tgtEl>
                                          <p:spTgt spid="2611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86 -0.83492 C -0.05399 -0.75215 -0.0533 -0.74797 -0.05712 -0.68978 C -0.05382 -0.65314 -0.0599 -0.64966 -0.04375 -0.63483 C -0.03368 -0.62694 -0.03229 -0.62903 -0.0224 -0.62462 C -0.01771 -0.62231 -0.00833 -0.6179 -0.00833 -0.61813 C 0.00729 -0.5815 0.00087 -0.53953 -0.01163 -0.50545 C -0.01372 -0.49942 -0.01511 -0.49316 -0.01806 -0.48899 C -0.02101 -0.48481 -0.02448 -0.48018 -0.02708 -0.47647 L -0.04445 -0.43891 C -0.04445 -0.43914 -0.04445 -0.43891 -0.04445 -0.43914 C -0.05174 -0.42847 -0.06129 -0.4192 -0.06667 -0.40575 C -0.06997 -0.3981 -0.07518 -0.38117 -0.07518 -0.38141 C -0.06649 -0.34176 -0.04358 -0.35474 -0.02309 -0.35219 C -0.01684 -0.35219 -0.01077 -0.35057 -0.00434 -0.34918 C 0.01545 -0.34083 0.0217 -0.34199 0.03646 -0.31139 C 0.04149 -0.30142 0.05121 -0.28055 0.05139 -0.28078 C 0.05642 -0.25829 0.0559 -0.22166 0.04444 -0.20427 C 0.04184 -0.20056 0.0276 -0.19546 0.02621 -0.19499 C 0.00312 -0.18479 -0.01719 -0.17297 -0.04045 -0.16717 C -0.04774 -0.1579 -0.0559 -0.15117 -0.06302 -0.14213 C -0.07292 -0.12822 -0.08143 -0.0895 -0.08386 -0.0684 C -0.08281 -0.05936 -0.08386 -0.04823 -0.08056 -0.04058 C -0.07153 -0.01878 -0.04809 -0.02087 -0.03559 -0.0153 C -0.03073 -0.01322 -0.02604 -0.00997 -0.02136 -0.00788 C -0.01268 -0.00487 -0.0033 -0.00464 0.00451 0.00232 C 0.00955 0.00603 0.01892 0.01762 0.01892 0.01716 C 0.02153 0.02365 0.02656 0.03223 0.02673 0.04127 C 0.02743 0.05843 0.01545 0.06608 0.00903 0.07466 C -0.00434 0.09274 -0.01945 0.10735 -0.03108 0.12891 C -0.0316 0.13285 -0.03386 0.13703 -0.03299 0.13981 C -0.03195 0.14445 -0.01667 0.15557 -0.01615 0.15488 C 0.00278 0.16392 0.02014 0.1616 0.03976 0.16021 " pathEditMode="relative" rAng="10656418" ptsTypes="fffffffFfffffffffffffffffffffffA">
                                      <p:cBhvr>
                                        <p:cTn id="42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42" y="4991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54 -0.97315 C 0.17222 -0.9588 0.16822 -0.93796 0.15763 -0.91019 C 0.14982 -0.86528 0.14375 -0.85787 0.14739 -0.82824 C 0.14843 -0.82199 0.14913 -0.81505 0.15104 -0.80972 C 0.15364 -0.8007 0.16024 -0.78357 0.16076 -0.78426 C 0.1592 -0.76621 0.15954 -0.75185 0.14791 -0.7375 C 0.1434 -0.73148 0.1342 -0.71991 0.13437 -0.72014 C 0.1276 -0.70278 0.12569 -0.7007 0.12517 -0.67732 C 0.12482 -0.64653 0.13229 -0.62917 0.12274 -0.65463 C 0.1118 -0.65255 0.11024 -0.64491 0.10052 -0.63009 C 0.075 -0.59259 0.10347 -0.64028 0.08194 -0.60255 C 0.07725 -0.56644 0.0776 -0.56945 0.08437 -0.54491 C 0.09513 -0.50533 0.07604 -0.56227 0.09131 -0.51968 C 0.08958 -0.48773 0.08472 -0.45324 0.07326 -0.42384 C 0.071 -0.41759 0.05954 -0.40903 0.05711 -0.40695 C 0.05451 -0.40208 0.05208 -0.39722 0.04947 -0.39306 C 0.04704 -0.38866 0.04427 -0.3882 0.04236 -0.38403 C 0.03802 -0.37431 0.03125 -0.35394 0.03142 -0.3544 C 0.03298 -0.34375 0.03663 -0.33472 0.03732 -0.32384 C 0.0375 -0.31783 0.0375 -0.31204 0.03819 -0.30533 C 0.03871 -0.29908 0.0434 -0.29468 0.04166 -0.28796 C 0.04045 -0.28264 0.03802 -0.29329 0.03611 -0.29583 C 0.02239 -0.29074 0.01371 -0.2706 0.00173 -0.25162 C -0.00035 -0.24491 -0.00973 -0.22153 -0.01077 -0.21644 C -0.01337 -0.20116 -0.01285 -0.17477 -0.0125 -0.16088 C -0.01441 -0.14908 -0.01875 -0.13611 -0.01737 -0.12755 C -0.01598 -0.11829 -0.00973 -0.11736 -0.00573 -0.11158 C -0.00122 -0.10602 0.00173 -0.09607 0.00347 -0.08565 C 0.0059 -0.07361 0.00798 -0.06065 0.01024 -0.04908 C 0.01128 -0.04445 0.0125 -0.03634 0.01267 -0.03681 C 0.00104 -0.03218 -0.00157 -0.0331 -0.01025 -0.01111 C -0.01702 0.01667 -0.03316 0.08055 -0.04532 0.10671 C -0.05139 0.11967 -0.06112 0.12153 -0.06823 0.13264 C -0.07101 0.13727 -0.07605 0.14583 -0.07587 0.1456 " pathEditMode="relative" rAng="11756402" ptsTypes="fffffffffffffffffffffffffffffffffA">
                                      <p:cBhvr>
                                        <p:cTn id="52" dur="1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56" y="56181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8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7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9" presetClass="entr" presetSubtype="5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" presetClass="path" presetSubtype="0" repeatCount="5000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C 0.069 0.0  0.125 0.07458  0.125 0.16647  C 0.125 0.25837  0.069 0.33295  0.0 0.33295  C -0.069 0.33295  -0.125 0.25837  -0.125 0.16647  C -0.125 0.07458  -0.069 0.0  0.0 0.0  Z" pathEditMode="relative" ptsTypes="">
                                      <p:cBhvr>
                                        <p:cTn id="70" dur="5000" spd="-100000" fill="hold"/>
                                        <p:tgtEl>
                                          <p:spTgt spid="261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3000" fill="hold"/>
                                        <p:tgtEl>
                                          <p:spTgt spid="26112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1146"/>
                </p:tgtEl>
              </p:cMediaNode>
            </p:audio>
          </p:childTnLst>
        </p:cTn>
      </p:par>
    </p:tnLst>
    <p:bldLst>
      <p:bldP spid="261123" grpId="0" animBg="1"/>
      <p:bldP spid="2611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899438" y="1338240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342" y="1169844"/>
            <a:ext cx="964452" cy="91649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266794" y="1451005"/>
            <a:ext cx="3226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3: 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LEISURE TIME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09060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4" descr="1.Free Time Activity - Free Time Activity">
            <a:extLst>
              <a:ext uri="{FF2B5EF4-FFF2-40B4-BE49-F238E27FC236}">
                <a16:creationId xmlns:a16="http://schemas.microsoft.com/office/drawing/2014/main" id="{019BD0AE-3A67-78BA-67DD-D48C0B750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342" y="2132277"/>
            <a:ext cx="5405753" cy="3822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31243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Grammar: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84BEF36-E73C-12AC-DC0F-D693F64BDF6B}"/>
              </a:ext>
            </a:extLst>
          </p:cNvPr>
          <p:cNvSpPr/>
          <p:nvPr/>
        </p:nvSpPr>
        <p:spPr>
          <a:xfrm>
            <a:off x="487067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liking</a:t>
            </a:r>
          </a:p>
        </p:txBody>
      </p:sp>
      <p:pic>
        <p:nvPicPr>
          <p:cNvPr id="1026" name="Picture 2" descr="Pink, like, thumb up Icon in Gesture">
            <a:extLst>
              <a:ext uri="{FF2B5EF4-FFF2-40B4-BE49-F238E27FC236}">
                <a16:creationId xmlns:a16="http://schemas.microsoft.com/office/drawing/2014/main" id="{7F988AF9-A90D-7C86-F677-54E7932F5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729" y="2489763"/>
            <a:ext cx="1817365" cy="181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3CEB066-5261-EF6D-D8D9-A36F8CEF7739}"/>
              </a:ext>
            </a:extLst>
          </p:cNvPr>
          <p:cNvSpPr/>
          <p:nvPr/>
        </p:nvSpPr>
        <p:spPr>
          <a:xfrm>
            <a:off x="7363014" y="1708468"/>
            <a:ext cx="4339547" cy="267010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love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prefer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like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enjoy</a:t>
            </a:r>
          </a:p>
          <a:p>
            <a:pPr algn="ctr"/>
            <a:r>
              <a:rPr lang="x-none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fancy</a:t>
            </a:r>
          </a:p>
        </p:txBody>
      </p:sp>
      <p:sp>
        <p:nvSpPr>
          <p:cNvPr id="8" name="Notched Right Arrow 7">
            <a:extLst>
              <a:ext uri="{FF2B5EF4-FFF2-40B4-BE49-F238E27FC236}">
                <a16:creationId xmlns:a16="http://schemas.microsoft.com/office/drawing/2014/main" id="{75D51B4B-178E-BB9B-A568-11F48F0AE93F}"/>
              </a:ext>
            </a:extLst>
          </p:cNvPr>
          <p:cNvSpPr/>
          <p:nvPr/>
        </p:nvSpPr>
        <p:spPr>
          <a:xfrm>
            <a:off x="5147864" y="2487995"/>
            <a:ext cx="1802581" cy="956841"/>
          </a:xfrm>
          <a:prstGeom prst="notched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280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B812A8-35D2-9BD1-005A-6D50586B40B8}"/>
              </a:ext>
            </a:extLst>
          </p:cNvPr>
          <p:cNvSpPr txBox="1"/>
          <p:nvPr/>
        </p:nvSpPr>
        <p:spPr>
          <a:xfrm>
            <a:off x="372590" y="4847617"/>
            <a:ext cx="114430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liking are used to express </a:t>
            </a:r>
            <a:r>
              <a:rPr lang="en-US" sz="4000" b="1" dirty="0"/>
              <a:t>positive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1863478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80FA571-29A8-B0F5-9D1A-DF73B1BA59C5}"/>
              </a:ext>
            </a:extLst>
          </p:cNvPr>
          <p:cNvSpPr/>
          <p:nvPr/>
        </p:nvSpPr>
        <p:spPr>
          <a:xfrm>
            <a:off x="999485" y="686288"/>
            <a:ext cx="3909087" cy="22710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Verbs of disliking</a:t>
            </a:r>
          </a:p>
        </p:txBody>
      </p:sp>
      <p:pic>
        <p:nvPicPr>
          <p:cNvPr id="1028" name="Picture 4" descr="Pink, unlike Icon">
            <a:extLst>
              <a:ext uri="{FF2B5EF4-FFF2-40B4-BE49-F238E27FC236}">
                <a16:creationId xmlns:a16="http://schemas.microsoft.com/office/drawing/2014/main" id="{36FB2FA8-D999-A5FA-F687-C2C0AC421F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774" y="1423740"/>
            <a:ext cx="1400899" cy="1400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Notched Right Arrow 8">
            <a:extLst>
              <a:ext uri="{FF2B5EF4-FFF2-40B4-BE49-F238E27FC236}">
                <a16:creationId xmlns:a16="http://schemas.microsoft.com/office/drawing/2014/main" id="{F6834652-379E-3212-F94D-F63C89C15A4D}"/>
              </a:ext>
            </a:extLst>
          </p:cNvPr>
          <p:cNvSpPr/>
          <p:nvPr/>
        </p:nvSpPr>
        <p:spPr>
          <a:xfrm>
            <a:off x="5130084" y="1363754"/>
            <a:ext cx="1517710" cy="737572"/>
          </a:xfrm>
          <a:prstGeom prst="notched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2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F87678DA-CC4C-824B-7521-6F07FC38AB96}"/>
              </a:ext>
            </a:extLst>
          </p:cNvPr>
          <p:cNvSpPr/>
          <p:nvPr/>
        </p:nvSpPr>
        <p:spPr>
          <a:xfrm>
            <a:off x="6834138" y="686288"/>
            <a:ext cx="4128533" cy="227105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detest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hate </a:t>
            </a:r>
          </a:p>
          <a:p>
            <a:pPr algn="ctr"/>
            <a:r>
              <a:rPr lang="x-none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dislike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63478B-BD8A-7347-847E-D69E710F7018}"/>
              </a:ext>
            </a:extLst>
          </p:cNvPr>
          <p:cNvSpPr txBox="1"/>
          <p:nvPr/>
        </p:nvSpPr>
        <p:spPr>
          <a:xfrm>
            <a:off x="128612" y="3426635"/>
            <a:ext cx="11697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Verbs of disliking are used to express </a:t>
            </a:r>
            <a:r>
              <a:rPr lang="en-US" sz="4000" b="1" dirty="0"/>
              <a:t>negative</a:t>
            </a:r>
            <a:r>
              <a:rPr lang="en-US" sz="4000" dirty="0"/>
              <a:t> attitudes towards people or things.</a:t>
            </a:r>
            <a:endParaRPr lang="x-none" sz="4000" dirty="0"/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0" name="Picture 12" descr="The English School: Week: 16/01 to 20/01 Reminders">
            <a:extLst>
              <a:ext uri="{FF2B5EF4-FFF2-40B4-BE49-F238E27FC236}">
                <a16:creationId xmlns:a16="http://schemas.microsoft.com/office/drawing/2014/main" id="{24E3BC67-3708-8494-B510-0AEE62905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11" y="96788"/>
            <a:ext cx="2669016" cy="1916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3245818-08B0-E032-0A9A-953046BF0A77}"/>
              </a:ext>
            </a:extLst>
          </p:cNvPr>
          <p:cNvSpPr/>
          <p:nvPr/>
        </p:nvSpPr>
        <p:spPr>
          <a:xfrm>
            <a:off x="3032421" y="917775"/>
            <a:ext cx="8670052" cy="3842237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verbs of liking and disliking can be followed by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only.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They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dislike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surfing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the net. 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Some are followed by both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gerunds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and </a:t>
            </a:r>
            <a:endParaRPr lang="vi-VN" sz="320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ChronicaPro"/>
            </a:endParaRPr>
          </a:p>
          <a:p>
            <a:r>
              <a:rPr lang="vi-VN" sz="32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ChronicaPro"/>
              </a:rPr>
              <a:t>     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BookIt"/>
              </a:rPr>
              <a:t>to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-infinitives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  <a:p>
            <a:r>
              <a:rPr lang="en-US" sz="3200" b="0" dirty="0">
                <a:solidFill>
                  <a:schemeClr val="accent1"/>
                </a:solidFill>
                <a:effectLst/>
                <a:latin typeface="ChronicaPro"/>
              </a:rPr>
              <a:t>Example:</a:t>
            </a:r>
            <a:r>
              <a:rPr lang="en-US" sz="3200" b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I 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love</a:t>
            </a:r>
            <a:r>
              <a:rPr lang="en-US" sz="32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 going / to go </a:t>
            </a:r>
            <a:r>
              <a:rPr lang="en-US" sz="32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ChronicaPro"/>
              </a:rPr>
              <a:t>to the cinema.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5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86326" y="728741"/>
            <a:ext cx="12013915" cy="585152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sz="36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Verbs </a:t>
            </a:r>
            <a:r>
              <a:rPr lang="en-US" sz="3600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 liking </a:t>
            </a:r>
          </a:p>
          <a:p>
            <a:pPr>
              <a:buNone/>
            </a:pPr>
            <a:endParaRPr lang="en-US" sz="3600" b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Adore</a:t>
            </a:r>
            <a:r>
              <a:rPr lang="en-US" sz="3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yêu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Like, enjoy, fancy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Don’t mind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phiền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Hate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buNone/>
            </a:pPr>
            <a:r>
              <a:rPr lang="en-US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Detest</a:t>
            </a:r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căm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ghét</a:t>
            </a:r>
            <a:r>
              <a:rPr lang="en-US" sz="3600" i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) </a:t>
            </a: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6127102" y="3653710"/>
            <a:ext cx="3886200" cy="1588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8325881" y="2867948"/>
            <a:ext cx="3120335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   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Gerund </a:t>
            </a:r>
          </a:p>
          <a:p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(</a:t>
            </a:r>
            <a:r>
              <a:rPr lang="en-US" sz="3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V- </a:t>
            </a:r>
            <a:r>
              <a:rPr lang="en-US" sz="36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6" name="Rectangle 5"/>
          <p:cNvSpPr/>
          <p:nvPr/>
        </p:nvSpPr>
        <p:spPr>
          <a:xfrm>
            <a:off x="6293284" y="504965"/>
            <a:ext cx="27843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Degree</a:t>
            </a:r>
          </a:p>
        </p:txBody>
      </p:sp>
      <p:sp>
        <p:nvSpPr>
          <p:cNvPr id="7" name="Isosceles Triangle 6"/>
          <p:cNvSpPr/>
          <p:nvPr/>
        </p:nvSpPr>
        <p:spPr>
          <a:xfrm flipH="1" flipV="1">
            <a:off x="6567883" y="1794531"/>
            <a:ext cx="1066559" cy="3549833"/>
          </a:xfrm>
          <a:prstGeom prst="triangle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8" name="TextBox 7"/>
          <p:cNvSpPr txBox="1"/>
          <p:nvPr/>
        </p:nvSpPr>
        <p:spPr>
          <a:xfrm>
            <a:off x="193964" y="41560"/>
            <a:ext cx="1842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* Form: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8143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78085" y="599572"/>
            <a:ext cx="12013915" cy="3352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Love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Prefer(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thích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latin typeface="Arial" pitchFamily="34" charset="0"/>
                <a:cs typeface="Arial" pitchFamily="34" charset="0"/>
              </a:rPr>
              <a:t>hơn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)                 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+ V- </a:t>
            </a:r>
            <a:r>
              <a:rPr lang="en-US" sz="3600" b="1" dirty="0" err="1" smtClean="0">
                <a:latin typeface="Arial" pitchFamily="34" charset="0"/>
                <a:cs typeface="Arial" pitchFamily="34" charset="0"/>
              </a:rPr>
              <a:t>ing</a:t>
            </a:r>
            <a:r>
              <a:rPr lang="en-US" sz="3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>
                <a:latin typeface="Arial" pitchFamily="34" charset="0"/>
                <a:cs typeface="Arial" pitchFamily="34" charset="0"/>
              </a:rPr>
              <a:t>/  to Verb </a:t>
            </a: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Like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600" b="1" dirty="0">
                <a:latin typeface="Arial" pitchFamily="34" charset="0"/>
                <a:cs typeface="Arial" pitchFamily="34" charset="0"/>
              </a:rPr>
              <a:t>Hate</a:t>
            </a:r>
            <a:endParaRPr lang="en-US" sz="3600" i="1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4904198" y="1109610"/>
            <a:ext cx="369871" cy="2315109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193964" y="41560"/>
            <a:ext cx="1842654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3200" b="1" dirty="0" smtClean="0"/>
              <a:t>* Form: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8130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4225</TotalTime>
  <Words>803</Words>
  <Application>Microsoft Office PowerPoint</Application>
  <PresentationFormat>Widescreen</PresentationFormat>
  <Paragraphs>224</Paragraphs>
  <Slides>30</Slides>
  <Notes>15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.VnBodoniH</vt:lpstr>
      <vt:lpstr>Adobe Gothic Std B</vt:lpstr>
      <vt:lpstr>Arial</vt:lpstr>
      <vt:lpstr>Arial Black</vt:lpstr>
      <vt:lpstr>Bahnschrift Condensed</vt:lpstr>
      <vt:lpstr>Calibri</vt:lpstr>
      <vt:lpstr>Calibri Light</vt:lpstr>
      <vt:lpstr>ChronicaPro</vt:lpstr>
      <vt:lpstr>ChronicaProBookIt</vt:lpstr>
      <vt:lpstr>Myriad Pro</vt:lpstr>
      <vt:lpstr>Times New Roman</vt:lpstr>
      <vt:lpstr>VNI-Ariston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ABC</cp:lastModifiedBy>
  <cp:revision>237</cp:revision>
  <dcterms:created xsi:type="dcterms:W3CDTF">2020-12-09T02:04:09Z</dcterms:created>
  <dcterms:modified xsi:type="dcterms:W3CDTF">2025-12-13T13:13:54Z</dcterms:modified>
</cp:coreProperties>
</file>