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7" r:id="rId2"/>
    <p:sldId id="286" r:id="rId3"/>
    <p:sldId id="276" r:id="rId4"/>
    <p:sldId id="277" r:id="rId5"/>
    <p:sldId id="278" r:id="rId6"/>
    <p:sldId id="281" r:id="rId7"/>
    <p:sldId id="259" r:id="rId8"/>
    <p:sldId id="260" r:id="rId9"/>
    <p:sldId id="261" r:id="rId10"/>
    <p:sldId id="264" r:id="rId11"/>
    <p:sldId id="273" r:id="rId12"/>
    <p:sldId id="263" r:id="rId13"/>
    <p:sldId id="285" r:id="rId14"/>
    <p:sldId id="28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A3"/>
    <a:srgbClr val="0FB7BD"/>
    <a:srgbClr val="048DA4"/>
    <a:srgbClr val="008000"/>
    <a:srgbClr val="3333CC"/>
    <a:srgbClr val="0066FF"/>
    <a:srgbClr val="10CDD2"/>
    <a:srgbClr val="A6A6A6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ongHung\&#160;\GIAO%20AN%208\GADT8_Bai%2012_Tiet%2073\Spleeping%20child%20(MLTR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045" y="4291232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1: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976" y="435252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NEW SCHOOL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2949" y="91339"/>
            <a:ext cx="7564034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</a:p>
        </p:txBody>
      </p:sp>
      <p:pic>
        <p:nvPicPr>
          <p:cNvPr id="28" name="20201130_tienganh6_kntt_B1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16872" y="506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75305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1961731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8969" y="560397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8395" y="198421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776452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3701" y="32894"/>
            <a:ext cx="8406905" cy="1180215"/>
          </a:xfrm>
          <a:prstGeom prst="roundRect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113415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1011999" y="8112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7266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418546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396" y="1255956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166686" y="3883827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66686" y="45735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1121" y="1665069"/>
            <a:ext cx="6269015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Chairs, tables, clock, school bags, board, books, pen, flower </a:t>
            </a:r>
            <a:r>
              <a:rPr lang="en-GB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pot, pencil,…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66686" y="535557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2289182" y="2103968"/>
            <a:ext cx="4443413" cy="3278717"/>
            <a:chOff x="1976128" y="2533624"/>
            <a:chExt cx="4443536" cy="3280358"/>
          </a:xfrm>
        </p:grpSpPr>
        <p:cxnSp>
          <p:nvCxnSpPr>
            <p:cNvPr id="33" name="Straight Arrow Connector 32"/>
            <p:cNvCxnSpPr>
              <a:stCxn id="2" idx="0"/>
            </p:cNvCxnSpPr>
            <p:nvPr/>
          </p:nvCxnSpPr>
          <p:spPr>
            <a:xfrm flipV="1">
              <a:off x="5690981" y="3243063"/>
              <a:ext cx="720745" cy="27318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7107" y="4166391"/>
              <a:ext cx="1152557" cy="23718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66725" y="4930890"/>
              <a:ext cx="965227" cy="88309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76128" y="4551817"/>
              <a:ext cx="1581194" cy="49131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1976128" y="3721669"/>
              <a:ext cx="1379576" cy="44472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581" y="4702175"/>
              <a:ext cx="88902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6765" y="4702175"/>
              <a:ext cx="1076355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7653" y="2573861"/>
              <a:ext cx="838223" cy="100168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</p:cNvCxnSpPr>
            <p:nvPr/>
          </p:nvCxnSpPr>
          <p:spPr>
            <a:xfrm flipH="1" flipV="1">
              <a:off x="4043110" y="2533624"/>
              <a:ext cx="407999" cy="57390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6429" y="3107528"/>
              <a:ext cx="3090949" cy="2056311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School things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444454" y="2573861"/>
              <a:ext cx="1387513" cy="94238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48"/>
          <p:cNvSpPr>
            <a:spLocks noChangeArrowheads="1"/>
          </p:cNvSpPr>
          <p:nvPr/>
        </p:nvSpPr>
        <p:spPr bwMode="auto">
          <a:xfrm>
            <a:off x="4073673" y="71980"/>
            <a:ext cx="5227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Look at the pictures and say words in EL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441" y="5"/>
            <a:ext cx="4009516" cy="830997"/>
          </a:xfrm>
          <a:prstGeom prst="rect">
            <a:avLst/>
          </a:prstGeom>
          <a:solidFill>
            <a:srgbClr val="0FB7BD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Consolidation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80" y="708529"/>
            <a:ext cx="1335650" cy="1577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17" y="3597536"/>
            <a:ext cx="2464054" cy="2420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40" y="5217751"/>
            <a:ext cx="1427475" cy="1057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3261967" y="663201"/>
            <a:ext cx="1817617" cy="14580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366415" y="246351"/>
            <a:ext cx="2957513" cy="2171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6634050" y="1941585"/>
            <a:ext cx="2658890" cy="1565218"/>
          </a:xfrm>
          <a:prstGeom prst="rect">
            <a:avLst/>
          </a:prstGeom>
        </p:spPr>
      </p:pic>
      <p:pic>
        <p:nvPicPr>
          <p:cNvPr id="1026" name="Picture 2" descr="Bút Chì, Văn Bản Công Cụ, Đồ Dùng Học Tậ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4" y="2366486"/>
            <a:ext cx="2133606" cy="11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Cai Trị, Vuông, Cm, Đo, Trường, Đồ Dùng Học Tậ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5" y="5387601"/>
            <a:ext cx="2232178" cy="13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C:\Users\Admin\Downloads\downlo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3597536"/>
            <a:ext cx="1836744" cy="1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Bàn liền ghế học sinh khung sắt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7" descr="Bàn liền ghế học sinh khung sắt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5" name="Picture 21" descr="Bàn ghế học sinh liền tựa BHS-16-02C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7" y="5065982"/>
            <a:ext cx="22979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2652394"/>
          </a:xfrm>
          <a:solidFill>
            <a:srgbClr val="0FB7B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3800" b="1" u="sng" dirty="0" smtClean="0"/>
              <a:t/>
            </a:r>
            <a:br>
              <a:rPr lang="en-US" sz="3800" b="1" u="sng" dirty="0" smtClean="0"/>
            </a:br>
            <a:r>
              <a:rPr lang="en-US" sz="3800" dirty="0" smtClean="0"/>
              <a:t>- </a:t>
            </a:r>
            <a:r>
              <a:rPr lang="en-US" sz="3800" b="1" dirty="0" smtClean="0"/>
              <a:t>Learn by heart all the new words.</a:t>
            </a:r>
            <a:br>
              <a:rPr lang="en-US" sz="3800" b="1" dirty="0" smtClean="0"/>
            </a:br>
            <a:r>
              <a:rPr lang="en-US" sz="3800" b="1" dirty="0" smtClean="0"/>
              <a:t>- Prepare </a:t>
            </a:r>
            <a:r>
              <a:rPr lang="en-US" sz="3800" b="1" dirty="0"/>
              <a:t> </a:t>
            </a:r>
            <a:r>
              <a:rPr lang="en-US" sz="3800" b="1" dirty="0" smtClean="0"/>
              <a:t>lesson 2 ( A closer look 1)</a:t>
            </a:r>
            <a:r>
              <a:rPr lang="en-US" sz="38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1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914400"/>
            <a:ext cx="13430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RK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0050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467600" y="9906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495800" y="1371600"/>
            <a:ext cx="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1828800" y="1676400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838200" y="3733800"/>
            <a:ext cx="7162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See you again!!!</a:t>
            </a:r>
          </a:p>
        </p:txBody>
      </p:sp>
      <p:pic>
        <p:nvPicPr>
          <p:cNvPr id="10249" name="Spleeping child (MLTR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0963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3" y="1319348"/>
            <a:ext cx="8451669" cy="51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48193" y="39187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4480" y="888269"/>
            <a:ext cx="6322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LESSON 1: GETTING STARTED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743200" y="2514600"/>
            <a:ext cx="38862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1894114" y="3581399"/>
            <a:ext cx="849086" cy="5987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120537" y="4310743"/>
            <a:ext cx="1143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804955" y="4648200"/>
            <a:ext cx="0" cy="75873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629399" y="3497034"/>
            <a:ext cx="999309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4024449" y="1878013"/>
            <a:ext cx="762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133600" y="2335213"/>
            <a:ext cx="1289050" cy="419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943600" y="2011680"/>
            <a:ext cx="1005840" cy="65532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065520" y="4267200"/>
            <a:ext cx="762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3200400" y="4495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029200" y="1828799"/>
            <a:ext cx="228600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8193" y="1240449"/>
            <a:ext cx="244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-WARM - UP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193" y="143691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1532836"/>
            <a:ext cx="146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book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473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81750"/>
            <a:ext cx="7505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67000" y="1905000"/>
            <a:ext cx="3886200" cy="2133600"/>
          </a:xfrm>
          <a:prstGeom prst="cloudCallout">
            <a:avLst>
              <a:gd name="adj1" fmla="val -43384"/>
              <a:gd name="adj2" fmla="val 2001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066800" y="3276600"/>
            <a:ext cx="1752600" cy="76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2209800" y="3810000"/>
            <a:ext cx="1143000" cy="1066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724400" y="40386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248400" y="3200400"/>
            <a:ext cx="1066800" cy="152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513908" y="1410628"/>
            <a:ext cx="372291" cy="76107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1447800" y="1752600"/>
            <a:ext cx="1371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5943600" y="1828800"/>
            <a:ext cx="8382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ruler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71952" y="593724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book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64031" y="883443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Eraser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3048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chalk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4800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School bag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8491" y="435848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pen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39000" y="2971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paper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77000" y="4495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notebook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791200" y="3657600"/>
            <a:ext cx="9144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V="1">
            <a:off x="5105400" y="9144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7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1339" y="2150526"/>
            <a:ext cx="326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calculator  (n):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36910" y="219021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38276" y="2655351"/>
            <a:ext cx="4027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uniform  (n)   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896686" y="272361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24689" y="3180813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- smart (a) 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982662" y="3104613"/>
            <a:ext cx="5037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2438" y="1610776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u="sng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3215" y="3645484"/>
            <a:ext cx="443919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put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.v ) 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20585" y="3645483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16282" y="4661951"/>
            <a:ext cx="36576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compass (n)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82570" y="469943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6345" y="1092441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4691" y="4193384"/>
            <a:ext cx="2499231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):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85599" y="4228962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86215" y="5231677"/>
            <a:ext cx="2546983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heavy (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333199" y="5232776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22937" y="1516539"/>
            <a:ext cx="2658890" cy="2439540"/>
          </a:xfrm>
          <a:prstGeom prst="rect">
            <a:avLst/>
          </a:prstGeom>
        </p:spPr>
      </p:pic>
      <p:pic>
        <p:nvPicPr>
          <p:cNvPr id="24" name="Picture 16" descr="5 Mẫu áo đồng phục quần xanh áo trắng đi học rẻ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27" y="1800327"/>
            <a:ext cx="2999106" cy="37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46" y="2916961"/>
            <a:ext cx="2464054" cy="24209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7302" y="1144244"/>
            <a:ext cx="4635144" cy="523220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1: </a:t>
            </a:r>
            <a:r>
              <a:rPr lang="en-US" sz="2800" b="1" dirty="0" err="1" smtClean="0">
                <a:solidFill>
                  <a:srgbClr val="FF0000"/>
                </a:solidFill>
                <a:latin typeface=".VnArial" pitchFamily="34" charset="0"/>
              </a:rPr>
              <a:t>Gettingstarted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19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835767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864703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549386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309360" y="4425466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heavy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51560" y="442546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/>
              <a:t>Put on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2273286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824152" y="4865914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smart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165668" y="2558422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wear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30629"/>
            <a:ext cx="7132320" cy="707886"/>
          </a:xfrm>
          <a:prstGeom prst="rect">
            <a:avLst/>
          </a:prstGeom>
          <a:solidFill>
            <a:srgbClr val="0FB7B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3983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8" y="1166945"/>
            <a:ext cx="7742028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Oh, this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Good. Hmm, your school bag looks heavy.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Yes! I have new books, and we have new subjects to study.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 new uniform,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 You look smart!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9100" y="473869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720090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</a:p>
        </p:txBody>
      </p:sp>
      <p:pic>
        <p:nvPicPr>
          <p:cNvPr id="7" name="20201130_tienganh6_kntt_B1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0773" y="3887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94"/>
            <a:ext cx="7808997" cy="830997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88001"/>
              </p:ext>
            </p:extLst>
          </p:nvPr>
        </p:nvGraphicFramePr>
        <p:xfrm>
          <a:off x="827313" y="1292152"/>
          <a:ext cx="7048072" cy="481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is </a:t>
                      </a:r>
                      <a:r>
                        <a:rPr lang="en-US" sz="2800" dirty="0" err="1"/>
                        <a:t>Phong’s</a:t>
                      </a:r>
                      <a:r>
                        <a:rPr lang="en-US" sz="2800" dirty="0"/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6331347" y="196679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7191587" y="273069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6305220" y="349079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6344408" y="43892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7152398" y="53049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solidFill>
            <a:srgbClr val="0FB7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412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275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24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3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3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28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8203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1828986" y="1224083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0FB7B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78337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8337" y="167530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6508" y="132697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508" y="167530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1771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77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4097719" y="3867424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343768" y="2338498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1787682" y="5643976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5255403" y="49285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427963" y="3053919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1576</TotalTime>
  <Words>578</Words>
  <Application>Microsoft Office PowerPoint</Application>
  <PresentationFormat>On-screen Show (4:3)</PresentationFormat>
  <Paragraphs>138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.VnArial</vt:lpstr>
      <vt:lpstr>Arial</vt:lpstr>
      <vt:lpstr>Arial Black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Homework - Learn by heart all the new words. - Prepare  lesson 2 ( A closer look 1).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83</cp:revision>
  <dcterms:created xsi:type="dcterms:W3CDTF">2020-12-09T02:04:09Z</dcterms:created>
  <dcterms:modified xsi:type="dcterms:W3CDTF">2025-12-13T12:58:23Z</dcterms:modified>
</cp:coreProperties>
</file>