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9"/>
  </p:notesMasterIdLst>
  <p:sldIdLst>
    <p:sldId id="259" r:id="rId4"/>
    <p:sldId id="270" r:id="rId5"/>
    <p:sldId id="258" r:id="rId6"/>
    <p:sldId id="260" r:id="rId7"/>
    <p:sldId id="288" r:id="rId8"/>
    <p:sldId id="262" r:id="rId9"/>
    <p:sldId id="261" r:id="rId10"/>
    <p:sldId id="263" r:id="rId11"/>
    <p:sldId id="285" r:id="rId12"/>
    <p:sldId id="265" r:id="rId13"/>
    <p:sldId id="266" r:id="rId14"/>
    <p:sldId id="271" r:id="rId15"/>
    <p:sldId id="267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74" r:id="rId25"/>
    <p:sldId id="289" r:id="rId26"/>
    <p:sldId id="287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8:37:15.3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0 24575,'-5'0'0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8:42:18.861"/>
    </inkml:context>
    <inkml:brush xml:id="br0">
      <inkml:brushProperty name="width" value="0.05" units="cm"/>
      <inkml:brushProperty name="height" value="0.05" units="cm"/>
      <inkml:brushProperty name="color" value="#2AB517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0F2D-1794-4CEB-8D67-4FDF49185D1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38D34-D57D-418B-AA96-7F1939948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5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1e927714c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1e927714c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1885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89326-CA7F-4AC7-A28A-D38F40EC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379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21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3F66A-8AF5-48BE-9A12-01E70EA156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66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99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1e927714c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1e927714c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79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5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39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69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263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1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0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6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7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3" y="122"/>
            <a:ext cx="12192179" cy="6857045"/>
            <a:chOff x="2342450" y="2002900"/>
            <a:chExt cx="2943075" cy="1655225"/>
          </a:xfrm>
        </p:grpSpPr>
        <p:sp>
          <p:nvSpPr>
            <p:cNvPr id="10" name="Google Shape;10;p2"/>
            <p:cNvSpPr/>
            <p:nvPr/>
          </p:nvSpPr>
          <p:spPr>
            <a:xfrm>
              <a:off x="3631625" y="2830825"/>
              <a:ext cx="182525" cy="827300"/>
            </a:xfrm>
            <a:custGeom>
              <a:avLst/>
              <a:gdLst/>
              <a:ahLst/>
              <a:cxnLst/>
              <a:rect l="l" t="t" r="r" b="b"/>
              <a:pathLst>
                <a:path w="7301" h="33092" extrusionOk="0">
                  <a:moveTo>
                    <a:pt x="7301" y="1"/>
                  </a:moveTo>
                  <a:lnTo>
                    <a:pt x="1" y="33091"/>
                  </a:lnTo>
                  <a:lnTo>
                    <a:pt x="2892" y="33091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778825" y="2830825"/>
              <a:ext cx="70325" cy="827300"/>
            </a:xfrm>
            <a:custGeom>
              <a:avLst/>
              <a:gdLst/>
              <a:ahLst/>
              <a:cxnLst/>
              <a:rect l="l" t="t" r="r" b="b"/>
              <a:pathLst>
                <a:path w="2813" h="33092" extrusionOk="0">
                  <a:moveTo>
                    <a:pt x="1413" y="1"/>
                  </a:moveTo>
                  <a:lnTo>
                    <a:pt x="1" y="33091"/>
                  </a:lnTo>
                  <a:lnTo>
                    <a:pt x="2812" y="33091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814125" y="2830825"/>
              <a:ext cx="182225" cy="827300"/>
            </a:xfrm>
            <a:custGeom>
              <a:avLst/>
              <a:gdLst/>
              <a:ahLst/>
              <a:cxnLst/>
              <a:rect l="l" t="t" r="r" b="b"/>
              <a:pathLst>
                <a:path w="7289" h="33092" extrusionOk="0">
                  <a:moveTo>
                    <a:pt x="1" y="1"/>
                  </a:moveTo>
                  <a:lnTo>
                    <a:pt x="4397" y="33091"/>
                  </a:lnTo>
                  <a:lnTo>
                    <a:pt x="7288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814125" y="2830825"/>
              <a:ext cx="525575" cy="827300"/>
            </a:xfrm>
            <a:custGeom>
              <a:avLst/>
              <a:gdLst/>
              <a:ahLst/>
              <a:cxnLst/>
              <a:rect l="l" t="t" r="r" b="b"/>
              <a:pathLst>
                <a:path w="21023" h="33092" extrusionOk="0">
                  <a:moveTo>
                    <a:pt x="1" y="1"/>
                  </a:moveTo>
                  <a:lnTo>
                    <a:pt x="17279" y="33091"/>
                  </a:lnTo>
                  <a:lnTo>
                    <a:pt x="21022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738100" y="2830825"/>
              <a:ext cx="1076050" cy="827300"/>
            </a:xfrm>
            <a:custGeom>
              <a:avLst/>
              <a:gdLst/>
              <a:ahLst/>
              <a:cxnLst/>
              <a:rect l="l" t="t" r="r" b="b"/>
              <a:pathLst>
                <a:path w="43042" h="33092" extrusionOk="0">
                  <a:moveTo>
                    <a:pt x="43042" y="1"/>
                  </a:moveTo>
                  <a:lnTo>
                    <a:pt x="1" y="33091"/>
                  </a:lnTo>
                  <a:lnTo>
                    <a:pt x="6821" y="33091"/>
                  </a:lnTo>
                  <a:lnTo>
                    <a:pt x="43042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057475" y="2830825"/>
              <a:ext cx="756675" cy="827300"/>
            </a:xfrm>
            <a:custGeom>
              <a:avLst/>
              <a:gdLst/>
              <a:ahLst/>
              <a:cxnLst/>
              <a:rect l="l" t="t" r="r" b="b"/>
              <a:pathLst>
                <a:path w="30267" h="33092" extrusionOk="0">
                  <a:moveTo>
                    <a:pt x="30267" y="1"/>
                  </a:moveTo>
                  <a:lnTo>
                    <a:pt x="0" y="33091"/>
                  </a:lnTo>
                  <a:lnTo>
                    <a:pt x="4796" y="33091"/>
                  </a:lnTo>
                  <a:lnTo>
                    <a:pt x="30267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72425" y="2830825"/>
              <a:ext cx="341725" cy="827300"/>
            </a:xfrm>
            <a:custGeom>
              <a:avLst/>
              <a:gdLst/>
              <a:ahLst/>
              <a:cxnLst/>
              <a:rect l="l" t="t" r="r" b="b"/>
              <a:pathLst>
                <a:path w="13669" h="33092" extrusionOk="0">
                  <a:moveTo>
                    <a:pt x="13669" y="1"/>
                  </a:moveTo>
                  <a:lnTo>
                    <a:pt x="1" y="33091"/>
                  </a:lnTo>
                  <a:lnTo>
                    <a:pt x="3185" y="33091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42450" y="2830825"/>
              <a:ext cx="1471700" cy="827300"/>
            </a:xfrm>
            <a:custGeom>
              <a:avLst/>
              <a:gdLst/>
              <a:ahLst/>
              <a:cxnLst/>
              <a:rect l="l" t="t" r="r" b="b"/>
              <a:pathLst>
                <a:path w="58868" h="33092" extrusionOk="0">
                  <a:moveTo>
                    <a:pt x="58868" y="1"/>
                  </a:moveTo>
                  <a:lnTo>
                    <a:pt x="1" y="30720"/>
                  </a:lnTo>
                  <a:lnTo>
                    <a:pt x="1" y="33091"/>
                  </a:lnTo>
                  <a:lnTo>
                    <a:pt x="6768" y="33091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88275" y="2830825"/>
              <a:ext cx="525875" cy="827300"/>
            </a:xfrm>
            <a:custGeom>
              <a:avLst/>
              <a:gdLst/>
              <a:ahLst/>
              <a:cxnLst/>
              <a:rect l="l" t="t" r="r" b="b"/>
              <a:pathLst>
                <a:path w="21035" h="33092" extrusionOk="0">
                  <a:moveTo>
                    <a:pt x="21035" y="1"/>
                  </a:moveTo>
                  <a:lnTo>
                    <a:pt x="1" y="33091"/>
                  </a:lnTo>
                  <a:lnTo>
                    <a:pt x="3743" y="33091"/>
                  </a:lnTo>
                  <a:lnTo>
                    <a:pt x="2103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4125" y="2830825"/>
              <a:ext cx="1471400" cy="324075"/>
            </a:xfrm>
            <a:custGeom>
              <a:avLst/>
              <a:gdLst/>
              <a:ahLst/>
              <a:cxnLst/>
              <a:rect l="l" t="t" r="r" b="b"/>
              <a:pathLst>
                <a:path w="58856" h="12963" extrusionOk="0">
                  <a:moveTo>
                    <a:pt x="1" y="1"/>
                  </a:moveTo>
                  <a:lnTo>
                    <a:pt x="58855" y="12962"/>
                  </a:lnTo>
                  <a:lnTo>
                    <a:pt x="58855" y="78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14125" y="2506450"/>
              <a:ext cx="1471400" cy="324400"/>
            </a:xfrm>
            <a:custGeom>
              <a:avLst/>
              <a:gdLst/>
              <a:ahLst/>
              <a:cxnLst/>
              <a:rect l="l" t="t" r="r" b="b"/>
              <a:pathLst>
                <a:path w="58856" h="12976" extrusionOk="0">
                  <a:moveTo>
                    <a:pt x="58855" y="1"/>
                  </a:moveTo>
                  <a:lnTo>
                    <a:pt x="1" y="12976"/>
                  </a:lnTo>
                  <a:lnTo>
                    <a:pt x="58855" y="514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814125" y="2768225"/>
              <a:ext cx="1471400" cy="124900"/>
            </a:xfrm>
            <a:custGeom>
              <a:avLst/>
              <a:gdLst/>
              <a:ahLst/>
              <a:cxnLst/>
              <a:rect l="l" t="t" r="r" b="b"/>
              <a:pathLst>
                <a:path w="58856" h="4996" extrusionOk="0">
                  <a:moveTo>
                    <a:pt x="58855" y="0"/>
                  </a:moveTo>
                  <a:lnTo>
                    <a:pt x="1" y="2505"/>
                  </a:lnTo>
                  <a:lnTo>
                    <a:pt x="58855" y="499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814125" y="2223375"/>
              <a:ext cx="1471400" cy="607475"/>
            </a:xfrm>
            <a:custGeom>
              <a:avLst/>
              <a:gdLst/>
              <a:ahLst/>
              <a:cxnLst/>
              <a:rect l="l" t="t" r="r" b="b"/>
              <a:pathLst>
                <a:path w="58856" h="24299" extrusionOk="0">
                  <a:moveTo>
                    <a:pt x="58855" y="0"/>
                  </a:moveTo>
                  <a:lnTo>
                    <a:pt x="1" y="24299"/>
                  </a:lnTo>
                  <a:lnTo>
                    <a:pt x="58855" y="5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14125" y="2830825"/>
              <a:ext cx="1471400" cy="607150"/>
            </a:xfrm>
            <a:custGeom>
              <a:avLst/>
              <a:gdLst/>
              <a:ahLst/>
              <a:cxnLst/>
              <a:rect l="l" t="t" r="r" b="b"/>
              <a:pathLst>
                <a:path w="58856" h="24286" extrusionOk="0">
                  <a:moveTo>
                    <a:pt x="1" y="1"/>
                  </a:moveTo>
                  <a:lnTo>
                    <a:pt x="58855" y="24285"/>
                  </a:lnTo>
                  <a:lnTo>
                    <a:pt x="58855" y="18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14125" y="2830825"/>
              <a:ext cx="756375" cy="827300"/>
            </a:xfrm>
            <a:custGeom>
              <a:avLst/>
              <a:gdLst/>
              <a:ahLst/>
              <a:cxnLst/>
              <a:rect l="l" t="t" r="r" b="b"/>
              <a:pathLst>
                <a:path w="30255" h="33092" extrusionOk="0">
                  <a:moveTo>
                    <a:pt x="1" y="1"/>
                  </a:moveTo>
                  <a:lnTo>
                    <a:pt x="25459" y="33091"/>
                  </a:lnTo>
                  <a:lnTo>
                    <a:pt x="30254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14125" y="2830825"/>
              <a:ext cx="1075750" cy="827300"/>
            </a:xfrm>
            <a:custGeom>
              <a:avLst/>
              <a:gdLst/>
              <a:ahLst/>
              <a:cxnLst/>
              <a:rect l="l" t="t" r="r" b="b"/>
              <a:pathLst>
                <a:path w="43030" h="33092" extrusionOk="0">
                  <a:moveTo>
                    <a:pt x="1" y="1"/>
                  </a:moveTo>
                  <a:lnTo>
                    <a:pt x="36209" y="33091"/>
                  </a:lnTo>
                  <a:lnTo>
                    <a:pt x="43029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14125" y="2830825"/>
              <a:ext cx="1471400" cy="827300"/>
            </a:xfrm>
            <a:custGeom>
              <a:avLst/>
              <a:gdLst/>
              <a:ahLst/>
              <a:cxnLst/>
              <a:rect l="l" t="t" r="r" b="b"/>
              <a:pathLst>
                <a:path w="58856" h="33092" extrusionOk="0">
                  <a:moveTo>
                    <a:pt x="1" y="1"/>
                  </a:moveTo>
                  <a:lnTo>
                    <a:pt x="52102" y="33091"/>
                  </a:lnTo>
                  <a:lnTo>
                    <a:pt x="58855" y="33091"/>
                  </a:lnTo>
                  <a:lnTo>
                    <a:pt x="58855" y="307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14125" y="2830825"/>
              <a:ext cx="341400" cy="827300"/>
            </a:xfrm>
            <a:custGeom>
              <a:avLst/>
              <a:gdLst/>
              <a:ahLst/>
              <a:cxnLst/>
              <a:rect l="l" t="t" r="r" b="b"/>
              <a:pathLst>
                <a:path w="13656" h="33092" extrusionOk="0">
                  <a:moveTo>
                    <a:pt x="1" y="1"/>
                  </a:moveTo>
                  <a:lnTo>
                    <a:pt x="10471" y="33091"/>
                  </a:lnTo>
                  <a:lnTo>
                    <a:pt x="13656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41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4397" y="0"/>
                  </a:moveTo>
                  <a:lnTo>
                    <a:pt x="1" y="33118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778825" y="2002900"/>
              <a:ext cx="70325" cy="827950"/>
            </a:xfrm>
            <a:custGeom>
              <a:avLst/>
              <a:gdLst/>
              <a:ahLst/>
              <a:cxnLst/>
              <a:rect l="l" t="t" r="r" b="b"/>
              <a:pathLst>
                <a:path w="2813" h="33118" extrusionOk="0">
                  <a:moveTo>
                    <a:pt x="1" y="0"/>
                  </a:moveTo>
                  <a:lnTo>
                    <a:pt x="1413" y="33118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316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1" y="0"/>
                  </a:moveTo>
                  <a:lnTo>
                    <a:pt x="7301" y="33118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41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0485" y="0"/>
                  </a:moveTo>
                  <a:lnTo>
                    <a:pt x="1" y="33118"/>
                  </a:lnTo>
                  <a:lnTo>
                    <a:pt x="13669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4125" y="2002900"/>
              <a:ext cx="525900" cy="827950"/>
            </a:xfrm>
            <a:custGeom>
              <a:avLst/>
              <a:gdLst/>
              <a:ahLst/>
              <a:cxnLst/>
              <a:rect l="l" t="t" r="r" b="b"/>
              <a:pathLst>
                <a:path w="21036" h="33118" extrusionOk="0">
                  <a:moveTo>
                    <a:pt x="17279" y="0"/>
                  </a:moveTo>
                  <a:lnTo>
                    <a:pt x="1" y="33118"/>
                  </a:lnTo>
                  <a:lnTo>
                    <a:pt x="210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724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" y="0"/>
                  </a:moveTo>
                  <a:lnTo>
                    <a:pt x="13669" y="33118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14125" y="2002900"/>
              <a:ext cx="1471400" cy="827950"/>
            </a:xfrm>
            <a:custGeom>
              <a:avLst/>
              <a:gdLst/>
              <a:ahLst/>
              <a:cxnLst/>
              <a:rect l="l" t="t" r="r" b="b"/>
              <a:pathLst>
                <a:path w="58856" h="33118" extrusionOk="0">
                  <a:moveTo>
                    <a:pt x="52114" y="0"/>
                  </a:moveTo>
                  <a:lnTo>
                    <a:pt x="1" y="33118"/>
                  </a:lnTo>
                  <a:lnTo>
                    <a:pt x="58855" y="2384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14125" y="2002900"/>
              <a:ext cx="1076075" cy="827950"/>
            </a:xfrm>
            <a:custGeom>
              <a:avLst/>
              <a:gdLst/>
              <a:ahLst/>
              <a:cxnLst/>
              <a:rect l="l" t="t" r="r" b="b"/>
              <a:pathLst>
                <a:path w="43043" h="33118" extrusionOk="0">
                  <a:moveTo>
                    <a:pt x="36222" y="0"/>
                  </a:moveTo>
                  <a:lnTo>
                    <a:pt x="1" y="33118"/>
                  </a:lnTo>
                  <a:lnTo>
                    <a:pt x="43043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14125" y="2002900"/>
              <a:ext cx="756700" cy="827950"/>
            </a:xfrm>
            <a:custGeom>
              <a:avLst/>
              <a:gdLst/>
              <a:ahLst/>
              <a:cxnLst/>
              <a:rect l="l" t="t" r="r" b="b"/>
              <a:pathLst>
                <a:path w="30268" h="33118" extrusionOk="0">
                  <a:moveTo>
                    <a:pt x="25471" y="0"/>
                  </a:moveTo>
                  <a:lnTo>
                    <a:pt x="1" y="33118"/>
                  </a:lnTo>
                  <a:lnTo>
                    <a:pt x="3026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42450" y="2830825"/>
              <a:ext cx="1471700" cy="324075"/>
            </a:xfrm>
            <a:custGeom>
              <a:avLst/>
              <a:gdLst/>
              <a:ahLst/>
              <a:cxnLst/>
              <a:rect l="l" t="t" r="r" b="b"/>
              <a:pathLst>
                <a:path w="58868" h="12963" extrusionOk="0">
                  <a:moveTo>
                    <a:pt x="58868" y="1"/>
                  </a:moveTo>
                  <a:lnTo>
                    <a:pt x="1" y="7820"/>
                  </a:lnTo>
                  <a:lnTo>
                    <a:pt x="1" y="12962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42450" y="2506450"/>
              <a:ext cx="1471700" cy="324400"/>
            </a:xfrm>
            <a:custGeom>
              <a:avLst/>
              <a:gdLst/>
              <a:ahLst/>
              <a:cxnLst/>
              <a:rect l="l" t="t" r="r" b="b"/>
              <a:pathLst>
                <a:path w="58868" h="12976" extrusionOk="0">
                  <a:moveTo>
                    <a:pt x="1" y="1"/>
                  </a:moveTo>
                  <a:lnTo>
                    <a:pt x="1" y="5143"/>
                  </a:lnTo>
                  <a:lnTo>
                    <a:pt x="58868" y="129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42450" y="2223375"/>
              <a:ext cx="1471700" cy="607475"/>
            </a:xfrm>
            <a:custGeom>
              <a:avLst/>
              <a:gdLst/>
              <a:ahLst/>
              <a:cxnLst/>
              <a:rect l="l" t="t" r="r" b="b"/>
              <a:pathLst>
                <a:path w="58868" h="24299" extrusionOk="0">
                  <a:moveTo>
                    <a:pt x="1" y="0"/>
                  </a:moveTo>
                  <a:lnTo>
                    <a:pt x="1" y="5661"/>
                  </a:lnTo>
                  <a:lnTo>
                    <a:pt x="58868" y="242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42450" y="2768225"/>
              <a:ext cx="1471700" cy="124900"/>
            </a:xfrm>
            <a:custGeom>
              <a:avLst/>
              <a:gdLst/>
              <a:ahLst/>
              <a:cxnLst/>
              <a:rect l="l" t="t" r="r" b="b"/>
              <a:pathLst>
                <a:path w="58868" h="4996" extrusionOk="0">
                  <a:moveTo>
                    <a:pt x="1" y="0"/>
                  </a:moveTo>
                  <a:lnTo>
                    <a:pt x="1" y="4995"/>
                  </a:lnTo>
                  <a:lnTo>
                    <a:pt x="58868" y="2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87925" y="2002900"/>
              <a:ext cx="526225" cy="827950"/>
            </a:xfrm>
            <a:custGeom>
              <a:avLst/>
              <a:gdLst/>
              <a:ahLst/>
              <a:cxnLst/>
              <a:rect l="l" t="t" r="r" b="b"/>
              <a:pathLst>
                <a:path w="21049" h="33118" extrusionOk="0">
                  <a:moveTo>
                    <a:pt x="1" y="0"/>
                  </a:moveTo>
                  <a:lnTo>
                    <a:pt x="21049" y="33118"/>
                  </a:lnTo>
                  <a:lnTo>
                    <a:pt x="375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42450" y="2830825"/>
              <a:ext cx="1471700" cy="607150"/>
            </a:xfrm>
            <a:custGeom>
              <a:avLst/>
              <a:gdLst/>
              <a:ahLst/>
              <a:cxnLst/>
              <a:rect l="l" t="t" r="r" b="b"/>
              <a:pathLst>
                <a:path w="58868" h="24286" extrusionOk="0">
                  <a:moveTo>
                    <a:pt x="58868" y="1"/>
                  </a:moveTo>
                  <a:lnTo>
                    <a:pt x="1" y="18637"/>
                  </a:lnTo>
                  <a:lnTo>
                    <a:pt x="1" y="18637"/>
                  </a:lnTo>
                  <a:lnTo>
                    <a:pt x="1" y="24285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057475" y="2002900"/>
              <a:ext cx="756675" cy="827950"/>
            </a:xfrm>
            <a:custGeom>
              <a:avLst/>
              <a:gdLst/>
              <a:ahLst/>
              <a:cxnLst/>
              <a:rect l="l" t="t" r="r" b="b"/>
              <a:pathLst>
                <a:path w="30267" h="33118" extrusionOk="0">
                  <a:moveTo>
                    <a:pt x="0" y="0"/>
                  </a:moveTo>
                  <a:lnTo>
                    <a:pt x="30267" y="33118"/>
                  </a:lnTo>
                  <a:lnTo>
                    <a:pt x="30267" y="33118"/>
                  </a:lnTo>
                  <a:lnTo>
                    <a:pt x="479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42450" y="2002900"/>
              <a:ext cx="1471700" cy="827950"/>
            </a:xfrm>
            <a:custGeom>
              <a:avLst/>
              <a:gdLst/>
              <a:ahLst/>
              <a:cxnLst/>
              <a:rect l="l" t="t" r="r" b="b"/>
              <a:pathLst>
                <a:path w="58868" h="33118" extrusionOk="0">
                  <a:moveTo>
                    <a:pt x="1" y="0"/>
                  </a:moveTo>
                  <a:lnTo>
                    <a:pt x="1" y="2384"/>
                  </a:lnTo>
                  <a:lnTo>
                    <a:pt x="58868" y="33118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737750" y="2002900"/>
              <a:ext cx="1076400" cy="827950"/>
            </a:xfrm>
            <a:custGeom>
              <a:avLst/>
              <a:gdLst/>
              <a:ahLst/>
              <a:cxnLst/>
              <a:rect l="l" t="t" r="r" b="b"/>
              <a:pathLst>
                <a:path w="43056" h="33118" extrusionOk="0">
                  <a:moveTo>
                    <a:pt x="1" y="0"/>
                  </a:moveTo>
                  <a:lnTo>
                    <a:pt x="43056" y="33118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453767" y="1044533"/>
            <a:ext cx="11299647" cy="5050565"/>
          </a:xfrm>
          <a:custGeom>
            <a:avLst/>
            <a:gdLst/>
            <a:ahLst/>
            <a:cxnLst/>
            <a:rect l="l" t="t" r="r" b="b"/>
            <a:pathLst>
              <a:path w="118292" h="40479" extrusionOk="0">
                <a:moveTo>
                  <a:pt x="118291" y="38391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71"/>
                  <a:pt x="116243" y="563"/>
                  <a:pt x="116203" y="0"/>
                </a:cubicBezTo>
                <a:lnTo>
                  <a:pt x="2089" y="0"/>
                </a:lnTo>
                <a:cubicBezTo>
                  <a:pt x="2062" y="563"/>
                  <a:pt x="1808" y="1071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38391"/>
                </a:lnTo>
                <a:cubicBezTo>
                  <a:pt x="563" y="38418"/>
                  <a:pt x="1071" y="38672"/>
                  <a:pt x="1446" y="39033"/>
                </a:cubicBezTo>
                <a:cubicBezTo>
                  <a:pt x="1808" y="39408"/>
                  <a:pt x="2062" y="39917"/>
                  <a:pt x="2089" y="40479"/>
                </a:cubicBezTo>
                <a:lnTo>
                  <a:pt x="116203" y="40479"/>
                </a:lnTo>
                <a:cubicBezTo>
                  <a:pt x="116243" y="39917"/>
                  <a:pt x="116484" y="39408"/>
                  <a:pt x="116858" y="39033"/>
                </a:cubicBezTo>
                <a:cubicBezTo>
                  <a:pt x="117233" y="38672"/>
                  <a:pt x="117729" y="38418"/>
                  <a:pt x="118291" y="3839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-1099358" y="4544045"/>
            <a:ext cx="14030675" cy="3447401"/>
            <a:chOff x="-824518" y="3408033"/>
            <a:chExt cx="10523006" cy="2585551"/>
          </a:xfrm>
        </p:grpSpPr>
        <p:grpSp>
          <p:nvGrpSpPr>
            <p:cNvPr id="48" name="Google Shape;48;p2"/>
            <p:cNvGrpSpPr/>
            <p:nvPr/>
          </p:nvGrpSpPr>
          <p:grpSpPr>
            <a:xfrm>
              <a:off x="7506039" y="3408033"/>
              <a:ext cx="2192448" cy="2143227"/>
              <a:chOff x="7602364" y="3273483"/>
              <a:chExt cx="2192448" cy="2143227"/>
            </a:xfrm>
          </p:grpSpPr>
          <p:grpSp>
            <p:nvGrpSpPr>
              <p:cNvPr id="49" name="Google Shape;49;p2"/>
              <p:cNvGrpSpPr/>
              <p:nvPr/>
            </p:nvGrpSpPr>
            <p:grpSpPr>
              <a:xfrm rot="8445827" flipH="1">
                <a:off x="7919241" y="4002712"/>
                <a:ext cx="830005" cy="1297799"/>
                <a:chOff x="2052364" y="-99949"/>
                <a:chExt cx="862342" cy="1348362"/>
              </a:xfrm>
            </p:grpSpPr>
            <p:sp>
              <p:nvSpPr>
                <p:cNvPr id="50" name="Google Shape;50;p2"/>
                <p:cNvSpPr/>
                <p:nvPr/>
              </p:nvSpPr>
              <p:spPr>
                <a:xfrm>
                  <a:off x="2509023" y="803120"/>
                  <a:ext cx="266487" cy="445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1254" extrusionOk="0">
                      <a:moveTo>
                        <a:pt x="1896" y="6507"/>
                      </a:moveTo>
                      <a:cubicBezTo>
                        <a:pt x="31" y="3398"/>
                        <a:pt x="1" y="1"/>
                        <a:pt x="1" y="1"/>
                      </a:cubicBezTo>
                      <a:cubicBezTo>
                        <a:pt x="1" y="1"/>
                        <a:pt x="2988" y="1639"/>
                        <a:pt x="4838" y="4748"/>
                      </a:cubicBezTo>
                      <a:cubicBezTo>
                        <a:pt x="6704" y="7856"/>
                        <a:pt x="6734" y="11253"/>
                        <a:pt x="6734" y="11253"/>
                      </a:cubicBezTo>
                      <a:cubicBezTo>
                        <a:pt x="6734" y="11253"/>
                        <a:pt x="3746" y="9616"/>
                        <a:pt x="1896" y="650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2451411" y="656717"/>
                  <a:ext cx="427883" cy="292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7402" extrusionOk="0">
                      <a:moveTo>
                        <a:pt x="4429" y="5112"/>
                      </a:moveTo>
                      <a:cubicBezTo>
                        <a:pt x="1457" y="3080"/>
                        <a:pt x="1" y="0"/>
                        <a:pt x="1" y="0"/>
                      </a:cubicBezTo>
                      <a:cubicBezTo>
                        <a:pt x="1" y="0"/>
                        <a:pt x="3398" y="243"/>
                        <a:pt x="6370" y="2275"/>
                      </a:cubicBezTo>
                      <a:cubicBezTo>
                        <a:pt x="9357" y="4323"/>
                        <a:pt x="10813" y="7401"/>
                        <a:pt x="10813" y="7401"/>
                      </a:cubicBezTo>
                      <a:cubicBezTo>
                        <a:pt x="10813" y="7401"/>
                        <a:pt x="7416" y="7158"/>
                        <a:pt x="4429" y="511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2415444" y="487483"/>
                  <a:ext cx="499263" cy="208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8" h="5264" extrusionOk="0">
                      <a:moveTo>
                        <a:pt x="5854" y="4293"/>
                      </a:moveTo>
                      <a:cubicBezTo>
                        <a:pt x="2366" y="3307"/>
                        <a:pt x="0" y="866"/>
                        <a:pt x="0" y="866"/>
                      </a:cubicBezTo>
                      <a:cubicBezTo>
                        <a:pt x="0" y="866"/>
                        <a:pt x="3290" y="1"/>
                        <a:pt x="6778" y="971"/>
                      </a:cubicBezTo>
                      <a:cubicBezTo>
                        <a:pt x="10266" y="1958"/>
                        <a:pt x="12618" y="4399"/>
                        <a:pt x="12618" y="4399"/>
                      </a:cubicBezTo>
                      <a:cubicBezTo>
                        <a:pt x="12618" y="4399"/>
                        <a:pt x="9326" y="5264"/>
                        <a:pt x="5854" y="429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2411210" y="318289"/>
                  <a:ext cx="427883" cy="17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4520" extrusionOk="0">
                      <a:moveTo>
                        <a:pt x="5005" y="3686"/>
                      </a:moveTo>
                      <a:cubicBezTo>
                        <a:pt x="2018" y="2837"/>
                        <a:pt x="0" y="744"/>
                        <a:pt x="0" y="744"/>
                      </a:cubicBezTo>
                      <a:cubicBezTo>
                        <a:pt x="0" y="744"/>
                        <a:pt x="2821" y="0"/>
                        <a:pt x="5809" y="850"/>
                      </a:cubicBezTo>
                      <a:cubicBezTo>
                        <a:pt x="8796" y="1684"/>
                        <a:pt x="10814" y="3777"/>
                        <a:pt x="10814" y="3777"/>
                      </a:cubicBezTo>
                      <a:cubicBezTo>
                        <a:pt x="10814" y="3777"/>
                        <a:pt x="7993" y="4520"/>
                        <a:pt x="5005" y="36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2408796" y="153882"/>
                  <a:ext cx="342061" cy="14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5" h="3595" extrusionOk="0">
                      <a:moveTo>
                        <a:pt x="4004" y="2928"/>
                      </a:moveTo>
                      <a:cubicBezTo>
                        <a:pt x="1624" y="2260"/>
                        <a:pt x="1" y="576"/>
                        <a:pt x="1" y="576"/>
                      </a:cubicBezTo>
                      <a:cubicBezTo>
                        <a:pt x="1" y="576"/>
                        <a:pt x="2261" y="0"/>
                        <a:pt x="4641" y="667"/>
                      </a:cubicBezTo>
                      <a:cubicBezTo>
                        <a:pt x="7023" y="1335"/>
                        <a:pt x="8645" y="3003"/>
                        <a:pt x="8645" y="3003"/>
                      </a:cubicBezTo>
                      <a:cubicBezTo>
                        <a:pt x="8645" y="3003"/>
                        <a:pt x="6386" y="3595"/>
                        <a:pt x="4004" y="292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2285818" y="642947"/>
                  <a:ext cx="207650" cy="499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2618" extrusionOk="0">
                      <a:moveTo>
                        <a:pt x="4277" y="6764"/>
                      </a:moveTo>
                      <a:cubicBezTo>
                        <a:pt x="5248" y="3276"/>
                        <a:pt x="4383" y="0"/>
                        <a:pt x="4383" y="0"/>
                      </a:cubicBezTo>
                      <a:cubicBezTo>
                        <a:pt x="4383" y="0"/>
                        <a:pt x="1942" y="2366"/>
                        <a:pt x="971" y="5854"/>
                      </a:cubicBezTo>
                      <a:cubicBezTo>
                        <a:pt x="0" y="9342"/>
                        <a:pt x="880" y="12618"/>
                        <a:pt x="880" y="12618"/>
                      </a:cubicBezTo>
                      <a:cubicBezTo>
                        <a:pt x="880" y="12618"/>
                        <a:pt x="3321" y="10252"/>
                        <a:pt x="4277" y="676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2107562" y="516289"/>
                  <a:ext cx="291652" cy="4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1" h="10845" extrusionOk="0">
                      <a:moveTo>
                        <a:pt x="5112" y="6386"/>
                      </a:moveTo>
                      <a:cubicBezTo>
                        <a:pt x="7144" y="3398"/>
                        <a:pt x="7371" y="1"/>
                        <a:pt x="7371" y="1"/>
                      </a:cubicBezTo>
                      <a:cubicBezTo>
                        <a:pt x="7371" y="1"/>
                        <a:pt x="4308" y="1457"/>
                        <a:pt x="2275" y="4459"/>
                      </a:cubicBezTo>
                      <a:cubicBezTo>
                        <a:pt x="229" y="7448"/>
                        <a:pt x="1" y="10845"/>
                        <a:pt x="1" y="10845"/>
                      </a:cubicBezTo>
                      <a:cubicBezTo>
                        <a:pt x="1" y="10845"/>
                        <a:pt x="3080" y="9373"/>
                        <a:pt x="5112" y="63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2052364" y="370519"/>
                  <a:ext cx="349895" cy="274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3" h="6931" extrusionOk="0">
                      <a:moveTo>
                        <a:pt x="5339" y="4625"/>
                      </a:moveTo>
                      <a:cubicBezTo>
                        <a:pt x="7781" y="2714"/>
                        <a:pt x="8842" y="0"/>
                        <a:pt x="8842" y="0"/>
                      </a:cubicBezTo>
                      <a:cubicBezTo>
                        <a:pt x="8842" y="0"/>
                        <a:pt x="5961" y="395"/>
                        <a:pt x="3519" y="2305"/>
                      </a:cubicBezTo>
                      <a:cubicBezTo>
                        <a:pt x="1078" y="4216"/>
                        <a:pt x="0" y="6930"/>
                        <a:pt x="0" y="6930"/>
                      </a:cubicBezTo>
                      <a:cubicBezTo>
                        <a:pt x="0" y="6930"/>
                        <a:pt x="2882" y="6536"/>
                        <a:pt x="5339" y="46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2109382" y="177307"/>
                  <a:ext cx="287458" cy="208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5" h="5278" extrusionOk="0">
                      <a:moveTo>
                        <a:pt x="4322" y="3594"/>
                      </a:moveTo>
                      <a:cubicBezTo>
                        <a:pt x="6340" y="2138"/>
                        <a:pt x="7264" y="0"/>
                        <a:pt x="7264" y="0"/>
                      </a:cubicBezTo>
                      <a:cubicBezTo>
                        <a:pt x="7264" y="0"/>
                        <a:pt x="4945" y="227"/>
                        <a:pt x="2943" y="1683"/>
                      </a:cubicBezTo>
                      <a:cubicBezTo>
                        <a:pt x="941" y="3139"/>
                        <a:pt x="1" y="5278"/>
                        <a:pt x="1" y="5278"/>
                      </a:cubicBezTo>
                      <a:cubicBezTo>
                        <a:pt x="1" y="5278"/>
                        <a:pt x="2320" y="5049"/>
                        <a:pt x="4322" y="35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366814" y="-99949"/>
                  <a:ext cx="222646" cy="1015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25661" extrusionOk="0">
                      <a:moveTo>
                        <a:pt x="1213" y="3944"/>
                      </a:moveTo>
                      <a:cubicBezTo>
                        <a:pt x="0" y="11041"/>
                        <a:pt x="880" y="16212"/>
                        <a:pt x="1941" y="19443"/>
                      </a:cubicBezTo>
                      <a:cubicBezTo>
                        <a:pt x="3292" y="23568"/>
                        <a:pt x="5156" y="25493"/>
                        <a:pt x="5247" y="25584"/>
                      </a:cubicBezTo>
                      <a:cubicBezTo>
                        <a:pt x="5324" y="25660"/>
                        <a:pt x="5460" y="25660"/>
                        <a:pt x="5536" y="25584"/>
                      </a:cubicBezTo>
                      <a:cubicBezTo>
                        <a:pt x="5627" y="25493"/>
                        <a:pt x="5627" y="25372"/>
                        <a:pt x="5551" y="25281"/>
                      </a:cubicBezTo>
                      <a:cubicBezTo>
                        <a:pt x="5520" y="25266"/>
                        <a:pt x="3655" y="23325"/>
                        <a:pt x="2336" y="19291"/>
                      </a:cubicBezTo>
                      <a:cubicBezTo>
                        <a:pt x="1122" y="15560"/>
                        <a:pt x="152" y="9236"/>
                        <a:pt x="2427" y="288"/>
                      </a:cubicBezTo>
                      <a:cubicBezTo>
                        <a:pt x="2457" y="167"/>
                        <a:pt x="2382" y="61"/>
                        <a:pt x="2275" y="31"/>
                      </a:cubicBezTo>
                      <a:cubicBezTo>
                        <a:pt x="2154" y="1"/>
                        <a:pt x="2048" y="76"/>
                        <a:pt x="2018" y="183"/>
                      </a:cubicBezTo>
                      <a:cubicBezTo>
                        <a:pt x="1684" y="1487"/>
                        <a:pt x="1426" y="2745"/>
                        <a:pt x="1213" y="3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0" name="Google Shape;60;p2"/>
              <p:cNvGrpSpPr/>
              <p:nvPr/>
            </p:nvGrpSpPr>
            <p:grpSpPr>
              <a:xfrm rot="9355839" flipH="1">
                <a:off x="8270929" y="3454470"/>
                <a:ext cx="1240338" cy="1654894"/>
                <a:chOff x="1339500" y="-194161"/>
                <a:chExt cx="1105951" cy="1475591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1339500" y="-194161"/>
                  <a:ext cx="1105951" cy="1475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51" h="37293" extrusionOk="0">
                      <a:moveTo>
                        <a:pt x="24416" y="10541"/>
                      </a:moveTo>
                      <a:cubicBezTo>
                        <a:pt x="24038" y="14302"/>
                        <a:pt x="19609" y="12512"/>
                        <a:pt x="19609" y="12512"/>
                      </a:cubicBezTo>
                      <a:cubicBezTo>
                        <a:pt x="19609" y="12512"/>
                        <a:pt x="26980" y="17577"/>
                        <a:pt x="25993" y="20898"/>
                      </a:cubicBezTo>
                      <a:cubicBezTo>
                        <a:pt x="24992" y="24220"/>
                        <a:pt x="20382" y="21232"/>
                        <a:pt x="20382" y="21232"/>
                      </a:cubicBezTo>
                      <a:cubicBezTo>
                        <a:pt x="20382" y="21232"/>
                        <a:pt x="27950" y="29679"/>
                        <a:pt x="24477" y="32636"/>
                      </a:cubicBezTo>
                      <a:cubicBezTo>
                        <a:pt x="18987" y="37292"/>
                        <a:pt x="15090" y="21777"/>
                        <a:pt x="15090" y="21777"/>
                      </a:cubicBezTo>
                      <a:cubicBezTo>
                        <a:pt x="15090" y="21777"/>
                        <a:pt x="13255" y="29754"/>
                        <a:pt x="9479" y="25706"/>
                      </a:cubicBezTo>
                      <a:cubicBezTo>
                        <a:pt x="5702" y="21672"/>
                        <a:pt x="9600" y="11269"/>
                        <a:pt x="8675" y="11905"/>
                      </a:cubicBezTo>
                      <a:cubicBezTo>
                        <a:pt x="7765" y="12527"/>
                        <a:pt x="5081" y="16591"/>
                        <a:pt x="2533" y="14423"/>
                      </a:cubicBezTo>
                      <a:cubicBezTo>
                        <a:pt x="0" y="12269"/>
                        <a:pt x="9479" y="0"/>
                        <a:pt x="9479" y="0"/>
                      </a:cubicBezTo>
                      <a:cubicBezTo>
                        <a:pt x="9479" y="0"/>
                        <a:pt x="24780" y="6794"/>
                        <a:pt x="24416" y="1054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" name="Google Shape;62;p2"/>
                <p:cNvGrpSpPr/>
                <p:nvPr/>
              </p:nvGrpSpPr>
              <p:grpSpPr>
                <a:xfrm>
                  <a:off x="1575921" y="-194161"/>
                  <a:ext cx="632486" cy="1128109"/>
                  <a:chOff x="1575921" y="-194161"/>
                  <a:chExt cx="632486" cy="1128109"/>
                </a:xfrm>
              </p:grpSpPr>
              <p:sp>
                <p:nvSpPr>
                  <p:cNvPr id="63" name="Google Shape;63;p2"/>
                  <p:cNvSpPr/>
                  <p:nvPr/>
                </p:nvSpPr>
                <p:spPr>
                  <a:xfrm>
                    <a:off x="1575921" y="-194161"/>
                    <a:ext cx="632486" cy="1128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85" h="28511" extrusionOk="0">
                        <a:moveTo>
                          <a:pt x="3959" y="2851"/>
                        </a:moveTo>
                        <a:lnTo>
                          <a:pt x="4156" y="3791"/>
                        </a:lnTo>
                        <a:lnTo>
                          <a:pt x="4293" y="4293"/>
                        </a:lnTo>
                        <a:lnTo>
                          <a:pt x="4156" y="4459"/>
                        </a:lnTo>
                        <a:lnTo>
                          <a:pt x="4125" y="4414"/>
                        </a:lnTo>
                        <a:cubicBezTo>
                          <a:pt x="4111" y="4398"/>
                          <a:pt x="4111" y="4398"/>
                          <a:pt x="4111" y="4384"/>
                        </a:cubicBezTo>
                        <a:lnTo>
                          <a:pt x="4111" y="4368"/>
                        </a:lnTo>
                        <a:lnTo>
                          <a:pt x="4095" y="4368"/>
                        </a:lnTo>
                        <a:lnTo>
                          <a:pt x="4095" y="4368"/>
                        </a:lnTo>
                        <a:lnTo>
                          <a:pt x="4095" y="4398"/>
                        </a:lnTo>
                        <a:cubicBezTo>
                          <a:pt x="4095" y="4428"/>
                          <a:pt x="4095" y="4459"/>
                          <a:pt x="4080" y="4489"/>
                        </a:cubicBezTo>
                        <a:cubicBezTo>
                          <a:pt x="4080" y="4550"/>
                          <a:pt x="4050" y="4626"/>
                          <a:pt x="4034" y="4687"/>
                        </a:cubicBezTo>
                        <a:cubicBezTo>
                          <a:pt x="4004" y="4838"/>
                          <a:pt x="3959" y="4974"/>
                          <a:pt x="3913" y="5111"/>
                        </a:cubicBezTo>
                        <a:cubicBezTo>
                          <a:pt x="3807" y="5384"/>
                          <a:pt x="3686" y="5657"/>
                          <a:pt x="3565" y="5930"/>
                        </a:cubicBezTo>
                        <a:cubicBezTo>
                          <a:pt x="3292" y="6461"/>
                          <a:pt x="2988" y="6976"/>
                          <a:pt x="2624" y="7461"/>
                        </a:cubicBezTo>
                        <a:cubicBezTo>
                          <a:pt x="2260" y="7947"/>
                          <a:pt x="1850" y="8402"/>
                          <a:pt x="1395" y="8826"/>
                        </a:cubicBezTo>
                        <a:cubicBezTo>
                          <a:pt x="987" y="9281"/>
                          <a:pt x="516" y="9691"/>
                          <a:pt x="0" y="10070"/>
                        </a:cubicBezTo>
                        <a:cubicBezTo>
                          <a:pt x="607" y="9827"/>
                          <a:pt x="1183" y="9494"/>
                          <a:pt x="1715" y="9099"/>
                        </a:cubicBezTo>
                        <a:cubicBezTo>
                          <a:pt x="2200" y="8675"/>
                          <a:pt x="2624" y="8189"/>
                          <a:pt x="3003" y="7690"/>
                        </a:cubicBezTo>
                        <a:cubicBezTo>
                          <a:pt x="3383" y="7188"/>
                          <a:pt x="3701" y="6643"/>
                          <a:pt x="3974" y="6097"/>
                        </a:cubicBezTo>
                        <a:cubicBezTo>
                          <a:pt x="4111" y="5809"/>
                          <a:pt x="4232" y="5520"/>
                          <a:pt x="4338" y="5233"/>
                        </a:cubicBezTo>
                        <a:cubicBezTo>
                          <a:pt x="4384" y="5111"/>
                          <a:pt x="4429" y="4974"/>
                          <a:pt x="4459" y="4853"/>
                        </a:cubicBezTo>
                        <a:cubicBezTo>
                          <a:pt x="4550" y="5111"/>
                          <a:pt x="4626" y="5369"/>
                          <a:pt x="4717" y="5642"/>
                        </a:cubicBezTo>
                        <a:cubicBezTo>
                          <a:pt x="4914" y="6248"/>
                          <a:pt x="5096" y="6871"/>
                          <a:pt x="5324" y="7477"/>
                        </a:cubicBezTo>
                        <a:lnTo>
                          <a:pt x="5975" y="9281"/>
                        </a:lnTo>
                        <a:lnTo>
                          <a:pt x="6673" y="11087"/>
                        </a:lnTo>
                        <a:cubicBezTo>
                          <a:pt x="6749" y="11283"/>
                          <a:pt x="6825" y="11465"/>
                          <a:pt x="6901" y="11647"/>
                        </a:cubicBezTo>
                        <a:lnTo>
                          <a:pt x="6885" y="11875"/>
                        </a:lnTo>
                        <a:cubicBezTo>
                          <a:pt x="6855" y="12587"/>
                          <a:pt x="6764" y="13331"/>
                          <a:pt x="6658" y="14059"/>
                        </a:cubicBezTo>
                        <a:cubicBezTo>
                          <a:pt x="6537" y="14787"/>
                          <a:pt x="6385" y="15499"/>
                          <a:pt x="6203" y="16212"/>
                        </a:cubicBezTo>
                        <a:cubicBezTo>
                          <a:pt x="6097" y="16576"/>
                          <a:pt x="6006" y="16925"/>
                          <a:pt x="5884" y="17274"/>
                        </a:cubicBezTo>
                        <a:cubicBezTo>
                          <a:pt x="5824" y="17456"/>
                          <a:pt x="5763" y="17622"/>
                          <a:pt x="5702" y="17804"/>
                        </a:cubicBezTo>
                        <a:cubicBezTo>
                          <a:pt x="5657" y="17881"/>
                          <a:pt x="5627" y="17972"/>
                          <a:pt x="5597" y="18063"/>
                        </a:cubicBezTo>
                        <a:cubicBezTo>
                          <a:pt x="5551" y="18138"/>
                          <a:pt x="5536" y="18229"/>
                          <a:pt x="5506" y="18320"/>
                        </a:cubicBezTo>
                        <a:cubicBezTo>
                          <a:pt x="5278" y="19017"/>
                          <a:pt x="4990" y="19715"/>
                          <a:pt x="4641" y="20382"/>
                        </a:cubicBezTo>
                        <a:cubicBezTo>
                          <a:pt x="5126" y="19791"/>
                          <a:pt x="5551" y="19139"/>
                          <a:pt x="5915" y="18457"/>
                        </a:cubicBezTo>
                        <a:cubicBezTo>
                          <a:pt x="6006" y="18289"/>
                          <a:pt x="6066" y="18107"/>
                          <a:pt x="6127" y="17925"/>
                        </a:cubicBezTo>
                        <a:cubicBezTo>
                          <a:pt x="6203" y="17759"/>
                          <a:pt x="6264" y="17577"/>
                          <a:pt x="6325" y="17395"/>
                        </a:cubicBezTo>
                        <a:cubicBezTo>
                          <a:pt x="6446" y="17031"/>
                          <a:pt x="6537" y="16682"/>
                          <a:pt x="6643" y="16318"/>
                        </a:cubicBezTo>
                        <a:cubicBezTo>
                          <a:pt x="6840" y="15590"/>
                          <a:pt x="6992" y="14848"/>
                          <a:pt x="7113" y="14120"/>
                        </a:cubicBezTo>
                        <a:cubicBezTo>
                          <a:pt x="7189" y="13604"/>
                          <a:pt x="7249" y="13103"/>
                          <a:pt x="7295" y="12587"/>
                        </a:cubicBezTo>
                        <a:cubicBezTo>
                          <a:pt x="7340" y="12694"/>
                          <a:pt x="7371" y="12785"/>
                          <a:pt x="7417" y="12891"/>
                        </a:cubicBezTo>
                        <a:cubicBezTo>
                          <a:pt x="7659" y="13483"/>
                          <a:pt x="7917" y="14074"/>
                          <a:pt x="8175" y="14666"/>
                        </a:cubicBezTo>
                        <a:cubicBezTo>
                          <a:pt x="8644" y="15742"/>
                          <a:pt x="9146" y="16819"/>
                          <a:pt x="9645" y="17895"/>
                        </a:cubicBezTo>
                        <a:cubicBezTo>
                          <a:pt x="9585" y="18245"/>
                          <a:pt x="9494" y="18593"/>
                          <a:pt x="9388" y="18942"/>
                        </a:cubicBezTo>
                        <a:cubicBezTo>
                          <a:pt x="9267" y="19290"/>
                          <a:pt x="9130" y="19654"/>
                          <a:pt x="8964" y="19988"/>
                        </a:cubicBezTo>
                        <a:cubicBezTo>
                          <a:pt x="8782" y="20322"/>
                          <a:pt x="8584" y="20655"/>
                          <a:pt x="8357" y="20959"/>
                        </a:cubicBezTo>
                        <a:cubicBezTo>
                          <a:pt x="8280" y="21019"/>
                          <a:pt x="8250" y="21110"/>
                          <a:pt x="8205" y="21187"/>
                        </a:cubicBezTo>
                        <a:cubicBezTo>
                          <a:pt x="8159" y="21278"/>
                          <a:pt x="8098" y="21353"/>
                          <a:pt x="8054" y="21429"/>
                        </a:cubicBezTo>
                        <a:cubicBezTo>
                          <a:pt x="7947" y="21611"/>
                          <a:pt x="7811" y="21747"/>
                          <a:pt x="7690" y="21915"/>
                        </a:cubicBezTo>
                        <a:cubicBezTo>
                          <a:pt x="7872" y="21824"/>
                          <a:pt x="8068" y="21733"/>
                          <a:pt x="8250" y="21595"/>
                        </a:cubicBezTo>
                        <a:cubicBezTo>
                          <a:pt x="8327" y="21535"/>
                          <a:pt x="8432" y="21474"/>
                          <a:pt x="8509" y="21414"/>
                        </a:cubicBezTo>
                        <a:cubicBezTo>
                          <a:pt x="8584" y="21338"/>
                          <a:pt x="8675" y="21278"/>
                          <a:pt x="8735" y="21187"/>
                        </a:cubicBezTo>
                        <a:cubicBezTo>
                          <a:pt x="8978" y="20853"/>
                          <a:pt x="9190" y="20519"/>
                          <a:pt x="9372" y="20155"/>
                        </a:cubicBezTo>
                        <a:cubicBezTo>
                          <a:pt x="9554" y="19791"/>
                          <a:pt x="9691" y="19427"/>
                          <a:pt x="9813" y="19048"/>
                        </a:cubicBezTo>
                        <a:cubicBezTo>
                          <a:pt x="9873" y="18896"/>
                          <a:pt x="9918" y="18730"/>
                          <a:pt x="9964" y="18562"/>
                        </a:cubicBezTo>
                        <a:cubicBezTo>
                          <a:pt x="10464" y="19609"/>
                          <a:pt x="10965" y="20655"/>
                          <a:pt x="11481" y="21702"/>
                        </a:cubicBezTo>
                        <a:cubicBezTo>
                          <a:pt x="11768" y="22279"/>
                          <a:pt x="12072" y="22855"/>
                          <a:pt x="12375" y="23431"/>
                        </a:cubicBezTo>
                        <a:cubicBezTo>
                          <a:pt x="12664" y="24022"/>
                          <a:pt x="12967" y="24598"/>
                          <a:pt x="13270" y="25174"/>
                        </a:cubicBezTo>
                        <a:cubicBezTo>
                          <a:pt x="13938" y="26297"/>
                          <a:pt x="14605" y="27404"/>
                          <a:pt x="15333" y="28511"/>
                        </a:cubicBezTo>
                        <a:cubicBezTo>
                          <a:pt x="14787" y="27328"/>
                          <a:pt x="14225" y="26161"/>
                          <a:pt x="13679" y="24993"/>
                        </a:cubicBezTo>
                        <a:cubicBezTo>
                          <a:pt x="13543" y="24705"/>
                          <a:pt x="13376" y="24416"/>
                          <a:pt x="13224" y="24129"/>
                        </a:cubicBezTo>
                        <a:lnTo>
                          <a:pt x="12785" y="23264"/>
                        </a:lnTo>
                        <a:cubicBezTo>
                          <a:pt x="12482" y="22687"/>
                          <a:pt x="12193" y="22111"/>
                          <a:pt x="11906" y="21535"/>
                        </a:cubicBezTo>
                        <a:cubicBezTo>
                          <a:pt x="11390" y="20504"/>
                          <a:pt x="10889" y="19458"/>
                          <a:pt x="10389" y="18427"/>
                        </a:cubicBezTo>
                        <a:lnTo>
                          <a:pt x="11481" y="19063"/>
                        </a:lnTo>
                        <a:lnTo>
                          <a:pt x="11906" y="19306"/>
                        </a:lnTo>
                        <a:cubicBezTo>
                          <a:pt x="11981" y="19351"/>
                          <a:pt x="12057" y="19397"/>
                          <a:pt x="12118" y="19442"/>
                        </a:cubicBezTo>
                        <a:cubicBezTo>
                          <a:pt x="12193" y="19488"/>
                          <a:pt x="12270" y="19518"/>
                          <a:pt x="12345" y="19549"/>
                        </a:cubicBezTo>
                        <a:cubicBezTo>
                          <a:pt x="12678" y="19670"/>
                          <a:pt x="12997" y="19791"/>
                          <a:pt x="13331" y="19897"/>
                        </a:cubicBezTo>
                        <a:cubicBezTo>
                          <a:pt x="13088" y="19670"/>
                          <a:pt x="12830" y="19458"/>
                          <a:pt x="12587" y="19230"/>
                        </a:cubicBezTo>
                        <a:cubicBezTo>
                          <a:pt x="12512" y="19185"/>
                          <a:pt x="12452" y="19124"/>
                          <a:pt x="12375" y="19094"/>
                        </a:cubicBezTo>
                        <a:cubicBezTo>
                          <a:pt x="12300" y="19048"/>
                          <a:pt x="12239" y="19003"/>
                          <a:pt x="12163" y="18973"/>
                        </a:cubicBezTo>
                        <a:lnTo>
                          <a:pt x="11724" y="18714"/>
                        </a:lnTo>
                        <a:lnTo>
                          <a:pt x="10070" y="17744"/>
                        </a:lnTo>
                        <a:cubicBezTo>
                          <a:pt x="9570" y="16667"/>
                          <a:pt x="9069" y="15590"/>
                          <a:pt x="8600" y="14514"/>
                        </a:cubicBezTo>
                        <a:cubicBezTo>
                          <a:pt x="8432" y="14134"/>
                          <a:pt x="8266" y="13756"/>
                          <a:pt x="8114" y="13376"/>
                        </a:cubicBezTo>
                        <a:cubicBezTo>
                          <a:pt x="8296" y="13558"/>
                          <a:pt x="8493" y="13740"/>
                          <a:pt x="8705" y="13922"/>
                        </a:cubicBezTo>
                        <a:cubicBezTo>
                          <a:pt x="9055" y="14195"/>
                          <a:pt x="9403" y="14468"/>
                          <a:pt x="9767" y="14726"/>
                        </a:cubicBezTo>
                        <a:cubicBezTo>
                          <a:pt x="10146" y="14969"/>
                          <a:pt x="10525" y="15212"/>
                          <a:pt x="10919" y="15424"/>
                        </a:cubicBezTo>
                        <a:cubicBezTo>
                          <a:pt x="11693" y="15879"/>
                          <a:pt x="12512" y="16257"/>
                          <a:pt x="13346" y="16621"/>
                        </a:cubicBezTo>
                        <a:cubicBezTo>
                          <a:pt x="14211" y="16925"/>
                          <a:pt x="15090" y="17167"/>
                          <a:pt x="15984" y="17335"/>
                        </a:cubicBezTo>
                        <a:cubicBezTo>
                          <a:pt x="15151" y="17001"/>
                          <a:pt x="14332" y="16621"/>
                          <a:pt x="13543" y="16243"/>
                        </a:cubicBezTo>
                        <a:cubicBezTo>
                          <a:pt x="12709" y="15909"/>
                          <a:pt x="11920" y="15515"/>
                          <a:pt x="11162" y="15090"/>
                        </a:cubicBezTo>
                        <a:cubicBezTo>
                          <a:pt x="10783" y="14862"/>
                          <a:pt x="10404" y="14635"/>
                          <a:pt x="10055" y="14393"/>
                        </a:cubicBezTo>
                        <a:cubicBezTo>
                          <a:pt x="9691" y="14150"/>
                          <a:pt x="9342" y="13892"/>
                          <a:pt x="9024" y="13619"/>
                        </a:cubicBezTo>
                        <a:cubicBezTo>
                          <a:pt x="8691" y="13346"/>
                          <a:pt x="8387" y="13042"/>
                          <a:pt x="8098" y="12739"/>
                        </a:cubicBezTo>
                        <a:cubicBezTo>
                          <a:pt x="7917" y="12557"/>
                          <a:pt x="7750" y="12360"/>
                          <a:pt x="7599" y="12163"/>
                        </a:cubicBezTo>
                        <a:cubicBezTo>
                          <a:pt x="7431" y="11754"/>
                          <a:pt x="7265" y="11360"/>
                          <a:pt x="7113" y="10949"/>
                        </a:cubicBezTo>
                        <a:lnTo>
                          <a:pt x="6400" y="9160"/>
                        </a:lnTo>
                        <a:lnTo>
                          <a:pt x="5763" y="7340"/>
                        </a:lnTo>
                        <a:cubicBezTo>
                          <a:pt x="5536" y="6749"/>
                          <a:pt x="5354" y="6127"/>
                          <a:pt x="5156" y="5520"/>
                        </a:cubicBezTo>
                        <a:lnTo>
                          <a:pt x="5021" y="5126"/>
                        </a:lnTo>
                        <a:cubicBezTo>
                          <a:pt x="5870" y="5733"/>
                          <a:pt x="6794" y="6234"/>
                          <a:pt x="7781" y="6628"/>
                        </a:cubicBezTo>
                        <a:cubicBezTo>
                          <a:pt x="8448" y="6885"/>
                          <a:pt x="9130" y="7097"/>
                          <a:pt x="9827" y="7279"/>
                        </a:cubicBezTo>
                        <a:cubicBezTo>
                          <a:pt x="10555" y="7386"/>
                          <a:pt x="11283" y="7431"/>
                          <a:pt x="11997" y="7417"/>
                        </a:cubicBezTo>
                        <a:cubicBezTo>
                          <a:pt x="11299" y="7265"/>
                          <a:pt x="10616" y="7083"/>
                          <a:pt x="9949" y="6871"/>
                        </a:cubicBezTo>
                        <a:cubicBezTo>
                          <a:pt x="9267" y="6719"/>
                          <a:pt x="8600" y="6507"/>
                          <a:pt x="7963" y="6248"/>
                        </a:cubicBezTo>
                        <a:cubicBezTo>
                          <a:pt x="6810" y="5793"/>
                          <a:pt x="5748" y="5172"/>
                          <a:pt x="4808" y="4428"/>
                        </a:cubicBezTo>
                        <a:cubicBezTo>
                          <a:pt x="4732" y="4186"/>
                          <a:pt x="4687" y="3929"/>
                          <a:pt x="4596" y="3686"/>
                        </a:cubicBezTo>
                        <a:lnTo>
                          <a:pt x="4307" y="2776"/>
                        </a:lnTo>
                        <a:cubicBezTo>
                          <a:pt x="4202" y="2473"/>
                          <a:pt x="4095" y="2169"/>
                          <a:pt x="4020" y="1866"/>
                        </a:cubicBezTo>
                        <a:cubicBezTo>
                          <a:pt x="3852" y="1244"/>
                          <a:pt x="3686" y="623"/>
                          <a:pt x="3504" y="0"/>
                        </a:cubicBezTo>
                        <a:lnTo>
                          <a:pt x="3777" y="1911"/>
                        </a:lnTo>
                        <a:cubicBezTo>
                          <a:pt x="3822" y="2230"/>
                          <a:pt x="3898" y="2533"/>
                          <a:pt x="3959" y="285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1869360" y="167058"/>
                    <a:ext cx="273055" cy="142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1" h="3610" extrusionOk="0">
                        <a:moveTo>
                          <a:pt x="1714" y="941"/>
                        </a:moveTo>
                        <a:cubicBezTo>
                          <a:pt x="1426" y="775"/>
                          <a:pt x="1168" y="607"/>
                          <a:pt x="895" y="425"/>
                        </a:cubicBezTo>
                        <a:lnTo>
                          <a:pt x="456" y="229"/>
                        </a:lnTo>
                        <a:lnTo>
                          <a:pt x="1" y="1"/>
                        </a:lnTo>
                        <a:cubicBezTo>
                          <a:pt x="92" y="138"/>
                          <a:pt x="197" y="259"/>
                          <a:pt x="288" y="395"/>
                        </a:cubicBezTo>
                        <a:cubicBezTo>
                          <a:pt x="395" y="516"/>
                          <a:pt x="516" y="638"/>
                          <a:pt x="622" y="759"/>
                        </a:cubicBezTo>
                        <a:cubicBezTo>
                          <a:pt x="895" y="941"/>
                          <a:pt x="1168" y="1108"/>
                          <a:pt x="1457" y="1275"/>
                        </a:cubicBezTo>
                        <a:cubicBezTo>
                          <a:pt x="2033" y="1608"/>
                          <a:pt x="2609" y="1911"/>
                          <a:pt x="3200" y="2215"/>
                        </a:cubicBezTo>
                        <a:cubicBezTo>
                          <a:pt x="3792" y="2504"/>
                          <a:pt x="4383" y="2776"/>
                          <a:pt x="4989" y="3034"/>
                        </a:cubicBezTo>
                        <a:lnTo>
                          <a:pt x="5899" y="3428"/>
                        </a:lnTo>
                        <a:cubicBezTo>
                          <a:pt x="6233" y="3504"/>
                          <a:pt x="6567" y="3580"/>
                          <a:pt x="6900" y="3610"/>
                        </a:cubicBezTo>
                        <a:cubicBezTo>
                          <a:pt x="6643" y="3413"/>
                          <a:pt x="6370" y="3231"/>
                          <a:pt x="6097" y="3049"/>
                        </a:cubicBezTo>
                        <a:cubicBezTo>
                          <a:pt x="5794" y="2928"/>
                          <a:pt x="5490" y="2807"/>
                          <a:pt x="5187" y="2670"/>
                        </a:cubicBezTo>
                        <a:cubicBezTo>
                          <a:pt x="4595" y="2413"/>
                          <a:pt x="4004" y="2140"/>
                          <a:pt x="3412" y="1851"/>
                        </a:cubicBezTo>
                        <a:cubicBezTo>
                          <a:pt x="2836" y="1563"/>
                          <a:pt x="2260" y="1260"/>
                          <a:pt x="1714" y="94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1643108" y="110080"/>
                    <a:ext cx="113480" cy="202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8" h="5111" extrusionOk="0">
                        <a:moveTo>
                          <a:pt x="2473" y="652"/>
                        </a:moveTo>
                        <a:cubicBezTo>
                          <a:pt x="2413" y="895"/>
                          <a:pt x="2322" y="1123"/>
                          <a:pt x="2245" y="1350"/>
                        </a:cubicBezTo>
                        <a:cubicBezTo>
                          <a:pt x="2079" y="1805"/>
                          <a:pt x="1897" y="2260"/>
                          <a:pt x="1699" y="2700"/>
                        </a:cubicBezTo>
                        <a:cubicBezTo>
                          <a:pt x="1487" y="3139"/>
                          <a:pt x="1244" y="3564"/>
                          <a:pt x="957" y="3958"/>
                        </a:cubicBezTo>
                        <a:cubicBezTo>
                          <a:pt x="805" y="4156"/>
                          <a:pt x="653" y="4352"/>
                          <a:pt x="471" y="4520"/>
                        </a:cubicBezTo>
                        <a:cubicBezTo>
                          <a:pt x="350" y="4716"/>
                          <a:pt x="199" y="4914"/>
                          <a:pt x="1" y="5111"/>
                        </a:cubicBezTo>
                        <a:cubicBezTo>
                          <a:pt x="274" y="5035"/>
                          <a:pt x="516" y="4898"/>
                          <a:pt x="744" y="4747"/>
                        </a:cubicBezTo>
                        <a:cubicBezTo>
                          <a:pt x="941" y="4550"/>
                          <a:pt x="1108" y="4352"/>
                          <a:pt x="1260" y="4140"/>
                        </a:cubicBezTo>
                        <a:cubicBezTo>
                          <a:pt x="1563" y="3731"/>
                          <a:pt x="1821" y="3291"/>
                          <a:pt x="2033" y="2836"/>
                        </a:cubicBezTo>
                        <a:cubicBezTo>
                          <a:pt x="2245" y="2381"/>
                          <a:pt x="2443" y="1926"/>
                          <a:pt x="2595" y="1456"/>
                        </a:cubicBezTo>
                        <a:cubicBezTo>
                          <a:pt x="2686" y="1214"/>
                          <a:pt x="2761" y="986"/>
                          <a:pt x="2837" y="743"/>
                        </a:cubicBezTo>
                        <a:cubicBezTo>
                          <a:pt x="2852" y="500"/>
                          <a:pt x="2868" y="243"/>
                          <a:pt x="2852" y="1"/>
                        </a:cubicBezTo>
                        <a:cubicBezTo>
                          <a:pt x="2716" y="213"/>
                          <a:pt x="2595" y="440"/>
                          <a:pt x="2473" y="65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6" name="Google Shape;66;p2"/>
            <p:cNvGrpSpPr/>
            <p:nvPr/>
          </p:nvGrpSpPr>
          <p:grpSpPr>
            <a:xfrm>
              <a:off x="-824518" y="3425917"/>
              <a:ext cx="2910518" cy="2567668"/>
              <a:chOff x="-824518" y="3425917"/>
              <a:chExt cx="2910518" cy="2567668"/>
            </a:xfrm>
          </p:grpSpPr>
          <p:grpSp>
            <p:nvGrpSpPr>
              <p:cNvPr id="67" name="Google Shape;67;p2"/>
              <p:cNvGrpSpPr/>
              <p:nvPr/>
            </p:nvGrpSpPr>
            <p:grpSpPr>
              <a:xfrm rot="8736455">
                <a:off x="-486163" y="3605307"/>
                <a:ext cx="976435" cy="1499970"/>
                <a:chOff x="2286372" y="-704237"/>
                <a:chExt cx="1280583" cy="1967046"/>
              </a:xfrm>
            </p:grpSpPr>
            <p:sp>
              <p:nvSpPr>
                <p:cNvPr id="68" name="Google Shape;68;p2"/>
                <p:cNvSpPr/>
                <p:nvPr/>
              </p:nvSpPr>
              <p:spPr>
                <a:xfrm>
                  <a:off x="2815084" y="508534"/>
                  <a:ext cx="226207" cy="75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7" h="19063" extrusionOk="0">
                      <a:moveTo>
                        <a:pt x="364" y="9706"/>
                      </a:moveTo>
                      <a:cubicBezTo>
                        <a:pt x="0" y="4429"/>
                        <a:pt x="2198" y="0"/>
                        <a:pt x="2198" y="0"/>
                      </a:cubicBezTo>
                      <a:cubicBezTo>
                        <a:pt x="2198" y="0"/>
                        <a:pt x="5005" y="4095"/>
                        <a:pt x="5369" y="9357"/>
                      </a:cubicBezTo>
                      <a:cubicBezTo>
                        <a:pt x="5717" y="14620"/>
                        <a:pt x="3518" y="19062"/>
                        <a:pt x="3518" y="19062"/>
                      </a:cubicBezTo>
                      <a:cubicBezTo>
                        <a:pt x="3518" y="19062"/>
                        <a:pt x="728" y="14968"/>
                        <a:pt x="364" y="97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918279" y="279314"/>
                  <a:ext cx="374467" cy="66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" h="16773" extrusionOk="0">
                      <a:moveTo>
                        <a:pt x="2518" y="9599"/>
                      </a:moveTo>
                      <a:cubicBezTo>
                        <a:pt x="1" y="4959"/>
                        <a:pt x="136" y="0"/>
                        <a:pt x="136" y="0"/>
                      </a:cubicBezTo>
                      <a:cubicBezTo>
                        <a:pt x="136" y="0"/>
                        <a:pt x="4398" y="2548"/>
                        <a:pt x="6930" y="7188"/>
                      </a:cubicBezTo>
                      <a:cubicBezTo>
                        <a:pt x="9464" y="11813"/>
                        <a:pt x="9312" y="16773"/>
                        <a:pt x="9312" y="16773"/>
                      </a:cubicBezTo>
                      <a:cubicBezTo>
                        <a:pt x="9312" y="16773"/>
                        <a:pt x="5050" y="14225"/>
                        <a:pt x="2518" y="95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966275" y="80087"/>
                  <a:ext cx="556913" cy="511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5" h="12936" extrusionOk="0">
                      <a:moveTo>
                        <a:pt x="5339" y="8311"/>
                      </a:moveTo>
                      <a:cubicBezTo>
                        <a:pt x="1457" y="4732"/>
                        <a:pt x="1" y="0"/>
                        <a:pt x="1" y="0"/>
                      </a:cubicBezTo>
                      <a:cubicBezTo>
                        <a:pt x="1" y="0"/>
                        <a:pt x="4854" y="1046"/>
                        <a:pt x="8736" y="4625"/>
                      </a:cubicBezTo>
                      <a:cubicBezTo>
                        <a:pt x="12618" y="8204"/>
                        <a:pt x="14074" y="12936"/>
                        <a:pt x="14074" y="12936"/>
                      </a:cubicBezTo>
                      <a:cubicBezTo>
                        <a:pt x="14074" y="12936"/>
                        <a:pt x="9236" y="11890"/>
                        <a:pt x="5339" y="83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3075484" y="-149133"/>
                  <a:ext cx="477065" cy="439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7" h="11102" extrusionOk="0">
                      <a:moveTo>
                        <a:pt x="4581" y="7128"/>
                      </a:moveTo>
                      <a:cubicBezTo>
                        <a:pt x="1244" y="4064"/>
                        <a:pt x="1" y="0"/>
                        <a:pt x="1" y="0"/>
                      </a:cubicBezTo>
                      <a:cubicBezTo>
                        <a:pt x="1" y="0"/>
                        <a:pt x="4156" y="894"/>
                        <a:pt x="7492" y="3958"/>
                      </a:cubicBezTo>
                      <a:cubicBezTo>
                        <a:pt x="10813" y="7037"/>
                        <a:pt x="12057" y="11101"/>
                        <a:pt x="12057" y="11101"/>
                      </a:cubicBezTo>
                      <a:cubicBezTo>
                        <a:pt x="12057" y="11101"/>
                        <a:pt x="7901" y="10191"/>
                        <a:pt x="4581" y="71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3185286" y="-373011"/>
                  <a:ext cx="381668" cy="351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8874" extrusionOk="0">
                      <a:moveTo>
                        <a:pt x="3656" y="5703"/>
                      </a:moveTo>
                      <a:cubicBezTo>
                        <a:pt x="1001" y="3262"/>
                        <a:pt x="0" y="1"/>
                        <a:pt x="0" y="1"/>
                      </a:cubicBezTo>
                      <a:cubicBezTo>
                        <a:pt x="0" y="1"/>
                        <a:pt x="3322" y="729"/>
                        <a:pt x="5991" y="3171"/>
                      </a:cubicBezTo>
                      <a:cubicBezTo>
                        <a:pt x="8645" y="5628"/>
                        <a:pt x="9646" y="8873"/>
                        <a:pt x="9646" y="8873"/>
                      </a:cubicBezTo>
                      <a:cubicBezTo>
                        <a:pt x="9646" y="8873"/>
                        <a:pt x="6325" y="8145"/>
                        <a:pt x="3656" y="570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432221" y="266098"/>
                  <a:ext cx="510658" cy="558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6" h="14119" extrusionOk="0">
                      <a:moveTo>
                        <a:pt x="8311" y="8750"/>
                      </a:moveTo>
                      <a:cubicBezTo>
                        <a:pt x="11874" y="4853"/>
                        <a:pt x="12906" y="1"/>
                        <a:pt x="12906" y="1"/>
                      </a:cubicBezTo>
                      <a:cubicBezTo>
                        <a:pt x="12906" y="1"/>
                        <a:pt x="8160" y="1471"/>
                        <a:pt x="4611" y="5369"/>
                      </a:cubicBezTo>
                      <a:cubicBezTo>
                        <a:pt x="1046" y="9266"/>
                        <a:pt x="1" y="14119"/>
                        <a:pt x="1" y="14119"/>
                      </a:cubicBezTo>
                      <a:cubicBezTo>
                        <a:pt x="1" y="14119"/>
                        <a:pt x="4747" y="12648"/>
                        <a:pt x="8311" y="875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286372" y="57256"/>
                  <a:ext cx="662518" cy="375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44" h="9495" extrusionOk="0">
                      <a:moveTo>
                        <a:pt x="9585" y="6947"/>
                      </a:moveTo>
                      <a:cubicBezTo>
                        <a:pt x="14211" y="4399"/>
                        <a:pt x="16743" y="137"/>
                        <a:pt x="16743" y="137"/>
                      </a:cubicBezTo>
                      <a:cubicBezTo>
                        <a:pt x="16743" y="137"/>
                        <a:pt x="11785" y="1"/>
                        <a:pt x="7159" y="2549"/>
                      </a:cubicBezTo>
                      <a:cubicBezTo>
                        <a:pt x="2534" y="5097"/>
                        <a:pt x="1" y="9357"/>
                        <a:pt x="1" y="9357"/>
                      </a:cubicBezTo>
                      <a:cubicBezTo>
                        <a:pt x="1" y="9357"/>
                        <a:pt x="4961" y="9494"/>
                        <a:pt x="9585" y="694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412397" y="-180352"/>
                  <a:ext cx="636720" cy="235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2" h="5960" extrusionOk="0">
                      <a:moveTo>
                        <a:pt x="8463" y="5096"/>
                      </a:moveTo>
                      <a:cubicBezTo>
                        <a:pt x="12907" y="4216"/>
                        <a:pt x="16092" y="1396"/>
                        <a:pt x="16092" y="1396"/>
                      </a:cubicBezTo>
                      <a:cubicBezTo>
                        <a:pt x="16092" y="1396"/>
                        <a:pt x="12072" y="1"/>
                        <a:pt x="7629" y="880"/>
                      </a:cubicBezTo>
                      <a:cubicBezTo>
                        <a:pt x="3185" y="1744"/>
                        <a:pt x="1" y="4565"/>
                        <a:pt x="1" y="4565"/>
                      </a:cubicBezTo>
                      <a:cubicBezTo>
                        <a:pt x="1" y="4565"/>
                        <a:pt x="4020" y="5960"/>
                        <a:pt x="8463" y="50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658433" y="-428762"/>
                  <a:ext cx="511291" cy="17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2" h="4520" extrusionOk="0">
                      <a:moveTo>
                        <a:pt x="6734" y="3958"/>
                      </a:moveTo>
                      <a:cubicBezTo>
                        <a:pt x="10298" y="3381"/>
                        <a:pt x="12921" y="1228"/>
                        <a:pt x="12921" y="1228"/>
                      </a:cubicBezTo>
                      <a:cubicBezTo>
                        <a:pt x="12921" y="1228"/>
                        <a:pt x="9752" y="0"/>
                        <a:pt x="6188" y="561"/>
                      </a:cubicBezTo>
                      <a:cubicBezTo>
                        <a:pt x="2625" y="1137"/>
                        <a:pt x="0" y="3290"/>
                        <a:pt x="0" y="3290"/>
                      </a:cubicBezTo>
                      <a:cubicBezTo>
                        <a:pt x="0" y="3290"/>
                        <a:pt x="3155" y="4519"/>
                        <a:pt x="6734" y="395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866682" y="-704237"/>
                  <a:ext cx="568862" cy="1407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7" h="35564" extrusionOk="0">
                      <a:moveTo>
                        <a:pt x="10282" y="4505"/>
                      </a:moveTo>
                      <a:cubicBezTo>
                        <a:pt x="4004" y="12937"/>
                        <a:pt x="1729" y="20247"/>
                        <a:pt x="971" y="25160"/>
                      </a:cubicBezTo>
                      <a:cubicBezTo>
                        <a:pt x="0" y="31393"/>
                        <a:pt x="1167" y="35154"/>
                        <a:pt x="1214" y="35305"/>
                      </a:cubicBezTo>
                      <a:cubicBezTo>
                        <a:pt x="1258" y="35473"/>
                        <a:pt x="1440" y="35564"/>
                        <a:pt x="1608" y="35518"/>
                      </a:cubicBezTo>
                      <a:cubicBezTo>
                        <a:pt x="1759" y="35457"/>
                        <a:pt x="1850" y="35291"/>
                        <a:pt x="1804" y="35123"/>
                      </a:cubicBezTo>
                      <a:cubicBezTo>
                        <a:pt x="1790" y="35093"/>
                        <a:pt x="637" y="31318"/>
                        <a:pt x="1592" y="25205"/>
                      </a:cubicBezTo>
                      <a:cubicBezTo>
                        <a:pt x="2472" y="19564"/>
                        <a:pt x="5383" y="10693"/>
                        <a:pt x="14270" y="547"/>
                      </a:cubicBezTo>
                      <a:cubicBezTo>
                        <a:pt x="14377" y="425"/>
                        <a:pt x="14361" y="229"/>
                        <a:pt x="14240" y="122"/>
                      </a:cubicBezTo>
                      <a:cubicBezTo>
                        <a:pt x="14104" y="1"/>
                        <a:pt x="13906" y="15"/>
                        <a:pt x="13801" y="138"/>
                      </a:cubicBezTo>
                      <a:cubicBezTo>
                        <a:pt x="12511" y="1624"/>
                        <a:pt x="11328" y="3080"/>
                        <a:pt x="10282" y="450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8" name="Google Shape;78;p2"/>
              <p:cNvGrpSpPr/>
              <p:nvPr/>
            </p:nvGrpSpPr>
            <p:grpSpPr>
              <a:xfrm rot="2993976">
                <a:off x="-103855" y="3790355"/>
                <a:ext cx="1808366" cy="1838790"/>
                <a:chOff x="7775790" y="3596455"/>
                <a:chExt cx="2007619" cy="2041396"/>
              </a:xfrm>
            </p:grpSpPr>
            <p:grpSp>
              <p:nvGrpSpPr>
                <p:cNvPr id="79" name="Google Shape;79;p2"/>
                <p:cNvGrpSpPr/>
                <p:nvPr/>
              </p:nvGrpSpPr>
              <p:grpSpPr>
                <a:xfrm rot="7316315" flipH="1">
                  <a:off x="8144826" y="4241148"/>
                  <a:ext cx="862326" cy="1348337"/>
                  <a:chOff x="2052364" y="-99949"/>
                  <a:chExt cx="862342" cy="1348362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2509023" y="803120"/>
                    <a:ext cx="266487" cy="44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35" h="11254" extrusionOk="0">
                        <a:moveTo>
                          <a:pt x="1896" y="6507"/>
                        </a:moveTo>
                        <a:cubicBezTo>
                          <a:pt x="31" y="3398"/>
                          <a:pt x="1" y="1"/>
                          <a:pt x="1" y="1"/>
                        </a:cubicBezTo>
                        <a:cubicBezTo>
                          <a:pt x="1" y="1"/>
                          <a:pt x="2988" y="1639"/>
                          <a:pt x="4838" y="4748"/>
                        </a:cubicBezTo>
                        <a:cubicBezTo>
                          <a:pt x="6704" y="7856"/>
                          <a:pt x="6734" y="11253"/>
                          <a:pt x="6734" y="11253"/>
                        </a:cubicBezTo>
                        <a:cubicBezTo>
                          <a:pt x="6734" y="11253"/>
                          <a:pt x="3746" y="9616"/>
                          <a:pt x="1896" y="650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2451411" y="656717"/>
                    <a:ext cx="427883" cy="29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14" h="7402" extrusionOk="0">
                        <a:moveTo>
                          <a:pt x="4429" y="5112"/>
                        </a:moveTo>
                        <a:cubicBezTo>
                          <a:pt x="1457" y="3080"/>
                          <a:pt x="1" y="0"/>
                          <a:pt x="1" y="0"/>
                        </a:cubicBezTo>
                        <a:cubicBezTo>
                          <a:pt x="1" y="0"/>
                          <a:pt x="3398" y="243"/>
                          <a:pt x="6370" y="2275"/>
                        </a:cubicBezTo>
                        <a:cubicBezTo>
                          <a:pt x="9357" y="4323"/>
                          <a:pt x="10813" y="7401"/>
                          <a:pt x="10813" y="7401"/>
                        </a:cubicBezTo>
                        <a:cubicBezTo>
                          <a:pt x="10813" y="7401"/>
                          <a:pt x="7416" y="7158"/>
                          <a:pt x="4429" y="511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82;p2"/>
                  <p:cNvSpPr/>
                  <p:nvPr/>
                </p:nvSpPr>
                <p:spPr>
                  <a:xfrm>
                    <a:off x="2415444" y="487483"/>
                    <a:ext cx="499263" cy="208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18" h="5264" extrusionOk="0">
                        <a:moveTo>
                          <a:pt x="5854" y="4293"/>
                        </a:moveTo>
                        <a:cubicBezTo>
                          <a:pt x="2366" y="3307"/>
                          <a:pt x="0" y="866"/>
                          <a:pt x="0" y="866"/>
                        </a:cubicBezTo>
                        <a:cubicBezTo>
                          <a:pt x="0" y="866"/>
                          <a:pt x="3290" y="1"/>
                          <a:pt x="6778" y="971"/>
                        </a:cubicBezTo>
                        <a:cubicBezTo>
                          <a:pt x="10266" y="1958"/>
                          <a:pt x="12618" y="4399"/>
                          <a:pt x="12618" y="4399"/>
                        </a:cubicBezTo>
                        <a:cubicBezTo>
                          <a:pt x="12618" y="4399"/>
                          <a:pt x="9326" y="5264"/>
                          <a:pt x="5854" y="429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2411210" y="318289"/>
                    <a:ext cx="427883" cy="178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14" h="4520" extrusionOk="0">
                        <a:moveTo>
                          <a:pt x="5005" y="3686"/>
                        </a:moveTo>
                        <a:cubicBezTo>
                          <a:pt x="2018" y="2837"/>
                          <a:pt x="0" y="744"/>
                          <a:pt x="0" y="744"/>
                        </a:cubicBezTo>
                        <a:cubicBezTo>
                          <a:pt x="0" y="744"/>
                          <a:pt x="2821" y="0"/>
                          <a:pt x="5809" y="850"/>
                        </a:cubicBezTo>
                        <a:cubicBezTo>
                          <a:pt x="8796" y="1684"/>
                          <a:pt x="10814" y="3777"/>
                          <a:pt x="10814" y="3777"/>
                        </a:cubicBezTo>
                        <a:cubicBezTo>
                          <a:pt x="10814" y="3777"/>
                          <a:pt x="7993" y="4520"/>
                          <a:pt x="5005" y="36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2408796" y="153882"/>
                    <a:ext cx="342061" cy="142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5" h="3595" extrusionOk="0">
                        <a:moveTo>
                          <a:pt x="4004" y="2928"/>
                        </a:moveTo>
                        <a:cubicBezTo>
                          <a:pt x="1624" y="2260"/>
                          <a:pt x="1" y="576"/>
                          <a:pt x="1" y="576"/>
                        </a:cubicBezTo>
                        <a:cubicBezTo>
                          <a:pt x="1" y="576"/>
                          <a:pt x="2261" y="0"/>
                          <a:pt x="4641" y="667"/>
                        </a:cubicBezTo>
                        <a:cubicBezTo>
                          <a:pt x="7023" y="1335"/>
                          <a:pt x="8645" y="3003"/>
                          <a:pt x="8645" y="3003"/>
                        </a:cubicBezTo>
                        <a:cubicBezTo>
                          <a:pt x="8645" y="3003"/>
                          <a:pt x="6386" y="3595"/>
                          <a:pt x="4004" y="292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85;p2"/>
                  <p:cNvSpPr/>
                  <p:nvPr/>
                </p:nvSpPr>
                <p:spPr>
                  <a:xfrm>
                    <a:off x="2285818" y="642947"/>
                    <a:ext cx="207650" cy="499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8" h="12618" extrusionOk="0">
                        <a:moveTo>
                          <a:pt x="4277" y="6764"/>
                        </a:moveTo>
                        <a:cubicBezTo>
                          <a:pt x="5248" y="3276"/>
                          <a:pt x="4383" y="0"/>
                          <a:pt x="4383" y="0"/>
                        </a:cubicBezTo>
                        <a:cubicBezTo>
                          <a:pt x="4383" y="0"/>
                          <a:pt x="1942" y="2366"/>
                          <a:pt x="971" y="5854"/>
                        </a:cubicBezTo>
                        <a:cubicBezTo>
                          <a:pt x="0" y="9342"/>
                          <a:pt x="880" y="12618"/>
                          <a:pt x="880" y="12618"/>
                        </a:cubicBezTo>
                        <a:cubicBezTo>
                          <a:pt x="880" y="12618"/>
                          <a:pt x="3321" y="10252"/>
                          <a:pt x="4277" y="676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2107562" y="516289"/>
                    <a:ext cx="291652" cy="429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1" h="10845" extrusionOk="0">
                        <a:moveTo>
                          <a:pt x="5112" y="6386"/>
                        </a:moveTo>
                        <a:cubicBezTo>
                          <a:pt x="7144" y="3398"/>
                          <a:pt x="7371" y="1"/>
                          <a:pt x="7371" y="1"/>
                        </a:cubicBezTo>
                        <a:cubicBezTo>
                          <a:pt x="7371" y="1"/>
                          <a:pt x="4308" y="1457"/>
                          <a:pt x="2275" y="4459"/>
                        </a:cubicBezTo>
                        <a:cubicBezTo>
                          <a:pt x="229" y="7448"/>
                          <a:pt x="1" y="10845"/>
                          <a:pt x="1" y="10845"/>
                        </a:cubicBezTo>
                        <a:cubicBezTo>
                          <a:pt x="1" y="10845"/>
                          <a:pt x="3080" y="9373"/>
                          <a:pt x="5112" y="638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2052364" y="370519"/>
                    <a:ext cx="349895" cy="274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6931" extrusionOk="0">
                        <a:moveTo>
                          <a:pt x="5339" y="4625"/>
                        </a:moveTo>
                        <a:cubicBezTo>
                          <a:pt x="7781" y="2714"/>
                          <a:pt x="8842" y="0"/>
                          <a:pt x="8842" y="0"/>
                        </a:cubicBezTo>
                        <a:cubicBezTo>
                          <a:pt x="8842" y="0"/>
                          <a:pt x="5961" y="395"/>
                          <a:pt x="3519" y="2305"/>
                        </a:cubicBezTo>
                        <a:cubicBezTo>
                          <a:pt x="1078" y="4216"/>
                          <a:pt x="0" y="6930"/>
                          <a:pt x="0" y="6930"/>
                        </a:cubicBezTo>
                        <a:cubicBezTo>
                          <a:pt x="0" y="6930"/>
                          <a:pt x="2882" y="6536"/>
                          <a:pt x="5339" y="462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88;p2"/>
                  <p:cNvSpPr/>
                  <p:nvPr/>
                </p:nvSpPr>
                <p:spPr>
                  <a:xfrm>
                    <a:off x="2109382" y="177307"/>
                    <a:ext cx="287458" cy="208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5" h="5278" extrusionOk="0">
                        <a:moveTo>
                          <a:pt x="4322" y="3594"/>
                        </a:moveTo>
                        <a:cubicBezTo>
                          <a:pt x="6340" y="2138"/>
                          <a:pt x="7264" y="0"/>
                          <a:pt x="7264" y="0"/>
                        </a:cubicBezTo>
                        <a:cubicBezTo>
                          <a:pt x="7264" y="0"/>
                          <a:pt x="4945" y="227"/>
                          <a:pt x="2943" y="1683"/>
                        </a:cubicBezTo>
                        <a:cubicBezTo>
                          <a:pt x="941" y="3139"/>
                          <a:pt x="1" y="5278"/>
                          <a:pt x="1" y="5278"/>
                        </a:cubicBezTo>
                        <a:cubicBezTo>
                          <a:pt x="1" y="5278"/>
                          <a:pt x="2320" y="5049"/>
                          <a:pt x="4322" y="359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366814" y="-99949"/>
                    <a:ext cx="222646" cy="1015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25661" extrusionOk="0">
                        <a:moveTo>
                          <a:pt x="1213" y="3944"/>
                        </a:moveTo>
                        <a:cubicBezTo>
                          <a:pt x="0" y="11041"/>
                          <a:pt x="880" y="16212"/>
                          <a:pt x="1941" y="19443"/>
                        </a:cubicBezTo>
                        <a:cubicBezTo>
                          <a:pt x="3292" y="23568"/>
                          <a:pt x="5156" y="25493"/>
                          <a:pt x="5247" y="25584"/>
                        </a:cubicBezTo>
                        <a:cubicBezTo>
                          <a:pt x="5324" y="25660"/>
                          <a:pt x="5460" y="25660"/>
                          <a:pt x="5536" y="25584"/>
                        </a:cubicBezTo>
                        <a:cubicBezTo>
                          <a:pt x="5627" y="25493"/>
                          <a:pt x="5627" y="25372"/>
                          <a:pt x="5551" y="25281"/>
                        </a:cubicBezTo>
                        <a:cubicBezTo>
                          <a:pt x="5520" y="25266"/>
                          <a:pt x="3655" y="23325"/>
                          <a:pt x="2336" y="19291"/>
                        </a:cubicBezTo>
                        <a:cubicBezTo>
                          <a:pt x="1122" y="15560"/>
                          <a:pt x="152" y="9236"/>
                          <a:pt x="2427" y="288"/>
                        </a:cubicBezTo>
                        <a:cubicBezTo>
                          <a:pt x="2457" y="167"/>
                          <a:pt x="2382" y="61"/>
                          <a:pt x="2275" y="31"/>
                        </a:cubicBezTo>
                        <a:cubicBezTo>
                          <a:pt x="2154" y="1"/>
                          <a:pt x="2048" y="76"/>
                          <a:pt x="2018" y="183"/>
                        </a:cubicBezTo>
                        <a:cubicBezTo>
                          <a:pt x="1684" y="1487"/>
                          <a:pt x="1426" y="2745"/>
                          <a:pt x="1213" y="394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0" name="Google Shape;90;p2"/>
                <p:cNvGrpSpPr/>
                <p:nvPr/>
              </p:nvGrpSpPr>
              <p:grpSpPr>
                <a:xfrm rot="8226672" flipH="1">
                  <a:off x="8323107" y="3775573"/>
                  <a:ext cx="1105987" cy="1475639"/>
                  <a:chOff x="1339500" y="-194161"/>
                  <a:chExt cx="1105951" cy="1475591"/>
                </a:xfrm>
              </p:grpSpPr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1339500" y="-194161"/>
                    <a:ext cx="1105951" cy="1475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51" h="37293" extrusionOk="0">
                        <a:moveTo>
                          <a:pt x="24416" y="10541"/>
                        </a:moveTo>
                        <a:cubicBezTo>
                          <a:pt x="24038" y="14302"/>
                          <a:pt x="19609" y="12512"/>
                          <a:pt x="19609" y="12512"/>
                        </a:cubicBezTo>
                        <a:cubicBezTo>
                          <a:pt x="19609" y="12512"/>
                          <a:pt x="26980" y="17577"/>
                          <a:pt x="25993" y="20898"/>
                        </a:cubicBezTo>
                        <a:cubicBezTo>
                          <a:pt x="24992" y="24220"/>
                          <a:pt x="20382" y="21232"/>
                          <a:pt x="20382" y="21232"/>
                        </a:cubicBezTo>
                        <a:cubicBezTo>
                          <a:pt x="20382" y="21232"/>
                          <a:pt x="27950" y="29679"/>
                          <a:pt x="24477" y="32636"/>
                        </a:cubicBezTo>
                        <a:cubicBezTo>
                          <a:pt x="18987" y="37292"/>
                          <a:pt x="15090" y="21777"/>
                          <a:pt x="15090" y="21777"/>
                        </a:cubicBezTo>
                        <a:cubicBezTo>
                          <a:pt x="15090" y="21777"/>
                          <a:pt x="13255" y="29754"/>
                          <a:pt x="9479" y="25706"/>
                        </a:cubicBezTo>
                        <a:cubicBezTo>
                          <a:pt x="5702" y="21672"/>
                          <a:pt x="9600" y="11269"/>
                          <a:pt x="8675" y="11905"/>
                        </a:cubicBezTo>
                        <a:cubicBezTo>
                          <a:pt x="7765" y="12527"/>
                          <a:pt x="5081" y="16591"/>
                          <a:pt x="2533" y="14423"/>
                        </a:cubicBezTo>
                        <a:cubicBezTo>
                          <a:pt x="0" y="12269"/>
                          <a:pt x="9479" y="0"/>
                          <a:pt x="9479" y="0"/>
                        </a:cubicBezTo>
                        <a:cubicBezTo>
                          <a:pt x="9479" y="0"/>
                          <a:pt x="24780" y="6794"/>
                          <a:pt x="24416" y="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92" name="Google Shape;92;p2"/>
                  <p:cNvGrpSpPr/>
                  <p:nvPr/>
                </p:nvGrpSpPr>
                <p:grpSpPr>
                  <a:xfrm>
                    <a:off x="1575921" y="-194161"/>
                    <a:ext cx="632486" cy="1128109"/>
                    <a:chOff x="1575921" y="-194161"/>
                    <a:chExt cx="632486" cy="1128109"/>
                  </a:xfrm>
                </p:grpSpPr>
                <p:sp>
                  <p:nvSpPr>
                    <p:cNvPr id="93" name="Google Shape;93;p2"/>
                    <p:cNvSpPr/>
                    <p:nvPr/>
                  </p:nvSpPr>
                  <p:spPr>
                    <a:xfrm>
                      <a:off x="1575921" y="-194161"/>
                      <a:ext cx="632486" cy="11281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85" h="28511" extrusionOk="0">
                          <a:moveTo>
                            <a:pt x="3959" y="2851"/>
                          </a:moveTo>
                          <a:lnTo>
                            <a:pt x="4156" y="3791"/>
                          </a:lnTo>
                          <a:lnTo>
                            <a:pt x="4293" y="4293"/>
                          </a:lnTo>
                          <a:lnTo>
                            <a:pt x="4156" y="4459"/>
                          </a:lnTo>
                          <a:lnTo>
                            <a:pt x="4125" y="4414"/>
                          </a:lnTo>
                          <a:cubicBezTo>
                            <a:pt x="4111" y="4398"/>
                            <a:pt x="4111" y="4398"/>
                            <a:pt x="4111" y="4384"/>
                          </a:cubicBezTo>
                          <a:lnTo>
                            <a:pt x="4111" y="4368"/>
                          </a:lnTo>
                          <a:lnTo>
                            <a:pt x="4095" y="4368"/>
                          </a:lnTo>
                          <a:lnTo>
                            <a:pt x="4095" y="4368"/>
                          </a:lnTo>
                          <a:lnTo>
                            <a:pt x="4095" y="4398"/>
                          </a:lnTo>
                          <a:cubicBezTo>
                            <a:pt x="4095" y="4428"/>
                            <a:pt x="4095" y="4459"/>
                            <a:pt x="4080" y="4489"/>
                          </a:cubicBezTo>
                          <a:cubicBezTo>
                            <a:pt x="4080" y="4550"/>
                            <a:pt x="4050" y="4626"/>
                            <a:pt x="4034" y="4687"/>
                          </a:cubicBezTo>
                          <a:cubicBezTo>
                            <a:pt x="4004" y="4838"/>
                            <a:pt x="3959" y="4974"/>
                            <a:pt x="3913" y="5111"/>
                          </a:cubicBezTo>
                          <a:cubicBezTo>
                            <a:pt x="3807" y="5384"/>
                            <a:pt x="3686" y="5657"/>
                            <a:pt x="3565" y="5930"/>
                          </a:cubicBezTo>
                          <a:cubicBezTo>
                            <a:pt x="3292" y="6461"/>
                            <a:pt x="2988" y="6976"/>
                            <a:pt x="2624" y="7461"/>
                          </a:cubicBezTo>
                          <a:cubicBezTo>
                            <a:pt x="2260" y="7947"/>
                            <a:pt x="1850" y="8402"/>
                            <a:pt x="1395" y="8826"/>
                          </a:cubicBezTo>
                          <a:cubicBezTo>
                            <a:pt x="987" y="9281"/>
                            <a:pt x="516" y="9691"/>
                            <a:pt x="0" y="10070"/>
                          </a:cubicBezTo>
                          <a:cubicBezTo>
                            <a:pt x="607" y="9827"/>
                            <a:pt x="1183" y="9494"/>
                            <a:pt x="1715" y="9099"/>
                          </a:cubicBezTo>
                          <a:cubicBezTo>
                            <a:pt x="2200" y="8675"/>
                            <a:pt x="2624" y="8189"/>
                            <a:pt x="3003" y="7690"/>
                          </a:cubicBezTo>
                          <a:cubicBezTo>
                            <a:pt x="3383" y="7188"/>
                            <a:pt x="3701" y="6643"/>
                            <a:pt x="3974" y="6097"/>
                          </a:cubicBezTo>
                          <a:cubicBezTo>
                            <a:pt x="4111" y="5809"/>
                            <a:pt x="4232" y="5520"/>
                            <a:pt x="4338" y="5233"/>
                          </a:cubicBezTo>
                          <a:cubicBezTo>
                            <a:pt x="4384" y="5111"/>
                            <a:pt x="4429" y="4974"/>
                            <a:pt x="4459" y="4853"/>
                          </a:cubicBezTo>
                          <a:cubicBezTo>
                            <a:pt x="4550" y="5111"/>
                            <a:pt x="4626" y="5369"/>
                            <a:pt x="4717" y="5642"/>
                          </a:cubicBezTo>
                          <a:cubicBezTo>
                            <a:pt x="4914" y="6248"/>
                            <a:pt x="5096" y="6871"/>
                            <a:pt x="5324" y="7477"/>
                          </a:cubicBezTo>
                          <a:lnTo>
                            <a:pt x="5975" y="9281"/>
                          </a:lnTo>
                          <a:lnTo>
                            <a:pt x="6673" y="11087"/>
                          </a:lnTo>
                          <a:cubicBezTo>
                            <a:pt x="6749" y="11283"/>
                            <a:pt x="6825" y="11465"/>
                            <a:pt x="6901" y="11647"/>
                          </a:cubicBezTo>
                          <a:lnTo>
                            <a:pt x="6885" y="11875"/>
                          </a:lnTo>
                          <a:cubicBezTo>
                            <a:pt x="6855" y="12587"/>
                            <a:pt x="6764" y="13331"/>
                            <a:pt x="6658" y="14059"/>
                          </a:cubicBezTo>
                          <a:cubicBezTo>
                            <a:pt x="6537" y="14787"/>
                            <a:pt x="6385" y="15499"/>
                            <a:pt x="6203" y="16212"/>
                          </a:cubicBezTo>
                          <a:cubicBezTo>
                            <a:pt x="6097" y="16576"/>
                            <a:pt x="6006" y="16925"/>
                            <a:pt x="5884" y="17274"/>
                          </a:cubicBezTo>
                          <a:cubicBezTo>
                            <a:pt x="5824" y="17456"/>
                            <a:pt x="5763" y="17622"/>
                            <a:pt x="5702" y="17804"/>
                          </a:cubicBezTo>
                          <a:cubicBezTo>
                            <a:pt x="5657" y="17881"/>
                            <a:pt x="5627" y="17972"/>
                            <a:pt x="5597" y="18063"/>
                          </a:cubicBezTo>
                          <a:cubicBezTo>
                            <a:pt x="5551" y="18138"/>
                            <a:pt x="5536" y="18229"/>
                            <a:pt x="5506" y="18320"/>
                          </a:cubicBezTo>
                          <a:cubicBezTo>
                            <a:pt x="5278" y="19017"/>
                            <a:pt x="4990" y="19715"/>
                            <a:pt x="4641" y="20382"/>
                          </a:cubicBezTo>
                          <a:cubicBezTo>
                            <a:pt x="5126" y="19791"/>
                            <a:pt x="5551" y="19139"/>
                            <a:pt x="5915" y="18457"/>
                          </a:cubicBezTo>
                          <a:cubicBezTo>
                            <a:pt x="6006" y="18289"/>
                            <a:pt x="6066" y="18107"/>
                            <a:pt x="6127" y="17925"/>
                          </a:cubicBezTo>
                          <a:cubicBezTo>
                            <a:pt x="6203" y="17759"/>
                            <a:pt x="6264" y="17577"/>
                            <a:pt x="6325" y="17395"/>
                          </a:cubicBezTo>
                          <a:cubicBezTo>
                            <a:pt x="6446" y="17031"/>
                            <a:pt x="6537" y="16682"/>
                            <a:pt x="6643" y="16318"/>
                          </a:cubicBezTo>
                          <a:cubicBezTo>
                            <a:pt x="6840" y="15590"/>
                            <a:pt x="6992" y="14848"/>
                            <a:pt x="7113" y="14120"/>
                          </a:cubicBezTo>
                          <a:cubicBezTo>
                            <a:pt x="7189" y="13604"/>
                            <a:pt x="7249" y="13103"/>
                            <a:pt x="7295" y="12587"/>
                          </a:cubicBezTo>
                          <a:cubicBezTo>
                            <a:pt x="7340" y="12694"/>
                            <a:pt x="7371" y="12785"/>
                            <a:pt x="7417" y="12891"/>
                          </a:cubicBezTo>
                          <a:cubicBezTo>
                            <a:pt x="7659" y="13483"/>
                            <a:pt x="7917" y="14074"/>
                            <a:pt x="8175" y="14666"/>
                          </a:cubicBezTo>
                          <a:cubicBezTo>
                            <a:pt x="8644" y="15742"/>
                            <a:pt x="9146" y="16819"/>
                            <a:pt x="9645" y="17895"/>
                          </a:cubicBezTo>
                          <a:cubicBezTo>
                            <a:pt x="9585" y="18245"/>
                            <a:pt x="9494" y="18593"/>
                            <a:pt x="9388" y="18942"/>
                          </a:cubicBezTo>
                          <a:cubicBezTo>
                            <a:pt x="9267" y="19290"/>
                            <a:pt x="9130" y="19654"/>
                            <a:pt x="8964" y="19988"/>
                          </a:cubicBezTo>
                          <a:cubicBezTo>
                            <a:pt x="8782" y="20322"/>
                            <a:pt x="8584" y="20655"/>
                            <a:pt x="8357" y="20959"/>
                          </a:cubicBezTo>
                          <a:cubicBezTo>
                            <a:pt x="8280" y="21019"/>
                            <a:pt x="8250" y="21110"/>
                            <a:pt x="8205" y="21187"/>
                          </a:cubicBezTo>
                          <a:cubicBezTo>
                            <a:pt x="8159" y="21278"/>
                            <a:pt x="8098" y="21353"/>
                            <a:pt x="8054" y="21429"/>
                          </a:cubicBezTo>
                          <a:cubicBezTo>
                            <a:pt x="7947" y="21611"/>
                            <a:pt x="7811" y="21747"/>
                            <a:pt x="7690" y="21915"/>
                          </a:cubicBezTo>
                          <a:cubicBezTo>
                            <a:pt x="7872" y="21824"/>
                            <a:pt x="8068" y="21733"/>
                            <a:pt x="8250" y="21595"/>
                          </a:cubicBezTo>
                          <a:cubicBezTo>
                            <a:pt x="8327" y="21535"/>
                            <a:pt x="8432" y="21474"/>
                            <a:pt x="8509" y="21414"/>
                          </a:cubicBezTo>
                          <a:cubicBezTo>
                            <a:pt x="8584" y="21338"/>
                            <a:pt x="8675" y="21278"/>
                            <a:pt x="8735" y="21187"/>
                          </a:cubicBezTo>
                          <a:cubicBezTo>
                            <a:pt x="8978" y="20853"/>
                            <a:pt x="9190" y="20519"/>
                            <a:pt x="9372" y="20155"/>
                          </a:cubicBezTo>
                          <a:cubicBezTo>
                            <a:pt x="9554" y="19791"/>
                            <a:pt x="9691" y="19427"/>
                            <a:pt x="9813" y="19048"/>
                          </a:cubicBezTo>
                          <a:cubicBezTo>
                            <a:pt x="9873" y="18896"/>
                            <a:pt x="9918" y="18730"/>
                            <a:pt x="9964" y="18562"/>
                          </a:cubicBezTo>
                          <a:cubicBezTo>
                            <a:pt x="10464" y="19609"/>
                            <a:pt x="10965" y="20655"/>
                            <a:pt x="11481" y="21702"/>
                          </a:cubicBezTo>
                          <a:cubicBezTo>
                            <a:pt x="11768" y="22279"/>
                            <a:pt x="12072" y="22855"/>
                            <a:pt x="12375" y="23431"/>
                          </a:cubicBezTo>
                          <a:cubicBezTo>
                            <a:pt x="12664" y="24022"/>
                            <a:pt x="12967" y="24598"/>
                            <a:pt x="13270" y="25174"/>
                          </a:cubicBezTo>
                          <a:cubicBezTo>
                            <a:pt x="13938" y="26297"/>
                            <a:pt x="14605" y="27404"/>
                            <a:pt x="15333" y="28511"/>
                          </a:cubicBezTo>
                          <a:cubicBezTo>
                            <a:pt x="14787" y="27328"/>
                            <a:pt x="14225" y="26161"/>
                            <a:pt x="13679" y="24993"/>
                          </a:cubicBezTo>
                          <a:cubicBezTo>
                            <a:pt x="13543" y="24705"/>
                            <a:pt x="13376" y="24416"/>
                            <a:pt x="13224" y="24129"/>
                          </a:cubicBezTo>
                          <a:lnTo>
                            <a:pt x="12785" y="23264"/>
                          </a:lnTo>
                          <a:cubicBezTo>
                            <a:pt x="12482" y="22687"/>
                            <a:pt x="12193" y="22111"/>
                            <a:pt x="11906" y="21535"/>
                          </a:cubicBezTo>
                          <a:cubicBezTo>
                            <a:pt x="11390" y="20504"/>
                            <a:pt x="10889" y="19458"/>
                            <a:pt x="10389" y="18427"/>
                          </a:cubicBezTo>
                          <a:lnTo>
                            <a:pt x="11481" y="19063"/>
                          </a:lnTo>
                          <a:lnTo>
                            <a:pt x="11906" y="19306"/>
                          </a:lnTo>
                          <a:cubicBezTo>
                            <a:pt x="11981" y="19351"/>
                            <a:pt x="12057" y="19397"/>
                            <a:pt x="12118" y="19442"/>
                          </a:cubicBezTo>
                          <a:cubicBezTo>
                            <a:pt x="12193" y="19488"/>
                            <a:pt x="12270" y="19518"/>
                            <a:pt x="12345" y="19549"/>
                          </a:cubicBezTo>
                          <a:cubicBezTo>
                            <a:pt x="12678" y="19670"/>
                            <a:pt x="12997" y="19791"/>
                            <a:pt x="13331" y="19897"/>
                          </a:cubicBezTo>
                          <a:cubicBezTo>
                            <a:pt x="13088" y="19670"/>
                            <a:pt x="12830" y="19458"/>
                            <a:pt x="12587" y="19230"/>
                          </a:cubicBezTo>
                          <a:cubicBezTo>
                            <a:pt x="12512" y="19185"/>
                            <a:pt x="12452" y="19124"/>
                            <a:pt x="12375" y="19094"/>
                          </a:cubicBezTo>
                          <a:cubicBezTo>
                            <a:pt x="12300" y="19048"/>
                            <a:pt x="12239" y="19003"/>
                            <a:pt x="12163" y="18973"/>
                          </a:cubicBezTo>
                          <a:lnTo>
                            <a:pt x="11724" y="18714"/>
                          </a:lnTo>
                          <a:lnTo>
                            <a:pt x="10070" y="17744"/>
                          </a:lnTo>
                          <a:cubicBezTo>
                            <a:pt x="9570" y="16667"/>
                            <a:pt x="9069" y="15590"/>
                            <a:pt x="8600" y="14514"/>
                          </a:cubicBezTo>
                          <a:cubicBezTo>
                            <a:pt x="8432" y="14134"/>
                            <a:pt x="8266" y="13756"/>
                            <a:pt x="8114" y="13376"/>
                          </a:cubicBezTo>
                          <a:cubicBezTo>
                            <a:pt x="8296" y="13558"/>
                            <a:pt x="8493" y="13740"/>
                            <a:pt x="8705" y="13922"/>
                          </a:cubicBezTo>
                          <a:cubicBezTo>
                            <a:pt x="9055" y="14195"/>
                            <a:pt x="9403" y="14468"/>
                            <a:pt x="9767" y="14726"/>
                          </a:cubicBezTo>
                          <a:cubicBezTo>
                            <a:pt x="10146" y="14969"/>
                            <a:pt x="10525" y="15212"/>
                            <a:pt x="10919" y="15424"/>
                          </a:cubicBezTo>
                          <a:cubicBezTo>
                            <a:pt x="11693" y="15879"/>
                            <a:pt x="12512" y="16257"/>
                            <a:pt x="13346" y="16621"/>
                          </a:cubicBezTo>
                          <a:cubicBezTo>
                            <a:pt x="14211" y="16925"/>
                            <a:pt x="15090" y="17167"/>
                            <a:pt x="15984" y="17335"/>
                          </a:cubicBezTo>
                          <a:cubicBezTo>
                            <a:pt x="15151" y="17001"/>
                            <a:pt x="14332" y="16621"/>
                            <a:pt x="13543" y="16243"/>
                          </a:cubicBezTo>
                          <a:cubicBezTo>
                            <a:pt x="12709" y="15909"/>
                            <a:pt x="11920" y="15515"/>
                            <a:pt x="11162" y="15090"/>
                          </a:cubicBezTo>
                          <a:cubicBezTo>
                            <a:pt x="10783" y="14862"/>
                            <a:pt x="10404" y="14635"/>
                            <a:pt x="10055" y="14393"/>
                          </a:cubicBezTo>
                          <a:cubicBezTo>
                            <a:pt x="9691" y="14150"/>
                            <a:pt x="9342" y="13892"/>
                            <a:pt x="9024" y="13619"/>
                          </a:cubicBezTo>
                          <a:cubicBezTo>
                            <a:pt x="8691" y="13346"/>
                            <a:pt x="8387" y="13042"/>
                            <a:pt x="8098" y="12739"/>
                          </a:cubicBezTo>
                          <a:cubicBezTo>
                            <a:pt x="7917" y="12557"/>
                            <a:pt x="7750" y="12360"/>
                            <a:pt x="7599" y="12163"/>
                          </a:cubicBezTo>
                          <a:cubicBezTo>
                            <a:pt x="7431" y="11754"/>
                            <a:pt x="7265" y="11360"/>
                            <a:pt x="7113" y="10949"/>
                          </a:cubicBezTo>
                          <a:lnTo>
                            <a:pt x="6400" y="9160"/>
                          </a:lnTo>
                          <a:lnTo>
                            <a:pt x="5763" y="7340"/>
                          </a:lnTo>
                          <a:cubicBezTo>
                            <a:pt x="5536" y="6749"/>
                            <a:pt x="5354" y="6127"/>
                            <a:pt x="5156" y="5520"/>
                          </a:cubicBezTo>
                          <a:lnTo>
                            <a:pt x="5021" y="5126"/>
                          </a:lnTo>
                          <a:cubicBezTo>
                            <a:pt x="5870" y="5733"/>
                            <a:pt x="6794" y="6234"/>
                            <a:pt x="7781" y="6628"/>
                          </a:cubicBezTo>
                          <a:cubicBezTo>
                            <a:pt x="8448" y="6885"/>
                            <a:pt x="9130" y="7097"/>
                            <a:pt x="9827" y="7279"/>
                          </a:cubicBezTo>
                          <a:cubicBezTo>
                            <a:pt x="10555" y="7386"/>
                            <a:pt x="11283" y="7431"/>
                            <a:pt x="11997" y="7417"/>
                          </a:cubicBezTo>
                          <a:cubicBezTo>
                            <a:pt x="11299" y="7265"/>
                            <a:pt x="10616" y="7083"/>
                            <a:pt x="9949" y="6871"/>
                          </a:cubicBezTo>
                          <a:cubicBezTo>
                            <a:pt x="9267" y="6719"/>
                            <a:pt x="8600" y="6507"/>
                            <a:pt x="7963" y="6248"/>
                          </a:cubicBezTo>
                          <a:cubicBezTo>
                            <a:pt x="6810" y="5793"/>
                            <a:pt x="5748" y="5172"/>
                            <a:pt x="4808" y="4428"/>
                          </a:cubicBezTo>
                          <a:cubicBezTo>
                            <a:pt x="4732" y="4186"/>
                            <a:pt x="4687" y="3929"/>
                            <a:pt x="4596" y="3686"/>
                          </a:cubicBezTo>
                          <a:lnTo>
                            <a:pt x="4307" y="2776"/>
                          </a:lnTo>
                          <a:cubicBezTo>
                            <a:pt x="4202" y="2473"/>
                            <a:pt x="4095" y="2169"/>
                            <a:pt x="4020" y="1866"/>
                          </a:cubicBezTo>
                          <a:cubicBezTo>
                            <a:pt x="3852" y="1244"/>
                            <a:pt x="3686" y="623"/>
                            <a:pt x="3504" y="0"/>
                          </a:cubicBezTo>
                          <a:lnTo>
                            <a:pt x="3777" y="1911"/>
                          </a:lnTo>
                          <a:cubicBezTo>
                            <a:pt x="3822" y="2230"/>
                            <a:pt x="3898" y="2533"/>
                            <a:pt x="3959" y="285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4" name="Google Shape;94;p2"/>
                    <p:cNvSpPr/>
                    <p:nvPr/>
                  </p:nvSpPr>
                  <p:spPr>
                    <a:xfrm>
                      <a:off x="1869360" y="167058"/>
                      <a:ext cx="273055" cy="1428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01" h="3610" extrusionOk="0">
                          <a:moveTo>
                            <a:pt x="1714" y="941"/>
                          </a:moveTo>
                          <a:cubicBezTo>
                            <a:pt x="1426" y="775"/>
                            <a:pt x="1168" y="607"/>
                            <a:pt x="895" y="425"/>
                          </a:cubicBezTo>
                          <a:lnTo>
                            <a:pt x="456" y="229"/>
                          </a:lnTo>
                          <a:lnTo>
                            <a:pt x="1" y="1"/>
                          </a:lnTo>
                          <a:cubicBezTo>
                            <a:pt x="92" y="138"/>
                            <a:pt x="197" y="259"/>
                            <a:pt x="288" y="395"/>
                          </a:cubicBezTo>
                          <a:cubicBezTo>
                            <a:pt x="395" y="516"/>
                            <a:pt x="516" y="638"/>
                            <a:pt x="622" y="759"/>
                          </a:cubicBezTo>
                          <a:cubicBezTo>
                            <a:pt x="895" y="941"/>
                            <a:pt x="1168" y="1108"/>
                            <a:pt x="1457" y="1275"/>
                          </a:cubicBezTo>
                          <a:cubicBezTo>
                            <a:pt x="2033" y="1608"/>
                            <a:pt x="2609" y="1911"/>
                            <a:pt x="3200" y="2215"/>
                          </a:cubicBezTo>
                          <a:cubicBezTo>
                            <a:pt x="3792" y="2504"/>
                            <a:pt x="4383" y="2776"/>
                            <a:pt x="4989" y="3034"/>
                          </a:cubicBezTo>
                          <a:lnTo>
                            <a:pt x="5899" y="3428"/>
                          </a:lnTo>
                          <a:cubicBezTo>
                            <a:pt x="6233" y="3504"/>
                            <a:pt x="6567" y="3580"/>
                            <a:pt x="6900" y="3610"/>
                          </a:cubicBezTo>
                          <a:cubicBezTo>
                            <a:pt x="6643" y="3413"/>
                            <a:pt x="6370" y="3231"/>
                            <a:pt x="6097" y="3049"/>
                          </a:cubicBezTo>
                          <a:cubicBezTo>
                            <a:pt x="5794" y="2928"/>
                            <a:pt x="5490" y="2807"/>
                            <a:pt x="5187" y="2670"/>
                          </a:cubicBezTo>
                          <a:cubicBezTo>
                            <a:pt x="4595" y="2413"/>
                            <a:pt x="4004" y="2140"/>
                            <a:pt x="3412" y="1851"/>
                          </a:cubicBezTo>
                          <a:cubicBezTo>
                            <a:pt x="2836" y="1563"/>
                            <a:pt x="2260" y="1260"/>
                            <a:pt x="1714" y="94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5" name="Google Shape;95;p2"/>
                    <p:cNvSpPr/>
                    <p:nvPr/>
                  </p:nvSpPr>
                  <p:spPr>
                    <a:xfrm>
                      <a:off x="1643108" y="110080"/>
                      <a:ext cx="113480" cy="2022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68" h="5111" extrusionOk="0">
                          <a:moveTo>
                            <a:pt x="2473" y="652"/>
                          </a:moveTo>
                          <a:cubicBezTo>
                            <a:pt x="2413" y="895"/>
                            <a:pt x="2322" y="1123"/>
                            <a:pt x="2245" y="1350"/>
                          </a:cubicBezTo>
                          <a:cubicBezTo>
                            <a:pt x="2079" y="1805"/>
                            <a:pt x="1897" y="2260"/>
                            <a:pt x="1699" y="2700"/>
                          </a:cubicBezTo>
                          <a:cubicBezTo>
                            <a:pt x="1487" y="3139"/>
                            <a:pt x="1244" y="3564"/>
                            <a:pt x="957" y="3958"/>
                          </a:cubicBezTo>
                          <a:cubicBezTo>
                            <a:pt x="805" y="4156"/>
                            <a:pt x="653" y="4352"/>
                            <a:pt x="471" y="4520"/>
                          </a:cubicBezTo>
                          <a:cubicBezTo>
                            <a:pt x="350" y="4716"/>
                            <a:pt x="199" y="4914"/>
                            <a:pt x="1" y="5111"/>
                          </a:cubicBezTo>
                          <a:cubicBezTo>
                            <a:pt x="274" y="5035"/>
                            <a:pt x="516" y="4898"/>
                            <a:pt x="744" y="4747"/>
                          </a:cubicBezTo>
                          <a:cubicBezTo>
                            <a:pt x="941" y="4550"/>
                            <a:pt x="1108" y="4352"/>
                            <a:pt x="1260" y="4140"/>
                          </a:cubicBezTo>
                          <a:cubicBezTo>
                            <a:pt x="1563" y="3731"/>
                            <a:pt x="1821" y="3291"/>
                            <a:pt x="2033" y="2836"/>
                          </a:cubicBezTo>
                          <a:cubicBezTo>
                            <a:pt x="2245" y="2381"/>
                            <a:pt x="2443" y="1926"/>
                            <a:pt x="2595" y="1456"/>
                          </a:cubicBezTo>
                          <a:cubicBezTo>
                            <a:pt x="2686" y="1214"/>
                            <a:pt x="2761" y="986"/>
                            <a:pt x="2837" y="743"/>
                          </a:cubicBezTo>
                          <a:cubicBezTo>
                            <a:pt x="2852" y="500"/>
                            <a:pt x="2868" y="243"/>
                            <a:pt x="2852" y="1"/>
                          </a:cubicBezTo>
                          <a:cubicBezTo>
                            <a:pt x="2716" y="213"/>
                            <a:pt x="2595" y="440"/>
                            <a:pt x="2473" y="652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96" name="Google Shape;96;p2"/>
          <p:cNvSpPr txBox="1">
            <a:spLocks noGrp="1"/>
          </p:cNvSpPr>
          <p:nvPr>
            <p:ph type="ctrTitle"/>
          </p:nvPr>
        </p:nvSpPr>
        <p:spPr>
          <a:xfrm>
            <a:off x="1512300" y="2120284"/>
            <a:ext cx="9167200" cy="2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subTitle" idx="1"/>
          </p:nvPr>
        </p:nvSpPr>
        <p:spPr>
          <a:xfrm>
            <a:off x="2307700" y="4691667"/>
            <a:ext cx="757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98" name="Google Shape;98;p2"/>
          <p:cNvGrpSpPr/>
          <p:nvPr/>
        </p:nvGrpSpPr>
        <p:grpSpPr>
          <a:xfrm>
            <a:off x="491787" y="327774"/>
            <a:ext cx="11338917" cy="6183999"/>
            <a:chOff x="368840" y="245830"/>
            <a:chExt cx="8504188" cy="4637999"/>
          </a:xfrm>
        </p:grpSpPr>
        <p:sp>
          <p:nvSpPr>
            <p:cNvPr id="99" name="Google Shape;99;p2"/>
            <p:cNvSpPr/>
            <p:nvPr/>
          </p:nvSpPr>
          <p:spPr>
            <a:xfrm>
              <a:off x="7238126" y="4745158"/>
              <a:ext cx="93497" cy="119368"/>
            </a:xfrm>
            <a:custGeom>
              <a:avLst/>
              <a:gdLst/>
              <a:ahLst/>
              <a:cxnLst/>
              <a:rect l="l" t="t" r="r" b="b"/>
              <a:pathLst>
                <a:path w="2472" h="3156" extrusionOk="0">
                  <a:moveTo>
                    <a:pt x="1380" y="395"/>
                  </a:moveTo>
                  <a:lnTo>
                    <a:pt x="1137" y="593"/>
                  </a:lnTo>
                  <a:lnTo>
                    <a:pt x="1092" y="714"/>
                  </a:lnTo>
                  <a:cubicBezTo>
                    <a:pt x="1076" y="759"/>
                    <a:pt x="1062" y="805"/>
                    <a:pt x="1062" y="850"/>
                  </a:cubicBezTo>
                  <a:lnTo>
                    <a:pt x="1016" y="987"/>
                  </a:lnTo>
                  <a:cubicBezTo>
                    <a:pt x="971" y="1139"/>
                    <a:pt x="894" y="1275"/>
                    <a:pt x="803" y="1412"/>
                  </a:cubicBezTo>
                  <a:cubicBezTo>
                    <a:pt x="728" y="1548"/>
                    <a:pt x="621" y="1685"/>
                    <a:pt x="516" y="1790"/>
                  </a:cubicBezTo>
                  <a:cubicBezTo>
                    <a:pt x="455" y="1836"/>
                    <a:pt x="394" y="1897"/>
                    <a:pt x="334" y="1942"/>
                  </a:cubicBezTo>
                  <a:lnTo>
                    <a:pt x="212" y="2033"/>
                  </a:lnTo>
                  <a:lnTo>
                    <a:pt x="136" y="2382"/>
                  </a:lnTo>
                  <a:lnTo>
                    <a:pt x="106" y="2488"/>
                  </a:lnTo>
                  <a:lnTo>
                    <a:pt x="0" y="3003"/>
                  </a:lnTo>
                  <a:lnTo>
                    <a:pt x="530" y="3125"/>
                  </a:lnTo>
                  <a:lnTo>
                    <a:pt x="667" y="3140"/>
                  </a:lnTo>
                  <a:lnTo>
                    <a:pt x="682" y="3140"/>
                  </a:lnTo>
                  <a:cubicBezTo>
                    <a:pt x="773" y="3155"/>
                    <a:pt x="849" y="3155"/>
                    <a:pt x="940" y="3155"/>
                  </a:cubicBezTo>
                  <a:lnTo>
                    <a:pt x="1092" y="3140"/>
                  </a:lnTo>
                  <a:lnTo>
                    <a:pt x="1198" y="3050"/>
                  </a:lnTo>
                  <a:cubicBezTo>
                    <a:pt x="1244" y="3019"/>
                    <a:pt x="1289" y="2973"/>
                    <a:pt x="1319" y="2943"/>
                  </a:cubicBezTo>
                  <a:lnTo>
                    <a:pt x="1335" y="2928"/>
                  </a:lnTo>
                  <a:lnTo>
                    <a:pt x="1486" y="2791"/>
                  </a:lnTo>
                  <a:lnTo>
                    <a:pt x="1486" y="2791"/>
                  </a:lnTo>
                  <a:cubicBezTo>
                    <a:pt x="1683" y="2595"/>
                    <a:pt x="1850" y="2382"/>
                    <a:pt x="1986" y="2154"/>
                  </a:cubicBezTo>
                  <a:cubicBezTo>
                    <a:pt x="2138" y="1927"/>
                    <a:pt x="2259" y="1685"/>
                    <a:pt x="2336" y="1442"/>
                  </a:cubicBezTo>
                  <a:lnTo>
                    <a:pt x="2336" y="1426"/>
                  </a:lnTo>
                  <a:lnTo>
                    <a:pt x="2396" y="1230"/>
                  </a:lnTo>
                  <a:lnTo>
                    <a:pt x="2411" y="1214"/>
                  </a:lnTo>
                  <a:lnTo>
                    <a:pt x="2457" y="1032"/>
                  </a:lnTo>
                  <a:lnTo>
                    <a:pt x="2471" y="896"/>
                  </a:lnTo>
                  <a:lnTo>
                    <a:pt x="2411" y="775"/>
                  </a:lnTo>
                  <a:cubicBezTo>
                    <a:pt x="2380" y="698"/>
                    <a:pt x="2350" y="623"/>
                    <a:pt x="2305" y="562"/>
                  </a:cubicBezTo>
                  <a:lnTo>
                    <a:pt x="2305" y="547"/>
                  </a:lnTo>
                  <a:cubicBezTo>
                    <a:pt x="2245" y="471"/>
                    <a:pt x="2198" y="380"/>
                    <a:pt x="2138" y="320"/>
                  </a:cubicBezTo>
                  <a:lnTo>
                    <a:pt x="1881" y="1"/>
                  </a:lnTo>
                  <a:lnTo>
                    <a:pt x="1562" y="2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879208" y="4725853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368840" y="245830"/>
              <a:ext cx="8344787" cy="2024157"/>
              <a:chOff x="368840" y="245830"/>
              <a:chExt cx="8344787" cy="2024157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8538273" y="456389"/>
                <a:ext cx="175354" cy="157211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291" extrusionOk="0">
                    <a:moveTo>
                      <a:pt x="2366" y="3064"/>
                    </a:moveTo>
                    <a:cubicBezTo>
                      <a:pt x="2260" y="2957"/>
                      <a:pt x="2154" y="2866"/>
                      <a:pt x="2048" y="2775"/>
                    </a:cubicBezTo>
                    <a:lnTo>
                      <a:pt x="698" y="1562"/>
                    </a:lnTo>
                    <a:lnTo>
                      <a:pt x="289" y="1198"/>
                    </a:lnTo>
                    <a:lnTo>
                      <a:pt x="258" y="1093"/>
                    </a:lnTo>
                    <a:cubicBezTo>
                      <a:pt x="198" y="895"/>
                      <a:pt x="137" y="713"/>
                      <a:pt x="91" y="531"/>
                    </a:cubicBezTo>
                    <a:lnTo>
                      <a:pt x="0" y="1"/>
                    </a:lnTo>
                    <a:lnTo>
                      <a:pt x="531" y="31"/>
                    </a:lnTo>
                    <a:cubicBezTo>
                      <a:pt x="728" y="46"/>
                      <a:pt x="926" y="92"/>
                      <a:pt x="1108" y="137"/>
                    </a:cubicBezTo>
                    <a:lnTo>
                      <a:pt x="1229" y="152"/>
                    </a:lnTo>
                    <a:lnTo>
                      <a:pt x="1638" y="531"/>
                    </a:lnTo>
                    <a:lnTo>
                      <a:pt x="2305" y="1123"/>
                    </a:lnTo>
                    <a:lnTo>
                      <a:pt x="2972" y="1729"/>
                    </a:lnTo>
                    <a:cubicBezTo>
                      <a:pt x="3079" y="1820"/>
                      <a:pt x="3185" y="1926"/>
                      <a:pt x="3306" y="2017"/>
                    </a:cubicBezTo>
                    <a:lnTo>
                      <a:pt x="3397" y="2093"/>
                    </a:lnTo>
                    <a:lnTo>
                      <a:pt x="3427" y="2199"/>
                    </a:lnTo>
                    <a:cubicBezTo>
                      <a:pt x="3488" y="2397"/>
                      <a:pt x="3549" y="2579"/>
                      <a:pt x="3579" y="2775"/>
                    </a:cubicBezTo>
                    <a:lnTo>
                      <a:pt x="3670" y="3291"/>
                    </a:lnTo>
                    <a:lnTo>
                      <a:pt x="3154" y="3261"/>
                    </a:lnTo>
                    <a:cubicBezTo>
                      <a:pt x="2942" y="3246"/>
                      <a:pt x="2760" y="3216"/>
                      <a:pt x="2564" y="3170"/>
                    </a:cubicBezTo>
                    <a:lnTo>
                      <a:pt x="2442" y="313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276743" y="1773030"/>
                <a:ext cx="177312" cy="102159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2701" extrusionOk="0">
                    <a:moveTo>
                      <a:pt x="4035" y="1153"/>
                    </a:moveTo>
                    <a:cubicBezTo>
                      <a:pt x="3960" y="1214"/>
                      <a:pt x="3883" y="1275"/>
                      <a:pt x="3823" y="1335"/>
                    </a:cubicBezTo>
                    <a:lnTo>
                      <a:pt x="3732" y="1396"/>
                    </a:lnTo>
                    <a:lnTo>
                      <a:pt x="3626" y="1412"/>
                    </a:lnTo>
                    <a:cubicBezTo>
                      <a:pt x="3489" y="1426"/>
                      <a:pt x="3353" y="1472"/>
                      <a:pt x="3216" y="1503"/>
                    </a:cubicBezTo>
                    <a:cubicBezTo>
                      <a:pt x="2943" y="1563"/>
                      <a:pt x="2670" y="1669"/>
                      <a:pt x="2413" y="1776"/>
                    </a:cubicBezTo>
                    <a:cubicBezTo>
                      <a:pt x="2154" y="1897"/>
                      <a:pt x="1912" y="2033"/>
                      <a:pt x="1685" y="2185"/>
                    </a:cubicBezTo>
                    <a:lnTo>
                      <a:pt x="1503" y="2322"/>
                    </a:lnTo>
                    <a:cubicBezTo>
                      <a:pt x="1427" y="2367"/>
                      <a:pt x="1382" y="2413"/>
                      <a:pt x="1305" y="2458"/>
                    </a:cubicBezTo>
                    <a:lnTo>
                      <a:pt x="1230" y="2518"/>
                    </a:lnTo>
                    <a:lnTo>
                      <a:pt x="881" y="2579"/>
                    </a:lnTo>
                    <a:cubicBezTo>
                      <a:pt x="790" y="2595"/>
                      <a:pt x="684" y="2609"/>
                      <a:pt x="577" y="2625"/>
                    </a:cubicBezTo>
                    <a:lnTo>
                      <a:pt x="1" y="2700"/>
                    </a:lnTo>
                    <a:lnTo>
                      <a:pt x="122" y="2124"/>
                    </a:lnTo>
                    <a:lnTo>
                      <a:pt x="213" y="1806"/>
                    </a:lnTo>
                    <a:lnTo>
                      <a:pt x="213" y="1790"/>
                    </a:lnTo>
                    <a:cubicBezTo>
                      <a:pt x="244" y="1699"/>
                      <a:pt x="290" y="1608"/>
                      <a:pt x="335" y="1517"/>
                    </a:cubicBezTo>
                    <a:lnTo>
                      <a:pt x="365" y="1426"/>
                    </a:lnTo>
                    <a:lnTo>
                      <a:pt x="456" y="1351"/>
                    </a:lnTo>
                    <a:cubicBezTo>
                      <a:pt x="517" y="1305"/>
                      <a:pt x="593" y="1260"/>
                      <a:pt x="654" y="1199"/>
                    </a:cubicBezTo>
                    <a:lnTo>
                      <a:pt x="668" y="1184"/>
                    </a:lnTo>
                    <a:lnTo>
                      <a:pt x="896" y="1032"/>
                    </a:lnTo>
                    <a:lnTo>
                      <a:pt x="896" y="1032"/>
                    </a:lnTo>
                    <a:cubicBezTo>
                      <a:pt x="1200" y="835"/>
                      <a:pt x="1518" y="653"/>
                      <a:pt x="1837" y="502"/>
                    </a:cubicBezTo>
                    <a:cubicBezTo>
                      <a:pt x="2170" y="350"/>
                      <a:pt x="2518" y="229"/>
                      <a:pt x="2868" y="138"/>
                    </a:cubicBezTo>
                    <a:lnTo>
                      <a:pt x="2868" y="138"/>
                    </a:lnTo>
                    <a:lnTo>
                      <a:pt x="3125" y="77"/>
                    </a:lnTo>
                    <a:lnTo>
                      <a:pt x="3141" y="77"/>
                    </a:lnTo>
                    <a:cubicBezTo>
                      <a:pt x="3216" y="61"/>
                      <a:pt x="3307" y="47"/>
                      <a:pt x="3383" y="31"/>
                    </a:cubicBezTo>
                    <a:lnTo>
                      <a:pt x="3489" y="1"/>
                    </a:lnTo>
                    <a:lnTo>
                      <a:pt x="3596" y="47"/>
                    </a:lnTo>
                    <a:cubicBezTo>
                      <a:pt x="3687" y="77"/>
                      <a:pt x="3792" y="108"/>
                      <a:pt x="3883" y="138"/>
                    </a:cubicBezTo>
                    <a:lnTo>
                      <a:pt x="3899" y="138"/>
                    </a:lnTo>
                    <a:lnTo>
                      <a:pt x="3899" y="152"/>
                    </a:lnTo>
                    <a:cubicBezTo>
                      <a:pt x="4005" y="199"/>
                      <a:pt x="4111" y="243"/>
                      <a:pt x="4202" y="304"/>
                    </a:cubicBezTo>
                    <a:lnTo>
                      <a:pt x="4688" y="593"/>
                    </a:lnTo>
                    <a:lnTo>
                      <a:pt x="4278" y="957"/>
                    </a:lnTo>
                    <a:cubicBezTo>
                      <a:pt x="4187" y="1032"/>
                      <a:pt x="4111" y="1093"/>
                      <a:pt x="4035" y="1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4507013">
                <a:off x="3017731" y="535002"/>
                <a:ext cx="177319" cy="10216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2701" extrusionOk="0">
                    <a:moveTo>
                      <a:pt x="4035" y="1153"/>
                    </a:moveTo>
                    <a:cubicBezTo>
                      <a:pt x="3960" y="1214"/>
                      <a:pt x="3883" y="1275"/>
                      <a:pt x="3823" y="1335"/>
                    </a:cubicBezTo>
                    <a:lnTo>
                      <a:pt x="3732" y="1396"/>
                    </a:lnTo>
                    <a:lnTo>
                      <a:pt x="3626" y="1412"/>
                    </a:lnTo>
                    <a:cubicBezTo>
                      <a:pt x="3489" y="1426"/>
                      <a:pt x="3353" y="1472"/>
                      <a:pt x="3216" y="1503"/>
                    </a:cubicBezTo>
                    <a:cubicBezTo>
                      <a:pt x="2943" y="1563"/>
                      <a:pt x="2670" y="1669"/>
                      <a:pt x="2413" y="1776"/>
                    </a:cubicBezTo>
                    <a:cubicBezTo>
                      <a:pt x="2154" y="1897"/>
                      <a:pt x="1912" y="2033"/>
                      <a:pt x="1685" y="2185"/>
                    </a:cubicBezTo>
                    <a:lnTo>
                      <a:pt x="1503" y="2322"/>
                    </a:lnTo>
                    <a:cubicBezTo>
                      <a:pt x="1427" y="2367"/>
                      <a:pt x="1382" y="2413"/>
                      <a:pt x="1305" y="2458"/>
                    </a:cubicBezTo>
                    <a:lnTo>
                      <a:pt x="1230" y="2518"/>
                    </a:lnTo>
                    <a:lnTo>
                      <a:pt x="881" y="2579"/>
                    </a:lnTo>
                    <a:cubicBezTo>
                      <a:pt x="790" y="2595"/>
                      <a:pt x="684" y="2609"/>
                      <a:pt x="577" y="2625"/>
                    </a:cubicBezTo>
                    <a:lnTo>
                      <a:pt x="1" y="2700"/>
                    </a:lnTo>
                    <a:lnTo>
                      <a:pt x="122" y="2124"/>
                    </a:lnTo>
                    <a:lnTo>
                      <a:pt x="213" y="1806"/>
                    </a:lnTo>
                    <a:lnTo>
                      <a:pt x="213" y="1790"/>
                    </a:lnTo>
                    <a:cubicBezTo>
                      <a:pt x="244" y="1699"/>
                      <a:pt x="290" y="1608"/>
                      <a:pt x="335" y="1517"/>
                    </a:cubicBezTo>
                    <a:lnTo>
                      <a:pt x="365" y="1426"/>
                    </a:lnTo>
                    <a:lnTo>
                      <a:pt x="456" y="1351"/>
                    </a:lnTo>
                    <a:cubicBezTo>
                      <a:pt x="517" y="1305"/>
                      <a:pt x="593" y="1260"/>
                      <a:pt x="654" y="1199"/>
                    </a:cubicBezTo>
                    <a:lnTo>
                      <a:pt x="668" y="1184"/>
                    </a:lnTo>
                    <a:lnTo>
                      <a:pt x="896" y="1032"/>
                    </a:lnTo>
                    <a:lnTo>
                      <a:pt x="896" y="1032"/>
                    </a:lnTo>
                    <a:cubicBezTo>
                      <a:pt x="1200" y="835"/>
                      <a:pt x="1518" y="653"/>
                      <a:pt x="1837" y="502"/>
                    </a:cubicBezTo>
                    <a:cubicBezTo>
                      <a:pt x="2170" y="350"/>
                      <a:pt x="2518" y="229"/>
                      <a:pt x="2868" y="138"/>
                    </a:cubicBezTo>
                    <a:lnTo>
                      <a:pt x="2868" y="138"/>
                    </a:lnTo>
                    <a:lnTo>
                      <a:pt x="3125" y="77"/>
                    </a:lnTo>
                    <a:lnTo>
                      <a:pt x="3141" y="77"/>
                    </a:lnTo>
                    <a:cubicBezTo>
                      <a:pt x="3216" y="61"/>
                      <a:pt x="3307" y="47"/>
                      <a:pt x="3383" y="31"/>
                    </a:cubicBezTo>
                    <a:lnTo>
                      <a:pt x="3489" y="1"/>
                    </a:lnTo>
                    <a:lnTo>
                      <a:pt x="3596" y="47"/>
                    </a:lnTo>
                    <a:cubicBezTo>
                      <a:pt x="3687" y="77"/>
                      <a:pt x="3792" y="108"/>
                      <a:pt x="3883" y="138"/>
                    </a:cubicBezTo>
                    <a:lnTo>
                      <a:pt x="3899" y="138"/>
                    </a:lnTo>
                    <a:lnTo>
                      <a:pt x="3899" y="152"/>
                    </a:lnTo>
                    <a:cubicBezTo>
                      <a:pt x="4005" y="199"/>
                      <a:pt x="4111" y="243"/>
                      <a:pt x="4202" y="304"/>
                    </a:cubicBezTo>
                    <a:lnTo>
                      <a:pt x="4688" y="593"/>
                    </a:lnTo>
                    <a:lnTo>
                      <a:pt x="4278" y="957"/>
                    </a:lnTo>
                    <a:cubicBezTo>
                      <a:pt x="4187" y="1032"/>
                      <a:pt x="4111" y="1093"/>
                      <a:pt x="4035" y="11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730763" y="245830"/>
                <a:ext cx="160632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2564" extrusionOk="0">
                    <a:moveTo>
                      <a:pt x="1213" y="1153"/>
                    </a:moveTo>
                    <a:lnTo>
                      <a:pt x="1395" y="1122"/>
                    </a:lnTo>
                    <a:cubicBezTo>
                      <a:pt x="1638" y="1077"/>
                      <a:pt x="1880" y="1001"/>
                      <a:pt x="2093" y="910"/>
                    </a:cubicBezTo>
                    <a:cubicBezTo>
                      <a:pt x="2321" y="804"/>
                      <a:pt x="2533" y="683"/>
                      <a:pt x="2730" y="546"/>
                    </a:cubicBezTo>
                    <a:lnTo>
                      <a:pt x="2881" y="425"/>
                    </a:lnTo>
                    <a:cubicBezTo>
                      <a:pt x="2942" y="380"/>
                      <a:pt x="2988" y="334"/>
                      <a:pt x="3049" y="289"/>
                    </a:cubicBezTo>
                    <a:lnTo>
                      <a:pt x="3124" y="228"/>
                    </a:lnTo>
                    <a:lnTo>
                      <a:pt x="3443" y="167"/>
                    </a:lnTo>
                    <a:cubicBezTo>
                      <a:pt x="3534" y="137"/>
                      <a:pt x="3625" y="121"/>
                      <a:pt x="3716" y="107"/>
                    </a:cubicBezTo>
                    <a:lnTo>
                      <a:pt x="4246" y="0"/>
                    </a:lnTo>
                    <a:lnTo>
                      <a:pt x="4201" y="531"/>
                    </a:lnTo>
                    <a:lnTo>
                      <a:pt x="4155" y="849"/>
                    </a:lnTo>
                    <a:lnTo>
                      <a:pt x="4141" y="865"/>
                    </a:lnTo>
                    <a:lnTo>
                      <a:pt x="4141" y="865"/>
                    </a:lnTo>
                    <a:cubicBezTo>
                      <a:pt x="4125" y="956"/>
                      <a:pt x="4095" y="1047"/>
                      <a:pt x="4064" y="1138"/>
                    </a:cubicBezTo>
                    <a:lnTo>
                      <a:pt x="4034" y="1244"/>
                    </a:lnTo>
                    <a:lnTo>
                      <a:pt x="3959" y="1320"/>
                    </a:lnTo>
                    <a:cubicBezTo>
                      <a:pt x="3898" y="1381"/>
                      <a:pt x="3822" y="1426"/>
                      <a:pt x="3761" y="1472"/>
                    </a:cubicBezTo>
                    <a:lnTo>
                      <a:pt x="3761" y="1486"/>
                    </a:lnTo>
                    <a:lnTo>
                      <a:pt x="3549" y="1654"/>
                    </a:lnTo>
                    <a:lnTo>
                      <a:pt x="3549" y="1654"/>
                    </a:lnTo>
                    <a:cubicBezTo>
                      <a:pt x="3261" y="1850"/>
                      <a:pt x="2972" y="2032"/>
                      <a:pt x="2655" y="2169"/>
                    </a:cubicBezTo>
                    <a:cubicBezTo>
                      <a:pt x="2335" y="2305"/>
                      <a:pt x="2002" y="2412"/>
                      <a:pt x="1668" y="2473"/>
                    </a:cubicBezTo>
                    <a:lnTo>
                      <a:pt x="1654" y="2473"/>
                    </a:lnTo>
                    <a:lnTo>
                      <a:pt x="1411" y="2517"/>
                    </a:lnTo>
                    <a:lnTo>
                      <a:pt x="1395" y="2517"/>
                    </a:lnTo>
                    <a:cubicBezTo>
                      <a:pt x="1320" y="2517"/>
                      <a:pt x="1244" y="2533"/>
                      <a:pt x="1168" y="2548"/>
                    </a:cubicBezTo>
                    <a:lnTo>
                      <a:pt x="1062" y="2564"/>
                    </a:lnTo>
                    <a:lnTo>
                      <a:pt x="956" y="2517"/>
                    </a:lnTo>
                    <a:lnTo>
                      <a:pt x="683" y="2382"/>
                    </a:lnTo>
                    <a:lnTo>
                      <a:pt x="683" y="2382"/>
                    </a:lnTo>
                    <a:lnTo>
                      <a:pt x="667" y="2382"/>
                    </a:lnTo>
                    <a:cubicBezTo>
                      <a:pt x="576" y="2321"/>
                      <a:pt x="485" y="2260"/>
                      <a:pt x="394" y="2184"/>
                    </a:cubicBezTo>
                    <a:lnTo>
                      <a:pt x="0" y="1866"/>
                    </a:lnTo>
                    <a:lnTo>
                      <a:pt x="410" y="1547"/>
                    </a:lnTo>
                    <a:cubicBezTo>
                      <a:pt x="485" y="1486"/>
                      <a:pt x="562" y="1441"/>
                      <a:pt x="637" y="1381"/>
                    </a:cubicBezTo>
                    <a:lnTo>
                      <a:pt x="926" y="1183"/>
                    </a:lnTo>
                    <a:lnTo>
                      <a:pt x="1031" y="1168"/>
                    </a:lnTo>
                    <a:cubicBezTo>
                      <a:pt x="1092" y="1168"/>
                      <a:pt x="1153" y="1168"/>
                      <a:pt x="1213" y="11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4485340">
                <a:off x="454333" y="2085636"/>
                <a:ext cx="175357" cy="157978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307" extrusionOk="0">
                    <a:moveTo>
                      <a:pt x="2366" y="3079"/>
                    </a:moveTo>
                    <a:cubicBezTo>
                      <a:pt x="2259" y="2973"/>
                      <a:pt x="2154" y="2882"/>
                      <a:pt x="2047" y="2776"/>
                    </a:cubicBezTo>
                    <a:lnTo>
                      <a:pt x="713" y="1577"/>
                    </a:lnTo>
                    <a:lnTo>
                      <a:pt x="288" y="1199"/>
                    </a:lnTo>
                    <a:lnTo>
                      <a:pt x="258" y="1092"/>
                    </a:lnTo>
                    <a:cubicBezTo>
                      <a:pt x="197" y="910"/>
                      <a:pt x="136" y="728"/>
                      <a:pt x="91" y="532"/>
                    </a:cubicBezTo>
                    <a:lnTo>
                      <a:pt x="0" y="0"/>
                    </a:lnTo>
                    <a:lnTo>
                      <a:pt x="531" y="46"/>
                    </a:lnTo>
                    <a:cubicBezTo>
                      <a:pt x="728" y="61"/>
                      <a:pt x="925" y="107"/>
                      <a:pt x="1123" y="137"/>
                    </a:cubicBezTo>
                    <a:lnTo>
                      <a:pt x="1228" y="168"/>
                    </a:lnTo>
                    <a:lnTo>
                      <a:pt x="1638" y="532"/>
                    </a:lnTo>
                    <a:lnTo>
                      <a:pt x="2305" y="1138"/>
                    </a:lnTo>
                    <a:lnTo>
                      <a:pt x="2973" y="1745"/>
                    </a:lnTo>
                    <a:cubicBezTo>
                      <a:pt x="3078" y="1836"/>
                      <a:pt x="3185" y="1941"/>
                      <a:pt x="3306" y="2032"/>
                    </a:cubicBezTo>
                    <a:lnTo>
                      <a:pt x="3397" y="2109"/>
                    </a:lnTo>
                    <a:lnTo>
                      <a:pt x="3428" y="2214"/>
                    </a:lnTo>
                    <a:cubicBezTo>
                      <a:pt x="3488" y="2412"/>
                      <a:pt x="3549" y="2594"/>
                      <a:pt x="3594" y="2791"/>
                    </a:cubicBezTo>
                    <a:lnTo>
                      <a:pt x="3670" y="3306"/>
                    </a:lnTo>
                    <a:lnTo>
                      <a:pt x="3155" y="3276"/>
                    </a:lnTo>
                    <a:cubicBezTo>
                      <a:pt x="2957" y="3261"/>
                      <a:pt x="2760" y="3215"/>
                      <a:pt x="2563" y="3185"/>
                    </a:cubicBezTo>
                    <a:lnTo>
                      <a:pt x="2441" y="31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68840" y="282277"/>
                <a:ext cx="119562" cy="1167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444" extrusionOk="0">
                    <a:moveTo>
                      <a:pt x="1" y="2033"/>
                    </a:moveTo>
                    <a:cubicBezTo>
                      <a:pt x="1" y="1881"/>
                      <a:pt x="15" y="1730"/>
                      <a:pt x="31" y="1578"/>
                    </a:cubicBezTo>
                    <a:lnTo>
                      <a:pt x="31" y="1426"/>
                    </a:lnTo>
                    <a:lnTo>
                      <a:pt x="1198" y="320"/>
                    </a:lnTo>
                    <a:cubicBezTo>
                      <a:pt x="1259" y="259"/>
                      <a:pt x="1335" y="199"/>
                      <a:pt x="1396" y="138"/>
                    </a:cubicBezTo>
                    <a:lnTo>
                      <a:pt x="1501" y="17"/>
                    </a:lnTo>
                    <a:lnTo>
                      <a:pt x="1669" y="1"/>
                    </a:lnTo>
                    <a:cubicBezTo>
                      <a:pt x="1835" y="1"/>
                      <a:pt x="1972" y="1"/>
                      <a:pt x="2138" y="17"/>
                    </a:cubicBezTo>
                    <a:lnTo>
                      <a:pt x="2472" y="62"/>
                    </a:lnTo>
                    <a:lnTo>
                      <a:pt x="2502" y="395"/>
                    </a:lnTo>
                    <a:cubicBezTo>
                      <a:pt x="2502" y="547"/>
                      <a:pt x="2502" y="699"/>
                      <a:pt x="2488" y="866"/>
                    </a:cubicBezTo>
                    <a:lnTo>
                      <a:pt x="2472" y="1032"/>
                    </a:lnTo>
                    <a:lnTo>
                      <a:pt x="2336" y="1139"/>
                    </a:lnTo>
                    <a:cubicBezTo>
                      <a:pt x="2275" y="1200"/>
                      <a:pt x="2215" y="1260"/>
                      <a:pt x="2138" y="1321"/>
                    </a:cubicBezTo>
                    <a:lnTo>
                      <a:pt x="1305" y="2110"/>
                    </a:lnTo>
                    <a:lnTo>
                      <a:pt x="986" y="2413"/>
                    </a:lnTo>
                    <a:lnTo>
                      <a:pt x="834" y="2427"/>
                    </a:lnTo>
                    <a:cubicBezTo>
                      <a:pt x="682" y="2427"/>
                      <a:pt x="531" y="2443"/>
                      <a:pt x="379" y="2413"/>
                    </a:cubicBezTo>
                    <a:lnTo>
                      <a:pt x="31" y="238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8" name="Google Shape;108;p2"/>
            <p:cNvSpPr/>
            <p:nvPr/>
          </p:nvSpPr>
          <p:spPr>
            <a:xfrm flipH="1">
              <a:off x="8713628" y="2734965"/>
              <a:ext cx="159400" cy="95683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772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5"/>
          <p:cNvGrpSpPr/>
          <p:nvPr/>
        </p:nvGrpSpPr>
        <p:grpSpPr>
          <a:xfrm>
            <a:off x="45" y="-122"/>
            <a:ext cx="12191905" cy="6859055"/>
            <a:chOff x="2334125" y="3820625"/>
            <a:chExt cx="2942725" cy="1655550"/>
          </a:xfrm>
        </p:grpSpPr>
        <p:sp>
          <p:nvSpPr>
            <p:cNvPr id="347" name="Google Shape;347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3805475" y="54761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233412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0" y="0"/>
                  </a:moveTo>
                  <a:lnTo>
                    <a:pt x="0" y="8526"/>
                  </a:lnTo>
                  <a:lnTo>
                    <a:pt x="58854" y="53805"/>
                  </a:lnTo>
                  <a:lnTo>
                    <a:pt x="58854" y="53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31220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1" y="0"/>
                  </a:moveTo>
                  <a:lnTo>
                    <a:pt x="27336" y="66221"/>
                  </a:lnTo>
                  <a:lnTo>
                    <a:pt x="6368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380547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58855" y="1"/>
                  </a:moveTo>
                  <a:lnTo>
                    <a:pt x="0" y="24299"/>
                  </a:lnTo>
                  <a:lnTo>
                    <a:pt x="0" y="24299"/>
                  </a:lnTo>
                  <a:lnTo>
                    <a:pt x="58855" y="566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233412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0" y="0"/>
                  </a:moveTo>
                  <a:lnTo>
                    <a:pt x="0" y="1825"/>
                  </a:lnTo>
                  <a:lnTo>
                    <a:pt x="58854" y="66221"/>
                  </a:lnTo>
                  <a:lnTo>
                    <a:pt x="792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440800" y="3820625"/>
              <a:ext cx="364700" cy="1655550"/>
            </a:xfrm>
            <a:custGeom>
              <a:avLst/>
              <a:gdLst/>
              <a:ahLst/>
              <a:cxnLst/>
              <a:rect l="l" t="t" r="r" b="b"/>
              <a:pathLst>
                <a:path w="14588" h="66222" extrusionOk="0">
                  <a:moveTo>
                    <a:pt x="1" y="0"/>
                  </a:moveTo>
                  <a:lnTo>
                    <a:pt x="14587" y="66221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2753750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0" y="0"/>
                  </a:moveTo>
                  <a:lnTo>
                    <a:pt x="42069" y="66221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233412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0" y="1"/>
                  </a:moveTo>
                  <a:lnTo>
                    <a:pt x="0" y="5663"/>
                  </a:lnTo>
                  <a:lnTo>
                    <a:pt x="58854" y="24299"/>
                  </a:lnTo>
                  <a:lnTo>
                    <a:pt x="58854" y="242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380547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58855" y="0"/>
                  </a:moveTo>
                  <a:lnTo>
                    <a:pt x="0" y="12975"/>
                  </a:lnTo>
                  <a:lnTo>
                    <a:pt x="0" y="12975"/>
                  </a:lnTo>
                  <a:lnTo>
                    <a:pt x="58855" y="515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3805825" y="5413525"/>
              <a:ext cx="1471025" cy="62650"/>
            </a:xfrm>
            <a:custGeom>
              <a:avLst/>
              <a:gdLst/>
              <a:ahLst/>
              <a:cxnLst/>
              <a:rect l="l" t="t" r="r" b="b"/>
              <a:pathLst>
                <a:path w="58841" h="2506" extrusionOk="0">
                  <a:moveTo>
                    <a:pt x="58841" y="1"/>
                  </a:moveTo>
                  <a:lnTo>
                    <a:pt x="0" y="2505"/>
                  </a:lnTo>
                  <a:lnTo>
                    <a:pt x="58841" y="2505"/>
                  </a:lnTo>
                  <a:lnTo>
                    <a:pt x="5884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380547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58855" y="0"/>
                  </a:moveTo>
                  <a:lnTo>
                    <a:pt x="0" y="53805"/>
                  </a:lnTo>
                  <a:lnTo>
                    <a:pt x="0" y="53805"/>
                  </a:lnTo>
                  <a:lnTo>
                    <a:pt x="58855" y="852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2334125" y="5413525"/>
              <a:ext cx="1471375" cy="62650"/>
            </a:xfrm>
            <a:custGeom>
              <a:avLst/>
              <a:gdLst/>
              <a:ahLst/>
              <a:cxnLst/>
              <a:rect l="l" t="t" r="r" b="b"/>
              <a:pathLst>
                <a:path w="58855" h="2506" extrusionOk="0">
                  <a:moveTo>
                    <a:pt x="0" y="1"/>
                  </a:moveTo>
                  <a:lnTo>
                    <a:pt x="0" y="2505"/>
                  </a:lnTo>
                  <a:lnTo>
                    <a:pt x="58854" y="25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380547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58855" y="0"/>
                  </a:moveTo>
                  <a:lnTo>
                    <a:pt x="0" y="37393"/>
                  </a:lnTo>
                  <a:lnTo>
                    <a:pt x="58855" y="6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3735225" y="3820625"/>
              <a:ext cx="140550" cy="1655550"/>
            </a:xfrm>
            <a:custGeom>
              <a:avLst/>
              <a:gdLst/>
              <a:ahLst/>
              <a:cxnLst/>
              <a:rect l="l" t="t" r="r" b="b"/>
              <a:pathLst>
                <a:path w="5622" h="66222" extrusionOk="0">
                  <a:moveTo>
                    <a:pt x="0" y="0"/>
                  </a:moveTo>
                  <a:lnTo>
                    <a:pt x="2810" y="66221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233412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0" y="0"/>
                  </a:moveTo>
                  <a:lnTo>
                    <a:pt x="0" y="5156"/>
                  </a:lnTo>
                  <a:lnTo>
                    <a:pt x="58854" y="12975"/>
                  </a:lnTo>
                  <a:lnTo>
                    <a:pt x="58854" y="1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233412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0" y="0"/>
                  </a:moveTo>
                  <a:lnTo>
                    <a:pt x="0" y="6661"/>
                  </a:lnTo>
                  <a:lnTo>
                    <a:pt x="58854" y="37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8054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20968" y="0"/>
                  </a:moveTo>
                  <a:lnTo>
                    <a:pt x="0" y="66221"/>
                  </a:lnTo>
                  <a:lnTo>
                    <a:pt x="273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3805475" y="3820625"/>
              <a:ext cx="365025" cy="1655550"/>
            </a:xfrm>
            <a:custGeom>
              <a:avLst/>
              <a:gdLst/>
              <a:ahLst/>
              <a:cxnLst/>
              <a:rect l="l" t="t" r="r" b="b"/>
              <a:pathLst>
                <a:path w="14601" h="66222" extrusionOk="0">
                  <a:moveTo>
                    <a:pt x="8806" y="0"/>
                  </a:moveTo>
                  <a:lnTo>
                    <a:pt x="0" y="66221"/>
                  </a:lnTo>
                  <a:lnTo>
                    <a:pt x="146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80547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50942" y="0"/>
                  </a:moveTo>
                  <a:lnTo>
                    <a:pt x="0" y="66221"/>
                  </a:lnTo>
                  <a:lnTo>
                    <a:pt x="58855" y="182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805475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34570" y="0"/>
                  </a:moveTo>
                  <a:lnTo>
                    <a:pt x="0" y="66221"/>
                  </a:lnTo>
                  <a:lnTo>
                    <a:pt x="0" y="66221"/>
                  </a:lnTo>
                  <a:lnTo>
                    <a:pt x="4207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5"/>
          <p:cNvSpPr/>
          <p:nvPr/>
        </p:nvSpPr>
        <p:spPr>
          <a:xfrm>
            <a:off x="440467" y="410184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5"/>
          <p:cNvSpPr txBox="1">
            <a:spLocks noGrp="1"/>
          </p:cNvSpPr>
          <p:nvPr>
            <p:ph type="subTitle" idx="1"/>
          </p:nvPr>
        </p:nvSpPr>
        <p:spPr>
          <a:xfrm>
            <a:off x="1737100" y="2943900"/>
            <a:ext cx="4214000" cy="6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403" name="Google Shape;403;p5"/>
          <p:cNvSpPr txBox="1">
            <a:spLocks noGrp="1"/>
          </p:cNvSpPr>
          <p:nvPr>
            <p:ph type="subTitle" idx="2"/>
          </p:nvPr>
        </p:nvSpPr>
        <p:spPr>
          <a:xfrm>
            <a:off x="6240897" y="2943900"/>
            <a:ext cx="4214000" cy="6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404" name="Google Shape;404;p5"/>
          <p:cNvSpPr txBox="1">
            <a:spLocks noGrp="1"/>
          </p:cNvSpPr>
          <p:nvPr>
            <p:ph type="subTitle" idx="3"/>
          </p:nvPr>
        </p:nvSpPr>
        <p:spPr>
          <a:xfrm>
            <a:off x="1737101" y="3509100"/>
            <a:ext cx="4214000" cy="21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"/>
          <p:cNvSpPr txBox="1">
            <a:spLocks noGrp="1"/>
          </p:cNvSpPr>
          <p:nvPr>
            <p:ph type="subTitle" idx="4"/>
          </p:nvPr>
        </p:nvSpPr>
        <p:spPr>
          <a:xfrm>
            <a:off x="6240896" y="3509100"/>
            <a:ext cx="4214000" cy="21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5"/>
          <p:cNvGrpSpPr/>
          <p:nvPr/>
        </p:nvGrpSpPr>
        <p:grpSpPr>
          <a:xfrm>
            <a:off x="-840731" y="4808594"/>
            <a:ext cx="2576445" cy="2619791"/>
            <a:chOff x="-630560" y="3529980"/>
            <a:chExt cx="2007619" cy="2041396"/>
          </a:xfrm>
        </p:grpSpPr>
        <p:grpSp>
          <p:nvGrpSpPr>
            <p:cNvPr id="408" name="Google Shape;408;p5"/>
            <p:cNvGrpSpPr/>
            <p:nvPr/>
          </p:nvGrpSpPr>
          <p:grpSpPr>
            <a:xfrm rot="-7316315">
              <a:off x="145697" y="4174673"/>
              <a:ext cx="862326" cy="1348337"/>
              <a:chOff x="2052364" y="-99949"/>
              <a:chExt cx="862342" cy="1348362"/>
            </a:xfrm>
          </p:grpSpPr>
          <p:sp>
            <p:nvSpPr>
              <p:cNvPr id="409" name="Google Shape;409;p5"/>
              <p:cNvSpPr/>
              <p:nvPr/>
            </p:nvSpPr>
            <p:spPr>
              <a:xfrm>
                <a:off x="2509023" y="803120"/>
                <a:ext cx="266487" cy="445293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1254" extrusionOk="0">
                    <a:moveTo>
                      <a:pt x="1896" y="6507"/>
                    </a:moveTo>
                    <a:cubicBezTo>
                      <a:pt x="31" y="3398"/>
                      <a:pt x="1" y="1"/>
                      <a:pt x="1" y="1"/>
                    </a:cubicBezTo>
                    <a:cubicBezTo>
                      <a:pt x="1" y="1"/>
                      <a:pt x="2988" y="1639"/>
                      <a:pt x="4838" y="4748"/>
                    </a:cubicBezTo>
                    <a:cubicBezTo>
                      <a:pt x="6704" y="7856"/>
                      <a:pt x="6734" y="11253"/>
                      <a:pt x="6734" y="11253"/>
                    </a:cubicBezTo>
                    <a:cubicBezTo>
                      <a:pt x="6734" y="11253"/>
                      <a:pt x="3746" y="9616"/>
                      <a:pt x="1896" y="65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2451411" y="656717"/>
                <a:ext cx="427883" cy="292879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7402" extrusionOk="0">
                    <a:moveTo>
                      <a:pt x="4429" y="5112"/>
                    </a:moveTo>
                    <a:cubicBezTo>
                      <a:pt x="1457" y="3080"/>
                      <a:pt x="1" y="0"/>
                      <a:pt x="1" y="0"/>
                    </a:cubicBezTo>
                    <a:cubicBezTo>
                      <a:pt x="1" y="0"/>
                      <a:pt x="3398" y="243"/>
                      <a:pt x="6370" y="2275"/>
                    </a:cubicBezTo>
                    <a:cubicBezTo>
                      <a:pt x="9357" y="4323"/>
                      <a:pt x="10813" y="7401"/>
                      <a:pt x="10813" y="7401"/>
                    </a:cubicBezTo>
                    <a:cubicBezTo>
                      <a:pt x="10813" y="7401"/>
                      <a:pt x="7416" y="7158"/>
                      <a:pt x="4429" y="5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2415444" y="487483"/>
                <a:ext cx="499263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12618" h="5264" extrusionOk="0">
                    <a:moveTo>
                      <a:pt x="5854" y="4293"/>
                    </a:moveTo>
                    <a:cubicBezTo>
                      <a:pt x="2366" y="3307"/>
                      <a:pt x="0" y="866"/>
                      <a:pt x="0" y="866"/>
                    </a:cubicBezTo>
                    <a:cubicBezTo>
                      <a:pt x="0" y="866"/>
                      <a:pt x="3290" y="1"/>
                      <a:pt x="6778" y="971"/>
                    </a:cubicBezTo>
                    <a:cubicBezTo>
                      <a:pt x="10266" y="1958"/>
                      <a:pt x="12618" y="4399"/>
                      <a:pt x="12618" y="4399"/>
                    </a:cubicBezTo>
                    <a:cubicBezTo>
                      <a:pt x="12618" y="4399"/>
                      <a:pt x="9326" y="5264"/>
                      <a:pt x="5854" y="42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2411210" y="318289"/>
                <a:ext cx="427883" cy="178845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4520" extrusionOk="0">
                    <a:moveTo>
                      <a:pt x="5005" y="3686"/>
                    </a:moveTo>
                    <a:cubicBezTo>
                      <a:pt x="2018" y="2837"/>
                      <a:pt x="0" y="744"/>
                      <a:pt x="0" y="744"/>
                    </a:cubicBezTo>
                    <a:cubicBezTo>
                      <a:pt x="0" y="744"/>
                      <a:pt x="2821" y="0"/>
                      <a:pt x="5809" y="850"/>
                    </a:cubicBezTo>
                    <a:cubicBezTo>
                      <a:pt x="8796" y="1684"/>
                      <a:pt x="10814" y="3777"/>
                      <a:pt x="10814" y="3777"/>
                    </a:cubicBezTo>
                    <a:cubicBezTo>
                      <a:pt x="10814" y="3777"/>
                      <a:pt x="7993" y="4520"/>
                      <a:pt x="5005" y="36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2408796" y="153882"/>
                <a:ext cx="342061" cy="14224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3595" extrusionOk="0">
                    <a:moveTo>
                      <a:pt x="4004" y="2928"/>
                    </a:moveTo>
                    <a:cubicBezTo>
                      <a:pt x="1624" y="2260"/>
                      <a:pt x="1" y="576"/>
                      <a:pt x="1" y="576"/>
                    </a:cubicBezTo>
                    <a:cubicBezTo>
                      <a:pt x="1" y="576"/>
                      <a:pt x="2261" y="0"/>
                      <a:pt x="4641" y="667"/>
                    </a:cubicBezTo>
                    <a:cubicBezTo>
                      <a:pt x="7023" y="1335"/>
                      <a:pt x="8645" y="3003"/>
                      <a:pt x="8645" y="3003"/>
                    </a:cubicBezTo>
                    <a:cubicBezTo>
                      <a:pt x="8645" y="3003"/>
                      <a:pt x="6386" y="3595"/>
                      <a:pt x="4004" y="29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2285818" y="642947"/>
                <a:ext cx="207650" cy="499263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2618" extrusionOk="0">
                    <a:moveTo>
                      <a:pt x="4277" y="6764"/>
                    </a:moveTo>
                    <a:cubicBezTo>
                      <a:pt x="5248" y="3276"/>
                      <a:pt x="4383" y="0"/>
                      <a:pt x="4383" y="0"/>
                    </a:cubicBezTo>
                    <a:cubicBezTo>
                      <a:pt x="4383" y="0"/>
                      <a:pt x="1942" y="2366"/>
                      <a:pt x="971" y="5854"/>
                    </a:cubicBezTo>
                    <a:cubicBezTo>
                      <a:pt x="0" y="9342"/>
                      <a:pt x="880" y="12618"/>
                      <a:pt x="880" y="12618"/>
                    </a:cubicBezTo>
                    <a:cubicBezTo>
                      <a:pt x="880" y="12618"/>
                      <a:pt x="3321" y="10252"/>
                      <a:pt x="4277" y="67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2107562" y="516289"/>
                <a:ext cx="291652" cy="429110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0845" extrusionOk="0">
                    <a:moveTo>
                      <a:pt x="5112" y="6386"/>
                    </a:moveTo>
                    <a:cubicBezTo>
                      <a:pt x="7144" y="3398"/>
                      <a:pt x="7371" y="1"/>
                      <a:pt x="7371" y="1"/>
                    </a:cubicBezTo>
                    <a:cubicBezTo>
                      <a:pt x="7371" y="1"/>
                      <a:pt x="4308" y="1457"/>
                      <a:pt x="2275" y="4459"/>
                    </a:cubicBezTo>
                    <a:cubicBezTo>
                      <a:pt x="229" y="7448"/>
                      <a:pt x="1" y="10845"/>
                      <a:pt x="1" y="10845"/>
                    </a:cubicBezTo>
                    <a:cubicBezTo>
                      <a:pt x="1" y="10845"/>
                      <a:pt x="3080" y="9373"/>
                      <a:pt x="5112" y="63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2052364" y="370519"/>
                <a:ext cx="349895" cy="274242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6931" extrusionOk="0">
                    <a:moveTo>
                      <a:pt x="5339" y="4625"/>
                    </a:moveTo>
                    <a:cubicBezTo>
                      <a:pt x="7781" y="2714"/>
                      <a:pt x="8842" y="0"/>
                      <a:pt x="8842" y="0"/>
                    </a:cubicBezTo>
                    <a:cubicBezTo>
                      <a:pt x="8842" y="0"/>
                      <a:pt x="5961" y="395"/>
                      <a:pt x="3519" y="2305"/>
                    </a:cubicBezTo>
                    <a:cubicBezTo>
                      <a:pt x="1078" y="4216"/>
                      <a:pt x="0" y="6930"/>
                      <a:pt x="0" y="6930"/>
                    </a:cubicBezTo>
                    <a:cubicBezTo>
                      <a:pt x="0" y="6930"/>
                      <a:pt x="2882" y="6536"/>
                      <a:pt x="5339" y="46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2109382" y="177307"/>
                <a:ext cx="287458" cy="208837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5278" extrusionOk="0">
                    <a:moveTo>
                      <a:pt x="4322" y="3594"/>
                    </a:moveTo>
                    <a:cubicBezTo>
                      <a:pt x="6340" y="2138"/>
                      <a:pt x="7264" y="0"/>
                      <a:pt x="7264" y="0"/>
                    </a:cubicBezTo>
                    <a:cubicBezTo>
                      <a:pt x="7264" y="0"/>
                      <a:pt x="4945" y="227"/>
                      <a:pt x="2943" y="1683"/>
                    </a:cubicBezTo>
                    <a:cubicBezTo>
                      <a:pt x="941" y="3139"/>
                      <a:pt x="1" y="5278"/>
                      <a:pt x="1" y="5278"/>
                    </a:cubicBezTo>
                    <a:cubicBezTo>
                      <a:pt x="1" y="5278"/>
                      <a:pt x="2320" y="5049"/>
                      <a:pt x="4322" y="35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2366814" y="-99949"/>
                <a:ext cx="222646" cy="1015342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25661" extrusionOk="0">
                    <a:moveTo>
                      <a:pt x="1213" y="3944"/>
                    </a:moveTo>
                    <a:cubicBezTo>
                      <a:pt x="0" y="11041"/>
                      <a:pt x="880" y="16212"/>
                      <a:pt x="1941" y="19443"/>
                    </a:cubicBezTo>
                    <a:cubicBezTo>
                      <a:pt x="3292" y="23568"/>
                      <a:pt x="5156" y="25493"/>
                      <a:pt x="5247" y="25584"/>
                    </a:cubicBezTo>
                    <a:cubicBezTo>
                      <a:pt x="5324" y="25660"/>
                      <a:pt x="5460" y="25660"/>
                      <a:pt x="5536" y="25584"/>
                    </a:cubicBezTo>
                    <a:cubicBezTo>
                      <a:pt x="5627" y="25493"/>
                      <a:pt x="5627" y="25372"/>
                      <a:pt x="5551" y="25281"/>
                    </a:cubicBezTo>
                    <a:cubicBezTo>
                      <a:pt x="5520" y="25266"/>
                      <a:pt x="3655" y="23325"/>
                      <a:pt x="2336" y="19291"/>
                    </a:cubicBezTo>
                    <a:cubicBezTo>
                      <a:pt x="1122" y="15560"/>
                      <a:pt x="152" y="9236"/>
                      <a:pt x="2427" y="288"/>
                    </a:cubicBezTo>
                    <a:cubicBezTo>
                      <a:pt x="2457" y="167"/>
                      <a:pt x="2382" y="61"/>
                      <a:pt x="2275" y="31"/>
                    </a:cubicBezTo>
                    <a:cubicBezTo>
                      <a:pt x="2154" y="1"/>
                      <a:pt x="2048" y="76"/>
                      <a:pt x="2018" y="183"/>
                    </a:cubicBezTo>
                    <a:cubicBezTo>
                      <a:pt x="1684" y="1487"/>
                      <a:pt x="1426" y="2745"/>
                      <a:pt x="1213" y="39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5"/>
            <p:cNvGrpSpPr/>
            <p:nvPr/>
          </p:nvGrpSpPr>
          <p:grpSpPr>
            <a:xfrm rot="-8226672">
              <a:off x="-276245" y="3709098"/>
              <a:ext cx="1105987" cy="1475639"/>
              <a:chOff x="1339500" y="-194161"/>
              <a:chExt cx="1105951" cy="1475591"/>
            </a:xfrm>
          </p:grpSpPr>
          <p:sp>
            <p:nvSpPr>
              <p:cNvPr id="420" name="Google Shape;420;p5"/>
              <p:cNvSpPr/>
              <p:nvPr/>
            </p:nvSpPr>
            <p:spPr>
              <a:xfrm>
                <a:off x="1339500" y="-194161"/>
                <a:ext cx="1105951" cy="1475591"/>
              </a:xfrm>
              <a:custGeom>
                <a:avLst/>
                <a:gdLst/>
                <a:ahLst/>
                <a:cxnLst/>
                <a:rect l="l" t="t" r="r" b="b"/>
                <a:pathLst>
                  <a:path w="27951" h="37293" extrusionOk="0">
                    <a:moveTo>
                      <a:pt x="24416" y="10541"/>
                    </a:moveTo>
                    <a:cubicBezTo>
                      <a:pt x="24038" y="14302"/>
                      <a:pt x="19609" y="12512"/>
                      <a:pt x="19609" y="12512"/>
                    </a:cubicBezTo>
                    <a:cubicBezTo>
                      <a:pt x="19609" y="12512"/>
                      <a:pt x="26980" y="17577"/>
                      <a:pt x="25993" y="20898"/>
                    </a:cubicBezTo>
                    <a:cubicBezTo>
                      <a:pt x="24992" y="24220"/>
                      <a:pt x="20382" y="21232"/>
                      <a:pt x="20382" y="21232"/>
                    </a:cubicBezTo>
                    <a:cubicBezTo>
                      <a:pt x="20382" y="21232"/>
                      <a:pt x="27950" y="29679"/>
                      <a:pt x="24477" y="32636"/>
                    </a:cubicBezTo>
                    <a:cubicBezTo>
                      <a:pt x="18987" y="37292"/>
                      <a:pt x="15090" y="21777"/>
                      <a:pt x="15090" y="21777"/>
                    </a:cubicBezTo>
                    <a:cubicBezTo>
                      <a:pt x="15090" y="21777"/>
                      <a:pt x="13255" y="29754"/>
                      <a:pt x="9479" y="25706"/>
                    </a:cubicBezTo>
                    <a:cubicBezTo>
                      <a:pt x="5702" y="21672"/>
                      <a:pt x="9600" y="11269"/>
                      <a:pt x="8675" y="11905"/>
                    </a:cubicBezTo>
                    <a:cubicBezTo>
                      <a:pt x="7765" y="12527"/>
                      <a:pt x="5081" y="16591"/>
                      <a:pt x="2533" y="14423"/>
                    </a:cubicBezTo>
                    <a:cubicBezTo>
                      <a:pt x="0" y="12269"/>
                      <a:pt x="9479" y="0"/>
                      <a:pt x="9479" y="0"/>
                    </a:cubicBezTo>
                    <a:cubicBezTo>
                      <a:pt x="9479" y="0"/>
                      <a:pt x="24780" y="6794"/>
                      <a:pt x="24416" y="10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5"/>
              <p:cNvGrpSpPr/>
              <p:nvPr/>
            </p:nvGrpSpPr>
            <p:grpSpPr>
              <a:xfrm>
                <a:off x="1575921" y="-194161"/>
                <a:ext cx="632486" cy="1128109"/>
                <a:chOff x="1575921" y="-194161"/>
                <a:chExt cx="632486" cy="1128109"/>
              </a:xfrm>
            </p:grpSpPr>
            <p:sp>
              <p:nvSpPr>
                <p:cNvPr id="422" name="Google Shape;422;p5"/>
                <p:cNvSpPr/>
                <p:nvPr/>
              </p:nvSpPr>
              <p:spPr>
                <a:xfrm>
                  <a:off x="1575921" y="-194161"/>
                  <a:ext cx="632486" cy="1128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5" h="28511" extrusionOk="0">
                      <a:moveTo>
                        <a:pt x="3959" y="2851"/>
                      </a:moveTo>
                      <a:lnTo>
                        <a:pt x="4156" y="3791"/>
                      </a:lnTo>
                      <a:lnTo>
                        <a:pt x="4293" y="4293"/>
                      </a:lnTo>
                      <a:lnTo>
                        <a:pt x="4156" y="4459"/>
                      </a:lnTo>
                      <a:lnTo>
                        <a:pt x="4125" y="4414"/>
                      </a:lnTo>
                      <a:cubicBezTo>
                        <a:pt x="4111" y="4398"/>
                        <a:pt x="4111" y="4398"/>
                        <a:pt x="4111" y="4384"/>
                      </a:cubicBezTo>
                      <a:lnTo>
                        <a:pt x="4111" y="4368"/>
                      </a:lnTo>
                      <a:lnTo>
                        <a:pt x="4095" y="4368"/>
                      </a:lnTo>
                      <a:lnTo>
                        <a:pt x="4095" y="4368"/>
                      </a:lnTo>
                      <a:lnTo>
                        <a:pt x="4095" y="4398"/>
                      </a:lnTo>
                      <a:cubicBezTo>
                        <a:pt x="4095" y="4428"/>
                        <a:pt x="4095" y="4459"/>
                        <a:pt x="4080" y="4489"/>
                      </a:cubicBezTo>
                      <a:cubicBezTo>
                        <a:pt x="4080" y="4550"/>
                        <a:pt x="4050" y="4626"/>
                        <a:pt x="4034" y="4687"/>
                      </a:cubicBezTo>
                      <a:cubicBezTo>
                        <a:pt x="4004" y="4838"/>
                        <a:pt x="3959" y="4974"/>
                        <a:pt x="3913" y="5111"/>
                      </a:cubicBezTo>
                      <a:cubicBezTo>
                        <a:pt x="3807" y="5384"/>
                        <a:pt x="3686" y="5657"/>
                        <a:pt x="3565" y="5930"/>
                      </a:cubicBezTo>
                      <a:cubicBezTo>
                        <a:pt x="3292" y="6461"/>
                        <a:pt x="2988" y="6976"/>
                        <a:pt x="2624" y="7461"/>
                      </a:cubicBezTo>
                      <a:cubicBezTo>
                        <a:pt x="2260" y="7947"/>
                        <a:pt x="1850" y="8402"/>
                        <a:pt x="1395" y="8826"/>
                      </a:cubicBezTo>
                      <a:cubicBezTo>
                        <a:pt x="987" y="9281"/>
                        <a:pt x="516" y="9691"/>
                        <a:pt x="0" y="10070"/>
                      </a:cubicBezTo>
                      <a:cubicBezTo>
                        <a:pt x="607" y="9827"/>
                        <a:pt x="1183" y="9494"/>
                        <a:pt x="1715" y="9099"/>
                      </a:cubicBezTo>
                      <a:cubicBezTo>
                        <a:pt x="2200" y="8675"/>
                        <a:pt x="2624" y="8189"/>
                        <a:pt x="3003" y="7690"/>
                      </a:cubicBezTo>
                      <a:cubicBezTo>
                        <a:pt x="3383" y="7188"/>
                        <a:pt x="3701" y="6643"/>
                        <a:pt x="3974" y="6097"/>
                      </a:cubicBezTo>
                      <a:cubicBezTo>
                        <a:pt x="4111" y="5809"/>
                        <a:pt x="4232" y="5520"/>
                        <a:pt x="4338" y="5233"/>
                      </a:cubicBezTo>
                      <a:cubicBezTo>
                        <a:pt x="4384" y="5111"/>
                        <a:pt x="4429" y="4974"/>
                        <a:pt x="4459" y="4853"/>
                      </a:cubicBezTo>
                      <a:cubicBezTo>
                        <a:pt x="4550" y="5111"/>
                        <a:pt x="4626" y="5369"/>
                        <a:pt x="4717" y="5642"/>
                      </a:cubicBezTo>
                      <a:cubicBezTo>
                        <a:pt x="4914" y="6248"/>
                        <a:pt x="5096" y="6871"/>
                        <a:pt x="5324" y="7477"/>
                      </a:cubicBezTo>
                      <a:lnTo>
                        <a:pt x="5975" y="9281"/>
                      </a:lnTo>
                      <a:lnTo>
                        <a:pt x="6673" y="11087"/>
                      </a:lnTo>
                      <a:cubicBezTo>
                        <a:pt x="6749" y="11283"/>
                        <a:pt x="6825" y="11465"/>
                        <a:pt x="6901" y="11647"/>
                      </a:cubicBezTo>
                      <a:lnTo>
                        <a:pt x="6885" y="11875"/>
                      </a:lnTo>
                      <a:cubicBezTo>
                        <a:pt x="6855" y="12587"/>
                        <a:pt x="6764" y="13331"/>
                        <a:pt x="6658" y="14059"/>
                      </a:cubicBezTo>
                      <a:cubicBezTo>
                        <a:pt x="6537" y="14787"/>
                        <a:pt x="6385" y="15499"/>
                        <a:pt x="6203" y="16212"/>
                      </a:cubicBezTo>
                      <a:cubicBezTo>
                        <a:pt x="6097" y="16576"/>
                        <a:pt x="6006" y="16925"/>
                        <a:pt x="5884" y="17274"/>
                      </a:cubicBezTo>
                      <a:cubicBezTo>
                        <a:pt x="5824" y="17456"/>
                        <a:pt x="5763" y="17622"/>
                        <a:pt x="5702" y="17804"/>
                      </a:cubicBezTo>
                      <a:cubicBezTo>
                        <a:pt x="5657" y="17881"/>
                        <a:pt x="5627" y="17972"/>
                        <a:pt x="5597" y="18063"/>
                      </a:cubicBezTo>
                      <a:cubicBezTo>
                        <a:pt x="5551" y="18138"/>
                        <a:pt x="5536" y="18229"/>
                        <a:pt x="5506" y="18320"/>
                      </a:cubicBezTo>
                      <a:cubicBezTo>
                        <a:pt x="5278" y="19017"/>
                        <a:pt x="4990" y="19715"/>
                        <a:pt x="4641" y="20382"/>
                      </a:cubicBezTo>
                      <a:cubicBezTo>
                        <a:pt x="5126" y="19791"/>
                        <a:pt x="5551" y="19139"/>
                        <a:pt x="5915" y="18457"/>
                      </a:cubicBezTo>
                      <a:cubicBezTo>
                        <a:pt x="6006" y="18289"/>
                        <a:pt x="6066" y="18107"/>
                        <a:pt x="6127" y="17925"/>
                      </a:cubicBezTo>
                      <a:cubicBezTo>
                        <a:pt x="6203" y="17759"/>
                        <a:pt x="6264" y="17577"/>
                        <a:pt x="6325" y="17395"/>
                      </a:cubicBezTo>
                      <a:cubicBezTo>
                        <a:pt x="6446" y="17031"/>
                        <a:pt x="6537" y="16682"/>
                        <a:pt x="6643" y="16318"/>
                      </a:cubicBezTo>
                      <a:cubicBezTo>
                        <a:pt x="6840" y="15590"/>
                        <a:pt x="6992" y="14848"/>
                        <a:pt x="7113" y="14120"/>
                      </a:cubicBezTo>
                      <a:cubicBezTo>
                        <a:pt x="7189" y="13604"/>
                        <a:pt x="7249" y="13103"/>
                        <a:pt x="7295" y="12587"/>
                      </a:cubicBezTo>
                      <a:cubicBezTo>
                        <a:pt x="7340" y="12694"/>
                        <a:pt x="7371" y="12785"/>
                        <a:pt x="7417" y="12891"/>
                      </a:cubicBezTo>
                      <a:cubicBezTo>
                        <a:pt x="7659" y="13483"/>
                        <a:pt x="7917" y="14074"/>
                        <a:pt x="8175" y="14666"/>
                      </a:cubicBezTo>
                      <a:cubicBezTo>
                        <a:pt x="8644" y="15742"/>
                        <a:pt x="9146" y="16819"/>
                        <a:pt x="9645" y="17895"/>
                      </a:cubicBezTo>
                      <a:cubicBezTo>
                        <a:pt x="9585" y="18245"/>
                        <a:pt x="9494" y="18593"/>
                        <a:pt x="9388" y="18942"/>
                      </a:cubicBezTo>
                      <a:cubicBezTo>
                        <a:pt x="9267" y="19290"/>
                        <a:pt x="9130" y="19654"/>
                        <a:pt x="8964" y="19988"/>
                      </a:cubicBezTo>
                      <a:cubicBezTo>
                        <a:pt x="8782" y="20322"/>
                        <a:pt x="8584" y="20655"/>
                        <a:pt x="8357" y="20959"/>
                      </a:cubicBezTo>
                      <a:cubicBezTo>
                        <a:pt x="8280" y="21019"/>
                        <a:pt x="8250" y="21110"/>
                        <a:pt x="8205" y="21187"/>
                      </a:cubicBezTo>
                      <a:cubicBezTo>
                        <a:pt x="8159" y="21278"/>
                        <a:pt x="8098" y="21353"/>
                        <a:pt x="8054" y="21429"/>
                      </a:cubicBezTo>
                      <a:cubicBezTo>
                        <a:pt x="7947" y="21611"/>
                        <a:pt x="7811" y="21747"/>
                        <a:pt x="7690" y="21915"/>
                      </a:cubicBezTo>
                      <a:cubicBezTo>
                        <a:pt x="7872" y="21824"/>
                        <a:pt x="8068" y="21733"/>
                        <a:pt x="8250" y="21595"/>
                      </a:cubicBezTo>
                      <a:cubicBezTo>
                        <a:pt x="8327" y="21535"/>
                        <a:pt x="8432" y="21474"/>
                        <a:pt x="8509" y="21414"/>
                      </a:cubicBezTo>
                      <a:cubicBezTo>
                        <a:pt x="8584" y="21338"/>
                        <a:pt x="8675" y="21278"/>
                        <a:pt x="8735" y="21187"/>
                      </a:cubicBezTo>
                      <a:cubicBezTo>
                        <a:pt x="8978" y="20853"/>
                        <a:pt x="9190" y="20519"/>
                        <a:pt x="9372" y="20155"/>
                      </a:cubicBezTo>
                      <a:cubicBezTo>
                        <a:pt x="9554" y="19791"/>
                        <a:pt x="9691" y="19427"/>
                        <a:pt x="9813" y="19048"/>
                      </a:cubicBezTo>
                      <a:cubicBezTo>
                        <a:pt x="9873" y="18896"/>
                        <a:pt x="9918" y="18730"/>
                        <a:pt x="9964" y="18562"/>
                      </a:cubicBezTo>
                      <a:cubicBezTo>
                        <a:pt x="10464" y="19609"/>
                        <a:pt x="10965" y="20655"/>
                        <a:pt x="11481" y="21702"/>
                      </a:cubicBezTo>
                      <a:cubicBezTo>
                        <a:pt x="11768" y="22279"/>
                        <a:pt x="12072" y="22855"/>
                        <a:pt x="12375" y="23431"/>
                      </a:cubicBezTo>
                      <a:cubicBezTo>
                        <a:pt x="12664" y="24022"/>
                        <a:pt x="12967" y="24598"/>
                        <a:pt x="13270" y="25174"/>
                      </a:cubicBezTo>
                      <a:cubicBezTo>
                        <a:pt x="13938" y="26297"/>
                        <a:pt x="14605" y="27404"/>
                        <a:pt x="15333" y="28511"/>
                      </a:cubicBezTo>
                      <a:cubicBezTo>
                        <a:pt x="14787" y="27328"/>
                        <a:pt x="14225" y="26161"/>
                        <a:pt x="13679" y="24993"/>
                      </a:cubicBezTo>
                      <a:cubicBezTo>
                        <a:pt x="13543" y="24705"/>
                        <a:pt x="13376" y="24416"/>
                        <a:pt x="13224" y="24129"/>
                      </a:cubicBezTo>
                      <a:lnTo>
                        <a:pt x="12785" y="23264"/>
                      </a:lnTo>
                      <a:cubicBezTo>
                        <a:pt x="12482" y="22687"/>
                        <a:pt x="12193" y="22111"/>
                        <a:pt x="11906" y="21535"/>
                      </a:cubicBezTo>
                      <a:cubicBezTo>
                        <a:pt x="11390" y="20504"/>
                        <a:pt x="10889" y="19458"/>
                        <a:pt x="10389" y="18427"/>
                      </a:cubicBezTo>
                      <a:lnTo>
                        <a:pt x="11481" y="19063"/>
                      </a:lnTo>
                      <a:lnTo>
                        <a:pt x="11906" y="19306"/>
                      </a:lnTo>
                      <a:cubicBezTo>
                        <a:pt x="11981" y="19351"/>
                        <a:pt x="12057" y="19397"/>
                        <a:pt x="12118" y="19442"/>
                      </a:cubicBezTo>
                      <a:cubicBezTo>
                        <a:pt x="12193" y="19488"/>
                        <a:pt x="12270" y="19518"/>
                        <a:pt x="12345" y="19549"/>
                      </a:cubicBezTo>
                      <a:cubicBezTo>
                        <a:pt x="12678" y="19670"/>
                        <a:pt x="12997" y="19791"/>
                        <a:pt x="13331" y="19897"/>
                      </a:cubicBezTo>
                      <a:cubicBezTo>
                        <a:pt x="13088" y="19670"/>
                        <a:pt x="12830" y="19458"/>
                        <a:pt x="12587" y="19230"/>
                      </a:cubicBezTo>
                      <a:cubicBezTo>
                        <a:pt x="12512" y="19185"/>
                        <a:pt x="12452" y="19124"/>
                        <a:pt x="12375" y="19094"/>
                      </a:cubicBezTo>
                      <a:cubicBezTo>
                        <a:pt x="12300" y="19048"/>
                        <a:pt x="12239" y="19003"/>
                        <a:pt x="12163" y="18973"/>
                      </a:cubicBezTo>
                      <a:lnTo>
                        <a:pt x="11724" y="18714"/>
                      </a:lnTo>
                      <a:lnTo>
                        <a:pt x="10070" y="17744"/>
                      </a:lnTo>
                      <a:cubicBezTo>
                        <a:pt x="9570" y="16667"/>
                        <a:pt x="9069" y="15590"/>
                        <a:pt x="8600" y="14514"/>
                      </a:cubicBezTo>
                      <a:cubicBezTo>
                        <a:pt x="8432" y="14134"/>
                        <a:pt x="8266" y="13756"/>
                        <a:pt x="8114" y="13376"/>
                      </a:cubicBezTo>
                      <a:cubicBezTo>
                        <a:pt x="8296" y="13558"/>
                        <a:pt x="8493" y="13740"/>
                        <a:pt x="8705" y="13922"/>
                      </a:cubicBezTo>
                      <a:cubicBezTo>
                        <a:pt x="9055" y="14195"/>
                        <a:pt x="9403" y="14468"/>
                        <a:pt x="9767" y="14726"/>
                      </a:cubicBezTo>
                      <a:cubicBezTo>
                        <a:pt x="10146" y="14969"/>
                        <a:pt x="10525" y="15212"/>
                        <a:pt x="10919" y="15424"/>
                      </a:cubicBezTo>
                      <a:cubicBezTo>
                        <a:pt x="11693" y="15879"/>
                        <a:pt x="12512" y="16257"/>
                        <a:pt x="13346" y="16621"/>
                      </a:cubicBezTo>
                      <a:cubicBezTo>
                        <a:pt x="14211" y="16925"/>
                        <a:pt x="15090" y="17167"/>
                        <a:pt x="15984" y="17335"/>
                      </a:cubicBezTo>
                      <a:cubicBezTo>
                        <a:pt x="15151" y="17001"/>
                        <a:pt x="14332" y="16621"/>
                        <a:pt x="13543" y="16243"/>
                      </a:cubicBezTo>
                      <a:cubicBezTo>
                        <a:pt x="12709" y="15909"/>
                        <a:pt x="11920" y="15515"/>
                        <a:pt x="11162" y="15090"/>
                      </a:cubicBezTo>
                      <a:cubicBezTo>
                        <a:pt x="10783" y="14862"/>
                        <a:pt x="10404" y="14635"/>
                        <a:pt x="10055" y="14393"/>
                      </a:cubicBezTo>
                      <a:cubicBezTo>
                        <a:pt x="9691" y="14150"/>
                        <a:pt x="9342" y="13892"/>
                        <a:pt x="9024" y="13619"/>
                      </a:cubicBezTo>
                      <a:cubicBezTo>
                        <a:pt x="8691" y="13346"/>
                        <a:pt x="8387" y="13042"/>
                        <a:pt x="8098" y="12739"/>
                      </a:cubicBezTo>
                      <a:cubicBezTo>
                        <a:pt x="7917" y="12557"/>
                        <a:pt x="7750" y="12360"/>
                        <a:pt x="7599" y="12163"/>
                      </a:cubicBezTo>
                      <a:cubicBezTo>
                        <a:pt x="7431" y="11754"/>
                        <a:pt x="7265" y="11360"/>
                        <a:pt x="7113" y="10949"/>
                      </a:cubicBezTo>
                      <a:lnTo>
                        <a:pt x="6400" y="9160"/>
                      </a:lnTo>
                      <a:lnTo>
                        <a:pt x="5763" y="7340"/>
                      </a:lnTo>
                      <a:cubicBezTo>
                        <a:pt x="5536" y="6749"/>
                        <a:pt x="5354" y="6127"/>
                        <a:pt x="5156" y="5520"/>
                      </a:cubicBezTo>
                      <a:lnTo>
                        <a:pt x="5021" y="5126"/>
                      </a:lnTo>
                      <a:cubicBezTo>
                        <a:pt x="5870" y="5733"/>
                        <a:pt x="6794" y="6234"/>
                        <a:pt x="7781" y="6628"/>
                      </a:cubicBezTo>
                      <a:cubicBezTo>
                        <a:pt x="8448" y="6885"/>
                        <a:pt x="9130" y="7097"/>
                        <a:pt x="9827" y="7279"/>
                      </a:cubicBezTo>
                      <a:cubicBezTo>
                        <a:pt x="10555" y="7386"/>
                        <a:pt x="11283" y="7431"/>
                        <a:pt x="11997" y="7417"/>
                      </a:cubicBezTo>
                      <a:cubicBezTo>
                        <a:pt x="11299" y="7265"/>
                        <a:pt x="10616" y="7083"/>
                        <a:pt x="9949" y="6871"/>
                      </a:cubicBezTo>
                      <a:cubicBezTo>
                        <a:pt x="9267" y="6719"/>
                        <a:pt x="8600" y="6507"/>
                        <a:pt x="7963" y="6248"/>
                      </a:cubicBezTo>
                      <a:cubicBezTo>
                        <a:pt x="6810" y="5793"/>
                        <a:pt x="5748" y="5172"/>
                        <a:pt x="4808" y="4428"/>
                      </a:cubicBezTo>
                      <a:cubicBezTo>
                        <a:pt x="4732" y="4186"/>
                        <a:pt x="4687" y="3929"/>
                        <a:pt x="4596" y="3686"/>
                      </a:cubicBezTo>
                      <a:lnTo>
                        <a:pt x="4307" y="2776"/>
                      </a:lnTo>
                      <a:cubicBezTo>
                        <a:pt x="4202" y="2473"/>
                        <a:pt x="4095" y="2169"/>
                        <a:pt x="4020" y="1866"/>
                      </a:cubicBezTo>
                      <a:cubicBezTo>
                        <a:pt x="3852" y="1244"/>
                        <a:pt x="3686" y="623"/>
                        <a:pt x="3504" y="0"/>
                      </a:cubicBezTo>
                      <a:lnTo>
                        <a:pt x="3777" y="1911"/>
                      </a:lnTo>
                      <a:cubicBezTo>
                        <a:pt x="3822" y="2230"/>
                        <a:pt x="3898" y="2533"/>
                        <a:pt x="3959" y="28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5"/>
                <p:cNvSpPr/>
                <p:nvPr/>
              </p:nvSpPr>
              <p:spPr>
                <a:xfrm>
                  <a:off x="1869360" y="167058"/>
                  <a:ext cx="273055" cy="142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1" h="3610" extrusionOk="0">
                      <a:moveTo>
                        <a:pt x="1714" y="941"/>
                      </a:moveTo>
                      <a:cubicBezTo>
                        <a:pt x="1426" y="775"/>
                        <a:pt x="1168" y="607"/>
                        <a:pt x="895" y="425"/>
                      </a:cubicBezTo>
                      <a:lnTo>
                        <a:pt x="456" y="229"/>
                      </a:lnTo>
                      <a:lnTo>
                        <a:pt x="1" y="1"/>
                      </a:lnTo>
                      <a:cubicBezTo>
                        <a:pt x="92" y="138"/>
                        <a:pt x="197" y="259"/>
                        <a:pt x="288" y="395"/>
                      </a:cubicBezTo>
                      <a:cubicBezTo>
                        <a:pt x="395" y="516"/>
                        <a:pt x="516" y="638"/>
                        <a:pt x="622" y="759"/>
                      </a:cubicBezTo>
                      <a:cubicBezTo>
                        <a:pt x="895" y="941"/>
                        <a:pt x="1168" y="1108"/>
                        <a:pt x="1457" y="1275"/>
                      </a:cubicBezTo>
                      <a:cubicBezTo>
                        <a:pt x="2033" y="1608"/>
                        <a:pt x="2609" y="1911"/>
                        <a:pt x="3200" y="2215"/>
                      </a:cubicBezTo>
                      <a:cubicBezTo>
                        <a:pt x="3792" y="2504"/>
                        <a:pt x="4383" y="2776"/>
                        <a:pt x="4989" y="3034"/>
                      </a:cubicBezTo>
                      <a:lnTo>
                        <a:pt x="5899" y="3428"/>
                      </a:lnTo>
                      <a:cubicBezTo>
                        <a:pt x="6233" y="3504"/>
                        <a:pt x="6567" y="3580"/>
                        <a:pt x="6900" y="3610"/>
                      </a:cubicBezTo>
                      <a:cubicBezTo>
                        <a:pt x="6643" y="3413"/>
                        <a:pt x="6370" y="3231"/>
                        <a:pt x="6097" y="3049"/>
                      </a:cubicBezTo>
                      <a:cubicBezTo>
                        <a:pt x="5794" y="2928"/>
                        <a:pt x="5490" y="2807"/>
                        <a:pt x="5187" y="2670"/>
                      </a:cubicBezTo>
                      <a:cubicBezTo>
                        <a:pt x="4595" y="2413"/>
                        <a:pt x="4004" y="2140"/>
                        <a:pt x="3412" y="1851"/>
                      </a:cubicBezTo>
                      <a:cubicBezTo>
                        <a:pt x="2836" y="1563"/>
                        <a:pt x="2260" y="1260"/>
                        <a:pt x="1714" y="9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5"/>
                <p:cNvSpPr/>
                <p:nvPr/>
              </p:nvSpPr>
              <p:spPr>
                <a:xfrm>
                  <a:off x="1643108" y="110080"/>
                  <a:ext cx="113480" cy="20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" h="5111" extrusionOk="0">
                      <a:moveTo>
                        <a:pt x="2473" y="652"/>
                      </a:moveTo>
                      <a:cubicBezTo>
                        <a:pt x="2413" y="895"/>
                        <a:pt x="2322" y="1123"/>
                        <a:pt x="2245" y="1350"/>
                      </a:cubicBezTo>
                      <a:cubicBezTo>
                        <a:pt x="2079" y="1805"/>
                        <a:pt x="1897" y="2260"/>
                        <a:pt x="1699" y="2700"/>
                      </a:cubicBezTo>
                      <a:cubicBezTo>
                        <a:pt x="1487" y="3139"/>
                        <a:pt x="1244" y="3564"/>
                        <a:pt x="957" y="3958"/>
                      </a:cubicBezTo>
                      <a:cubicBezTo>
                        <a:pt x="805" y="4156"/>
                        <a:pt x="653" y="4352"/>
                        <a:pt x="471" y="4520"/>
                      </a:cubicBezTo>
                      <a:cubicBezTo>
                        <a:pt x="350" y="4716"/>
                        <a:pt x="199" y="4914"/>
                        <a:pt x="1" y="5111"/>
                      </a:cubicBezTo>
                      <a:cubicBezTo>
                        <a:pt x="274" y="5035"/>
                        <a:pt x="516" y="4898"/>
                        <a:pt x="744" y="4747"/>
                      </a:cubicBezTo>
                      <a:cubicBezTo>
                        <a:pt x="941" y="4550"/>
                        <a:pt x="1108" y="4352"/>
                        <a:pt x="1260" y="4140"/>
                      </a:cubicBezTo>
                      <a:cubicBezTo>
                        <a:pt x="1563" y="3731"/>
                        <a:pt x="1821" y="3291"/>
                        <a:pt x="2033" y="2836"/>
                      </a:cubicBezTo>
                      <a:cubicBezTo>
                        <a:pt x="2245" y="2381"/>
                        <a:pt x="2443" y="1926"/>
                        <a:pt x="2595" y="1456"/>
                      </a:cubicBezTo>
                      <a:cubicBezTo>
                        <a:pt x="2686" y="1214"/>
                        <a:pt x="2761" y="986"/>
                        <a:pt x="2837" y="743"/>
                      </a:cubicBezTo>
                      <a:cubicBezTo>
                        <a:pt x="2852" y="500"/>
                        <a:pt x="2868" y="243"/>
                        <a:pt x="2852" y="1"/>
                      </a:cubicBezTo>
                      <a:cubicBezTo>
                        <a:pt x="2716" y="213"/>
                        <a:pt x="2595" y="440"/>
                        <a:pt x="2473" y="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25" name="Google Shape;425;p5"/>
          <p:cNvGrpSpPr/>
          <p:nvPr/>
        </p:nvGrpSpPr>
        <p:grpSpPr>
          <a:xfrm>
            <a:off x="10906662" y="1515446"/>
            <a:ext cx="1606516" cy="1428444"/>
            <a:chOff x="8179996" y="3767309"/>
            <a:chExt cx="1204887" cy="1071333"/>
          </a:xfrm>
        </p:grpSpPr>
        <p:sp>
          <p:nvSpPr>
            <p:cNvPr id="426" name="Google Shape;426;p5"/>
            <p:cNvSpPr/>
            <p:nvPr/>
          </p:nvSpPr>
          <p:spPr>
            <a:xfrm rot="-4684308" flipH="1">
              <a:off x="8874933" y="4304310"/>
              <a:ext cx="371102" cy="584722"/>
            </a:xfrm>
            <a:custGeom>
              <a:avLst/>
              <a:gdLst/>
              <a:ahLst/>
              <a:cxnLst/>
              <a:rect l="l" t="t" r="r" b="b"/>
              <a:pathLst>
                <a:path w="8726" h="13749" extrusionOk="0">
                  <a:moveTo>
                    <a:pt x="27" y="184"/>
                  </a:moveTo>
                  <a:cubicBezTo>
                    <a:pt x="236" y="1558"/>
                    <a:pt x="1413" y="2395"/>
                    <a:pt x="2578" y="2971"/>
                  </a:cubicBezTo>
                  <a:cubicBezTo>
                    <a:pt x="3872" y="3611"/>
                    <a:pt x="5743" y="4226"/>
                    <a:pt x="6122" y="5834"/>
                  </a:cubicBezTo>
                  <a:cubicBezTo>
                    <a:pt x="6266" y="6436"/>
                    <a:pt x="6096" y="7156"/>
                    <a:pt x="5612" y="7575"/>
                  </a:cubicBezTo>
                  <a:cubicBezTo>
                    <a:pt x="5324" y="7836"/>
                    <a:pt x="4854" y="7967"/>
                    <a:pt x="4487" y="7784"/>
                  </a:cubicBezTo>
                  <a:cubicBezTo>
                    <a:pt x="3964" y="7522"/>
                    <a:pt x="4081" y="6933"/>
                    <a:pt x="4552" y="6711"/>
                  </a:cubicBezTo>
                  <a:cubicBezTo>
                    <a:pt x="5965" y="6057"/>
                    <a:pt x="7508" y="7326"/>
                    <a:pt x="7862" y="8647"/>
                  </a:cubicBezTo>
                  <a:cubicBezTo>
                    <a:pt x="8071" y="9444"/>
                    <a:pt x="7979" y="10308"/>
                    <a:pt x="7679" y="11066"/>
                  </a:cubicBezTo>
                  <a:cubicBezTo>
                    <a:pt x="7325" y="11982"/>
                    <a:pt x="6685" y="12688"/>
                    <a:pt x="6031" y="13394"/>
                  </a:cubicBezTo>
                  <a:cubicBezTo>
                    <a:pt x="5900" y="13539"/>
                    <a:pt x="6109" y="13748"/>
                    <a:pt x="6266" y="13643"/>
                  </a:cubicBezTo>
                  <a:cubicBezTo>
                    <a:pt x="7731" y="12557"/>
                    <a:pt x="8725" y="10583"/>
                    <a:pt x="8333" y="8752"/>
                  </a:cubicBezTo>
                  <a:cubicBezTo>
                    <a:pt x="7993" y="7182"/>
                    <a:pt x="6502" y="5822"/>
                    <a:pt x="4814" y="6188"/>
                  </a:cubicBezTo>
                  <a:cubicBezTo>
                    <a:pt x="4095" y="6345"/>
                    <a:pt x="3427" y="6985"/>
                    <a:pt x="3886" y="7744"/>
                  </a:cubicBezTo>
                  <a:cubicBezTo>
                    <a:pt x="4304" y="8424"/>
                    <a:pt x="5259" y="8386"/>
                    <a:pt x="5821" y="7941"/>
                  </a:cubicBezTo>
                  <a:cubicBezTo>
                    <a:pt x="6383" y="7509"/>
                    <a:pt x="6619" y="6750"/>
                    <a:pt x="6554" y="6070"/>
                  </a:cubicBezTo>
                  <a:cubicBezTo>
                    <a:pt x="6488" y="5273"/>
                    <a:pt x="5978" y="4592"/>
                    <a:pt x="5377" y="4095"/>
                  </a:cubicBezTo>
                  <a:cubicBezTo>
                    <a:pt x="3807" y="2774"/>
                    <a:pt x="733" y="2526"/>
                    <a:pt x="276" y="158"/>
                  </a:cubicBezTo>
                  <a:cubicBezTo>
                    <a:pt x="236" y="1"/>
                    <a:pt x="1" y="27"/>
                    <a:pt x="27" y="1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 rot="-4684308" flipH="1">
              <a:off x="8394624" y="3878908"/>
              <a:ext cx="556313" cy="649194"/>
            </a:xfrm>
            <a:custGeom>
              <a:avLst/>
              <a:gdLst/>
              <a:ahLst/>
              <a:cxnLst/>
              <a:rect l="l" t="t" r="r" b="b"/>
              <a:pathLst>
                <a:path w="13081" h="15265" extrusionOk="0">
                  <a:moveTo>
                    <a:pt x="5206" y="1"/>
                  </a:moveTo>
                  <a:lnTo>
                    <a:pt x="13080" y="10949"/>
                  </a:lnTo>
                  <a:cubicBezTo>
                    <a:pt x="13080" y="10949"/>
                    <a:pt x="12557" y="13603"/>
                    <a:pt x="10216" y="14440"/>
                  </a:cubicBezTo>
                  <a:cubicBezTo>
                    <a:pt x="7862" y="15265"/>
                    <a:pt x="6763" y="14663"/>
                    <a:pt x="6763" y="14663"/>
                  </a:cubicBezTo>
                  <a:lnTo>
                    <a:pt x="1" y="348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 rot="-4684308" flipH="1">
              <a:off x="8311233" y="3977662"/>
              <a:ext cx="285407" cy="160842"/>
            </a:xfrm>
            <a:custGeom>
              <a:avLst/>
              <a:gdLst/>
              <a:ahLst/>
              <a:cxnLst/>
              <a:rect l="l" t="t" r="r" b="b"/>
              <a:pathLst>
                <a:path w="6711" h="3782" extrusionOk="0">
                  <a:moveTo>
                    <a:pt x="2355" y="3532"/>
                  </a:moveTo>
                  <a:cubicBezTo>
                    <a:pt x="1544" y="3401"/>
                    <a:pt x="759" y="3179"/>
                    <a:pt x="1" y="2878"/>
                  </a:cubicBezTo>
                  <a:lnTo>
                    <a:pt x="4303" y="1"/>
                  </a:lnTo>
                  <a:lnTo>
                    <a:pt x="6710" y="3362"/>
                  </a:lnTo>
                  <a:cubicBezTo>
                    <a:pt x="5311" y="3767"/>
                    <a:pt x="3794" y="3781"/>
                    <a:pt x="2355" y="35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 rot="-4684308" flipH="1">
              <a:off x="8439068" y="4097781"/>
              <a:ext cx="424517" cy="156334"/>
            </a:xfrm>
            <a:custGeom>
              <a:avLst/>
              <a:gdLst/>
              <a:ahLst/>
              <a:cxnLst/>
              <a:rect l="l" t="t" r="r" b="b"/>
              <a:pathLst>
                <a:path w="9982" h="3676" extrusionOk="0">
                  <a:moveTo>
                    <a:pt x="4174" y="3388"/>
                  </a:moveTo>
                  <a:cubicBezTo>
                    <a:pt x="3349" y="3257"/>
                    <a:pt x="2526" y="3074"/>
                    <a:pt x="1727" y="2852"/>
                  </a:cubicBezTo>
                  <a:lnTo>
                    <a:pt x="1" y="0"/>
                  </a:lnTo>
                  <a:cubicBezTo>
                    <a:pt x="1126" y="405"/>
                    <a:pt x="2290" y="719"/>
                    <a:pt x="3441" y="916"/>
                  </a:cubicBezTo>
                  <a:cubicBezTo>
                    <a:pt x="5050" y="1178"/>
                    <a:pt x="6776" y="1190"/>
                    <a:pt x="8281" y="524"/>
                  </a:cubicBezTo>
                  <a:lnTo>
                    <a:pt x="9981" y="2878"/>
                  </a:lnTo>
                  <a:cubicBezTo>
                    <a:pt x="8136" y="3597"/>
                    <a:pt x="6136" y="3675"/>
                    <a:pt x="4174" y="33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 rot="-4684308" flipH="1">
              <a:off x="8679663" y="4277117"/>
              <a:ext cx="345457" cy="144128"/>
            </a:xfrm>
            <a:custGeom>
              <a:avLst/>
              <a:gdLst/>
              <a:ahLst/>
              <a:cxnLst/>
              <a:rect l="l" t="t" r="r" b="b"/>
              <a:pathLst>
                <a:path w="8123" h="3389" extrusionOk="0">
                  <a:moveTo>
                    <a:pt x="3846" y="3336"/>
                  </a:moveTo>
                  <a:cubicBezTo>
                    <a:pt x="3113" y="3388"/>
                    <a:pt x="2381" y="3336"/>
                    <a:pt x="1661" y="3218"/>
                  </a:cubicBezTo>
                  <a:cubicBezTo>
                    <a:pt x="1556" y="3191"/>
                    <a:pt x="1452" y="3165"/>
                    <a:pt x="1361" y="3153"/>
                  </a:cubicBezTo>
                  <a:lnTo>
                    <a:pt x="0" y="916"/>
                  </a:lnTo>
                  <a:cubicBezTo>
                    <a:pt x="864" y="1165"/>
                    <a:pt x="1753" y="1295"/>
                    <a:pt x="2655" y="1308"/>
                  </a:cubicBezTo>
                  <a:cubicBezTo>
                    <a:pt x="4512" y="1322"/>
                    <a:pt x="6317" y="772"/>
                    <a:pt x="8005" y="0"/>
                  </a:cubicBezTo>
                  <a:lnTo>
                    <a:pt x="8122" y="171"/>
                  </a:lnTo>
                  <a:cubicBezTo>
                    <a:pt x="8122" y="171"/>
                    <a:pt x="7861" y="1465"/>
                    <a:pt x="6919" y="2537"/>
                  </a:cubicBezTo>
                  <a:cubicBezTo>
                    <a:pt x="5977" y="3022"/>
                    <a:pt x="4918" y="3270"/>
                    <a:pt x="3846" y="3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 rot="-4684308" flipH="1">
              <a:off x="8235631" y="3778602"/>
              <a:ext cx="336569" cy="386625"/>
            </a:xfrm>
            <a:custGeom>
              <a:avLst/>
              <a:gdLst/>
              <a:ahLst/>
              <a:cxnLst/>
              <a:rect l="l" t="t" r="r" b="b"/>
              <a:pathLst>
                <a:path w="7914" h="9091" extrusionOk="0">
                  <a:moveTo>
                    <a:pt x="7874" y="3323"/>
                  </a:moveTo>
                  <a:cubicBezTo>
                    <a:pt x="7874" y="3323"/>
                    <a:pt x="1256" y="0"/>
                    <a:pt x="877" y="379"/>
                  </a:cubicBezTo>
                  <a:cubicBezTo>
                    <a:pt x="511" y="745"/>
                    <a:pt x="0" y="8345"/>
                    <a:pt x="0" y="8345"/>
                  </a:cubicBezTo>
                  <a:cubicBezTo>
                    <a:pt x="0" y="8345"/>
                    <a:pt x="1570" y="9090"/>
                    <a:pt x="4748" y="7299"/>
                  </a:cubicBezTo>
                  <a:cubicBezTo>
                    <a:pt x="7914" y="5520"/>
                    <a:pt x="7874" y="3323"/>
                    <a:pt x="7874" y="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-4684308" flipH="1">
              <a:off x="8231336" y="3902332"/>
              <a:ext cx="208091" cy="109638"/>
            </a:xfrm>
            <a:custGeom>
              <a:avLst/>
              <a:gdLst/>
              <a:ahLst/>
              <a:cxnLst/>
              <a:rect l="l" t="t" r="r" b="b"/>
              <a:pathLst>
                <a:path w="4893" h="2578" extrusionOk="0">
                  <a:moveTo>
                    <a:pt x="288" y="210"/>
                  </a:moveTo>
                  <a:cubicBezTo>
                    <a:pt x="472" y="53"/>
                    <a:pt x="707" y="1"/>
                    <a:pt x="981" y="14"/>
                  </a:cubicBezTo>
                  <a:cubicBezTo>
                    <a:pt x="1466" y="14"/>
                    <a:pt x="1871" y="223"/>
                    <a:pt x="2277" y="419"/>
                  </a:cubicBezTo>
                  <a:cubicBezTo>
                    <a:pt x="2590" y="576"/>
                    <a:pt x="2904" y="721"/>
                    <a:pt x="3218" y="864"/>
                  </a:cubicBezTo>
                  <a:cubicBezTo>
                    <a:pt x="3584" y="1021"/>
                    <a:pt x="3925" y="1191"/>
                    <a:pt x="4238" y="1387"/>
                  </a:cubicBezTo>
                  <a:cubicBezTo>
                    <a:pt x="4265" y="1401"/>
                    <a:pt x="4303" y="1427"/>
                    <a:pt x="4329" y="1439"/>
                  </a:cubicBezTo>
                  <a:lnTo>
                    <a:pt x="4329" y="1439"/>
                  </a:lnTo>
                  <a:cubicBezTo>
                    <a:pt x="4474" y="1531"/>
                    <a:pt x="4605" y="1610"/>
                    <a:pt x="4683" y="1741"/>
                  </a:cubicBezTo>
                  <a:cubicBezTo>
                    <a:pt x="4814" y="1936"/>
                    <a:pt x="4892" y="2198"/>
                    <a:pt x="4643" y="2355"/>
                  </a:cubicBezTo>
                  <a:cubicBezTo>
                    <a:pt x="4265" y="2578"/>
                    <a:pt x="3728" y="2499"/>
                    <a:pt x="3297" y="2395"/>
                  </a:cubicBezTo>
                  <a:cubicBezTo>
                    <a:pt x="2904" y="2290"/>
                    <a:pt x="2524" y="2133"/>
                    <a:pt x="2158" y="1989"/>
                  </a:cubicBezTo>
                  <a:lnTo>
                    <a:pt x="1217" y="1596"/>
                  </a:lnTo>
                  <a:cubicBezTo>
                    <a:pt x="1060" y="1518"/>
                    <a:pt x="903" y="1453"/>
                    <a:pt x="759" y="1374"/>
                  </a:cubicBezTo>
                  <a:cubicBezTo>
                    <a:pt x="641" y="1309"/>
                    <a:pt x="524" y="1244"/>
                    <a:pt x="419" y="1165"/>
                  </a:cubicBezTo>
                  <a:lnTo>
                    <a:pt x="236" y="982"/>
                  </a:lnTo>
                  <a:cubicBezTo>
                    <a:pt x="144" y="785"/>
                    <a:pt x="131" y="759"/>
                    <a:pt x="196" y="904"/>
                  </a:cubicBezTo>
                  <a:cubicBezTo>
                    <a:pt x="1" y="694"/>
                    <a:pt x="92" y="380"/>
                    <a:pt x="28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5"/>
          <p:cNvGrpSpPr/>
          <p:nvPr/>
        </p:nvGrpSpPr>
        <p:grpSpPr>
          <a:xfrm>
            <a:off x="-122023" y="-89086"/>
            <a:ext cx="12423929" cy="7038099"/>
            <a:chOff x="-91518" y="-66814"/>
            <a:chExt cx="9317947" cy="5278574"/>
          </a:xfrm>
        </p:grpSpPr>
        <p:sp>
          <p:nvSpPr>
            <p:cNvPr id="434" name="Google Shape;434;p5"/>
            <p:cNvSpPr/>
            <p:nvPr/>
          </p:nvSpPr>
          <p:spPr>
            <a:xfrm rot="5400000">
              <a:off x="251761" y="88920"/>
              <a:ext cx="131122" cy="156542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5400000">
              <a:off x="-100207" y="949168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5400000" flipH="1">
              <a:off x="8932404" y="487169"/>
              <a:ext cx="159400" cy="95683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 rot="5400000" flipH="1">
              <a:off x="2011890" y="-65408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6279665" y="4918552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 rot="2440469">
              <a:off x="7475676" y="5075689"/>
              <a:ext cx="159398" cy="95684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5"/>
            <p:cNvSpPr/>
            <p:nvPr/>
          </p:nvSpPr>
          <p:spPr>
            <a:xfrm rot="879485">
              <a:off x="9077633" y="3435904"/>
              <a:ext cx="131121" cy="156543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610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6"/>
          <p:cNvGrpSpPr/>
          <p:nvPr/>
        </p:nvGrpSpPr>
        <p:grpSpPr>
          <a:xfrm rot="10800000" flipH="1">
            <a:off x="45" y="-122"/>
            <a:ext cx="12191905" cy="6859055"/>
            <a:chOff x="2334125" y="3820625"/>
            <a:chExt cx="2942725" cy="1655550"/>
          </a:xfrm>
        </p:grpSpPr>
        <p:sp>
          <p:nvSpPr>
            <p:cNvPr id="443" name="Google Shape;443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805475" y="54761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33412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0" y="0"/>
                  </a:moveTo>
                  <a:lnTo>
                    <a:pt x="0" y="8526"/>
                  </a:lnTo>
                  <a:lnTo>
                    <a:pt x="58854" y="53805"/>
                  </a:lnTo>
                  <a:lnTo>
                    <a:pt x="58854" y="53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1220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1" y="0"/>
                  </a:moveTo>
                  <a:lnTo>
                    <a:pt x="27336" y="66221"/>
                  </a:lnTo>
                  <a:lnTo>
                    <a:pt x="6368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380547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58855" y="1"/>
                  </a:moveTo>
                  <a:lnTo>
                    <a:pt x="0" y="24299"/>
                  </a:lnTo>
                  <a:lnTo>
                    <a:pt x="0" y="24299"/>
                  </a:lnTo>
                  <a:lnTo>
                    <a:pt x="58855" y="566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233412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0" y="0"/>
                  </a:moveTo>
                  <a:lnTo>
                    <a:pt x="0" y="1825"/>
                  </a:lnTo>
                  <a:lnTo>
                    <a:pt x="58854" y="66221"/>
                  </a:lnTo>
                  <a:lnTo>
                    <a:pt x="792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3440800" y="3820625"/>
              <a:ext cx="364700" cy="1655550"/>
            </a:xfrm>
            <a:custGeom>
              <a:avLst/>
              <a:gdLst/>
              <a:ahLst/>
              <a:cxnLst/>
              <a:rect l="l" t="t" r="r" b="b"/>
              <a:pathLst>
                <a:path w="14588" h="66222" extrusionOk="0">
                  <a:moveTo>
                    <a:pt x="1" y="0"/>
                  </a:moveTo>
                  <a:lnTo>
                    <a:pt x="14587" y="66221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2753750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0" y="0"/>
                  </a:moveTo>
                  <a:lnTo>
                    <a:pt x="42069" y="66221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233412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0" y="1"/>
                  </a:moveTo>
                  <a:lnTo>
                    <a:pt x="0" y="5663"/>
                  </a:lnTo>
                  <a:lnTo>
                    <a:pt x="58854" y="24299"/>
                  </a:lnTo>
                  <a:lnTo>
                    <a:pt x="58854" y="242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80547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58855" y="0"/>
                  </a:moveTo>
                  <a:lnTo>
                    <a:pt x="0" y="12975"/>
                  </a:lnTo>
                  <a:lnTo>
                    <a:pt x="0" y="12975"/>
                  </a:lnTo>
                  <a:lnTo>
                    <a:pt x="58855" y="515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805825" y="5413525"/>
              <a:ext cx="1471025" cy="62650"/>
            </a:xfrm>
            <a:custGeom>
              <a:avLst/>
              <a:gdLst/>
              <a:ahLst/>
              <a:cxnLst/>
              <a:rect l="l" t="t" r="r" b="b"/>
              <a:pathLst>
                <a:path w="58841" h="2506" extrusionOk="0">
                  <a:moveTo>
                    <a:pt x="58841" y="1"/>
                  </a:moveTo>
                  <a:lnTo>
                    <a:pt x="0" y="2505"/>
                  </a:lnTo>
                  <a:lnTo>
                    <a:pt x="58841" y="2505"/>
                  </a:lnTo>
                  <a:lnTo>
                    <a:pt x="5884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80547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58855" y="0"/>
                  </a:moveTo>
                  <a:lnTo>
                    <a:pt x="0" y="53805"/>
                  </a:lnTo>
                  <a:lnTo>
                    <a:pt x="0" y="53805"/>
                  </a:lnTo>
                  <a:lnTo>
                    <a:pt x="58855" y="852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2334125" y="5413525"/>
              <a:ext cx="1471375" cy="62650"/>
            </a:xfrm>
            <a:custGeom>
              <a:avLst/>
              <a:gdLst/>
              <a:ahLst/>
              <a:cxnLst/>
              <a:rect l="l" t="t" r="r" b="b"/>
              <a:pathLst>
                <a:path w="58855" h="2506" extrusionOk="0">
                  <a:moveTo>
                    <a:pt x="0" y="1"/>
                  </a:moveTo>
                  <a:lnTo>
                    <a:pt x="0" y="2505"/>
                  </a:lnTo>
                  <a:lnTo>
                    <a:pt x="58854" y="25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80547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58855" y="0"/>
                  </a:moveTo>
                  <a:lnTo>
                    <a:pt x="0" y="37393"/>
                  </a:lnTo>
                  <a:lnTo>
                    <a:pt x="58855" y="6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735225" y="3820625"/>
              <a:ext cx="140550" cy="1655550"/>
            </a:xfrm>
            <a:custGeom>
              <a:avLst/>
              <a:gdLst/>
              <a:ahLst/>
              <a:cxnLst/>
              <a:rect l="l" t="t" r="r" b="b"/>
              <a:pathLst>
                <a:path w="5622" h="66222" extrusionOk="0">
                  <a:moveTo>
                    <a:pt x="0" y="0"/>
                  </a:moveTo>
                  <a:lnTo>
                    <a:pt x="2810" y="66221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233412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0" y="0"/>
                  </a:moveTo>
                  <a:lnTo>
                    <a:pt x="0" y="5156"/>
                  </a:lnTo>
                  <a:lnTo>
                    <a:pt x="58854" y="12975"/>
                  </a:lnTo>
                  <a:lnTo>
                    <a:pt x="58854" y="1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233412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0" y="0"/>
                  </a:moveTo>
                  <a:lnTo>
                    <a:pt x="0" y="6661"/>
                  </a:lnTo>
                  <a:lnTo>
                    <a:pt x="58854" y="37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38054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20968" y="0"/>
                  </a:moveTo>
                  <a:lnTo>
                    <a:pt x="0" y="66221"/>
                  </a:lnTo>
                  <a:lnTo>
                    <a:pt x="273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3805475" y="3820625"/>
              <a:ext cx="365025" cy="1655550"/>
            </a:xfrm>
            <a:custGeom>
              <a:avLst/>
              <a:gdLst/>
              <a:ahLst/>
              <a:cxnLst/>
              <a:rect l="l" t="t" r="r" b="b"/>
              <a:pathLst>
                <a:path w="14601" h="66222" extrusionOk="0">
                  <a:moveTo>
                    <a:pt x="8806" y="0"/>
                  </a:moveTo>
                  <a:lnTo>
                    <a:pt x="0" y="66221"/>
                  </a:lnTo>
                  <a:lnTo>
                    <a:pt x="146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380547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50942" y="0"/>
                  </a:moveTo>
                  <a:lnTo>
                    <a:pt x="0" y="66221"/>
                  </a:lnTo>
                  <a:lnTo>
                    <a:pt x="58855" y="182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3805475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34570" y="0"/>
                  </a:moveTo>
                  <a:lnTo>
                    <a:pt x="0" y="66221"/>
                  </a:lnTo>
                  <a:lnTo>
                    <a:pt x="0" y="66221"/>
                  </a:lnTo>
                  <a:lnTo>
                    <a:pt x="4207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7" name="Google Shape;497;p6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49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9" name="Google Shape;499;p6"/>
          <p:cNvGrpSpPr/>
          <p:nvPr/>
        </p:nvGrpSpPr>
        <p:grpSpPr>
          <a:xfrm>
            <a:off x="-1188025" y="1724885"/>
            <a:ext cx="2576308" cy="2619767"/>
            <a:chOff x="-891019" y="1293663"/>
            <a:chExt cx="1932231" cy="1964825"/>
          </a:xfrm>
        </p:grpSpPr>
        <p:grpSp>
          <p:nvGrpSpPr>
            <p:cNvPr id="500" name="Google Shape;500;p6"/>
            <p:cNvGrpSpPr/>
            <p:nvPr/>
          </p:nvGrpSpPr>
          <p:grpSpPr>
            <a:xfrm rot="-3483614" flipH="1">
              <a:off x="-144022" y="1340223"/>
              <a:ext cx="830023" cy="1297827"/>
              <a:chOff x="2052364" y="-99949"/>
              <a:chExt cx="862342" cy="1348362"/>
            </a:xfrm>
          </p:grpSpPr>
          <p:sp>
            <p:nvSpPr>
              <p:cNvPr id="501" name="Google Shape;501;p6"/>
              <p:cNvSpPr/>
              <p:nvPr/>
            </p:nvSpPr>
            <p:spPr>
              <a:xfrm>
                <a:off x="2509023" y="803120"/>
                <a:ext cx="266487" cy="445293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1254" extrusionOk="0">
                    <a:moveTo>
                      <a:pt x="1896" y="6507"/>
                    </a:moveTo>
                    <a:cubicBezTo>
                      <a:pt x="31" y="3398"/>
                      <a:pt x="1" y="1"/>
                      <a:pt x="1" y="1"/>
                    </a:cubicBezTo>
                    <a:cubicBezTo>
                      <a:pt x="1" y="1"/>
                      <a:pt x="2988" y="1639"/>
                      <a:pt x="4838" y="4748"/>
                    </a:cubicBezTo>
                    <a:cubicBezTo>
                      <a:pt x="6704" y="7856"/>
                      <a:pt x="6734" y="11253"/>
                      <a:pt x="6734" y="11253"/>
                    </a:cubicBezTo>
                    <a:cubicBezTo>
                      <a:pt x="6734" y="11253"/>
                      <a:pt x="3746" y="9616"/>
                      <a:pt x="1896" y="65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2451411" y="656717"/>
                <a:ext cx="427883" cy="292879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7402" extrusionOk="0">
                    <a:moveTo>
                      <a:pt x="4429" y="5112"/>
                    </a:moveTo>
                    <a:cubicBezTo>
                      <a:pt x="1457" y="3080"/>
                      <a:pt x="1" y="0"/>
                      <a:pt x="1" y="0"/>
                    </a:cubicBezTo>
                    <a:cubicBezTo>
                      <a:pt x="1" y="0"/>
                      <a:pt x="3398" y="243"/>
                      <a:pt x="6370" y="2275"/>
                    </a:cubicBezTo>
                    <a:cubicBezTo>
                      <a:pt x="9357" y="4323"/>
                      <a:pt x="10813" y="7401"/>
                      <a:pt x="10813" y="7401"/>
                    </a:cubicBezTo>
                    <a:cubicBezTo>
                      <a:pt x="10813" y="7401"/>
                      <a:pt x="7416" y="7158"/>
                      <a:pt x="4429" y="51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2415444" y="487483"/>
                <a:ext cx="499263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12618" h="5264" extrusionOk="0">
                    <a:moveTo>
                      <a:pt x="5854" y="4293"/>
                    </a:moveTo>
                    <a:cubicBezTo>
                      <a:pt x="2366" y="3307"/>
                      <a:pt x="0" y="866"/>
                      <a:pt x="0" y="866"/>
                    </a:cubicBezTo>
                    <a:cubicBezTo>
                      <a:pt x="0" y="866"/>
                      <a:pt x="3290" y="1"/>
                      <a:pt x="6778" y="971"/>
                    </a:cubicBezTo>
                    <a:cubicBezTo>
                      <a:pt x="10266" y="1958"/>
                      <a:pt x="12618" y="4399"/>
                      <a:pt x="12618" y="4399"/>
                    </a:cubicBezTo>
                    <a:cubicBezTo>
                      <a:pt x="12618" y="4399"/>
                      <a:pt x="9326" y="5264"/>
                      <a:pt x="5854" y="429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2411210" y="318289"/>
                <a:ext cx="427883" cy="178845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4520" extrusionOk="0">
                    <a:moveTo>
                      <a:pt x="5005" y="3686"/>
                    </a:moveTo>
                    <a:cubicBezTo>
                      <a:pt x="2018" y="2837"/>
                      <a:pt x="0" y="744"/>
                      <a:pt x="0" y="744"/>
                    </a:cubicBezTo>
                    <a:cubicBezTo>
                      <a:pt x="0" y="744"/>
                      <a:pt x="2821" y="0"/>
                      <a:pt x="5809" y="850"/>
                    </a:cubicBezTo>
                    <a:cubicBezTo>
                      <a:pt x="8796" y="1684"/>
                      <a:pt x="10814" y="3777"/>
                      <a:pt x="10814" y="3777"/>
                    </a:cubicBezTo>
                    <a:cubicBezTo>
                      <a:pt x="10814" y="3777"/>
                      <a:pt x="7993" y="4520"/>
                      <a:pt x="5005" y="368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2408796" y="153882"/>
                <a:ext cx="342061" cy="14224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3595" extrusionOk="0">
                    <a:moveTo>
                      <a:pt x="4004" y="2928"/>
                    </a:moveTo>
                    <a:cubicBezTo>
                      <a:pt x="1624" y="2260"/>
                      <a:pt x="1" y="576"/>
                      <a:pt x="1" y="576"/>
                    </a:cubicBezTo>
                    <a:cubicBezTo>
                      <a:pt x="1" y="576"/>
                      <a:pt x="2261" y="0"/>
                      <a:pt x="4641" y="667"/>
                    </a:cubicBezTo>
                    <a:cubicBezTo>
                      <a:pt x="7023" y="1335"/>
                      <a:pt x="8645" y="3003"/>
                      <a:pt x="8645" y="3003"/>
                    </a:cubicBezTo>
                    <a:cubicBezTo>
                      <a:pt x="8645" y="3003"/>
                      <a:pt x="6386" y="3595"/>
                      <a:pt x="4004" y="29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2285818" y="642947"/>
                <a:ext cx="207650" cy="499263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2618" extrusionOk="0">
                    <a:moveTo>
                      <a:pt x="4277" y="6764"/>
                    </a:moveTo>
                    <a:cubicBezTo>
                      <a:pt x="5248" y="3276"/>
                      <a:pt x="4383" y="0"/>
                      <a:pt x="4383" y="0"/>
                    </a:cubicBezTo>
                    <a:cubicBezTo>
                      <a:pt x="4383" y="0"/>
                      <a:pt x="1942" y="2366"/>
                      <a:pt x="971" y="5854"/>
                    </a:cubicBezTo>
                    <a:cubicBezTo>
                      <a:pt x="0" y="9342"/>
                      <a:pt x="880" y="12618"/>
                      <a:pt x="880" y="12618"/>
                    </a:cubicBezTo>
                    <a:cubicBezTo>
                      <a:pt x="880" y="12618"/>
                      <a:pt x="3321" y="10252"/>
                      <a:pt x="4277" y="67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2107562" y="516289"/>
                <a:ext cx="291652" cy="429110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0845" extrusionOk="0">
                    <a:moveTo>
                      <a:pt x="5112" y="6386"/>
                    </a:moveTo>
                    <a:cubicBezTo>
                      <a:pt x="7144" y="3398"/>
                      <a:pt x="7371" y="1"/>
                      <a:pt x="7371" y="1"/>
                    </a:cubicBezTo>
                    <a:cubicBezTo>
                      <a:pt x="7371" y="1"/>
                      <a:pt x="4308" y="1457"/>
                      <a:pt x="2275" y="4459"/>
                    </a:cubicBezTo>
                    <a:cubicBezTo>
                      <a:pt x="229" y="7448"/>
                      <a:pt x="1" y="10845"/>
                      <a:pt x="1" y="10845"/>
                    </a:cubicBezTo>
                    <a:cubicBezTo>
                      <a:pt x="1" y="10845"/>
                      <a:pt x="3080" y="9373"/>
                      <a:pt x="5112" y="638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2052364" y="370519"/>
                <a:ext cx="349895" cy="274242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6931" extrusionOk="0">
                    <a:moveTo>
                      <a:pt x="5339" y="4625"/>
                    </a:moveTo>
                    <a:cubicBezTo>
                      <a:pt x="7781" y="2714"/>
                      <a:pt x="8842" y="0"/>
                      <a:pt x="8842" y="0"/>
                    </a:cubicBezTo>
                    <a:cubicBezTo>
                      <a:pt x="8842" y="0"/>
                      <a:pt x="5961" y="395"/>
                      <a:pt x="3519" y="2305"/>
                    </a:cubicBezTo>
                    <a:cubicBezTo>
                      <a:pt x="1078" y="4216"/>
                      <a:pt x="0" y="6930"/>
                      <a:pt x="0" y="6930"/>
                    </a:cubicBezTo>
                    <a:cubicBezTo>
                      <a:pt x="0" y="6930"/>
                      <a:pt x="2882" y="6536"/>
                      <a:pt x="5339" y="462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2109382" y="177307"/>
                <a:ext cx="287458" cy="208837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5278" extrusionOk="0">
                    <a:moveTo>
                      <a:pt x="4322" y="3594"/>
                    </a:moveTo>
                    <a:cubicBezTo>
                      <a:pt x="6340" y="2138"/>
                      <a:pt x="7264" y="0"/>
                      <a:pt x="7264" y="0"/>
                    </a:cubicBezTo>
                    <a:cubicBezTo>
                      <a:pt x="7264" y="0"/>
                      <a:pt x="4945" y="227"/>
                      <a:pt x="2943" y="1683"/>
                    </a:cubicBezTo>
                    <a:cubicBezTo>
                      <a:pt x="941" y="3139"/>
                      <a:pt x="1" y="5278"/>
                      <a:pt x="1" y="5278"/>
                    </a:cubicBezTo>
                    <a:cubicBezTo>
                      <a:pt x="1" y="5278"/>
                      <a:pt x="2320" y="5049"/>
                      <a:pt x="4322" y="359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2366814" y="-99949"/>
                <a:ext cx="222646" cy="1015342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25661" extrusionOk="0">
                    <a:moveTo>
                      <a:pt x="1213" y="3944"/>
                    </a:moveTo>
                    <a:cubicBezTo>
                      <a:pt x="0" y="11041"/>
                      <a:pt x="880" y="16212"/>
                      <a:pt x="1941" y="19443"/>
                    </a:cubicBezTo>
                    <a:cubicBezTo>
                      <a:pt x="3292" y="23568"/>
                      <a:pt x="5156" y="25493"/>
                      <a:pt x="5247" y="25584"/>
                    </a:cubicBezTo>
                    <a:cubicBezTo>
                      <a:pt x="5324" y="25660"/>
                      <a:pt x="5460" y="25660"/>
                      <a:pt x="5536" y="25584"/>
                    </a:cubicBezTo>
                    <a:cubicBezTo>
                      <a:pt x="5627" y="25493"/>
                      <a:pt x="5627" y="25372"/>
                      <a:pt x="5551" y="25281"/>
                    </a:cubicBezTo>
                    <a:cubicBezTo>
                      <a:pt x="5520" y="25266"/>
                      <a:pt x="3655" y="23325"/>
                      <a:pt x="2336" y="19291"/>
                    </a:cubicBezTo>
                    <a:cubicBezTo>
                      <a:pt x="1122" y="15560"/>
                      <a:pt x="152" y="9236"/>
                      <a:pt x="2427" y="288"/>
                    </a:cubicBezTo>
                    <a:cubicBezTo>
                      <a:pt x="2457" y="167"/>
                      <a:pt x="2382" y="61"/>
                      <a:pt x="2275" y="31"/>
                    </a:cubicBezTo>
                    <a:cubicBezTo>
                      <a:pt x="2154" y="1"/>
                      <a:pt x="2048" y="76"/>
                      <a:pt x="2018" y="183"/>
                    </a:cubicBezTo>
                    <a:cubicBezTo>
                      <a:pt x="1684" y="1487"/>
                      <a:pt x="1426" y="2745"/>
                      <a:pt x="1213" y="394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1" name="Google Shape;511;p6"/>
            <p:cNvGrpSpPr/>
            <p:nvPr/>
          </p:nvGrpSpPr>
          <p:grpSpPr>
            <a:xfrm rot="-2573445" flipH="1">
              <a:off x="-549986" y="1665791"/>
              <a:ext cx="1064511" cy="1420300"/>
              <a:chOff x="1339500" y="-194161"/>
              <a:chExt cx="1105951" cy="1475591"/>
            </a:xfrm>
          </p:grpSpPr>
          <p:sp>
            <p:nvSpPr>
              <p:cNvPr id="512" name="Google Shape;512;p6"/>
              <p:cNvSpPr/>
              <p:nvPr/>
            </p:nvSpPr>
            <p:spPr>
              <a:xfrm>
                <a:off x="1339500" y="-194161"/>
                <a:ext cx="1105951" cy="1475591"/>
              </a:xfrm>
              <a:custGeom>
                <a:avLst/>
                <a:gdLst/>
                <a:ahLst/>
                <a:cxnLst/>
                <a:rect l="l" t="t" r="r" b="b"/>
                <a:pathLst>
                  <a:path w="27951" h="37293" extrusionOk="0">
                    <a:moveTo>
                      <a:pt x="24416" y="10541"/>
                    </a:moveTo>
                    <a:cubicBezTo>
                      <a:pt x="24038" y="14302"/>
                      <a:pt x="19609" y="12512"/>
                      <a:pt x="19609" y="12512"/>
                    </a:cubicBezTo>
                    <a:cubicBezTo>
                      <a:pt x="19609" y="12512"/>
                      <a:pt x="26980" y="17577"/>
                      <a:pt x="25993" y="20898"/>
                    </a:cubicBezTo>
                    <a:cubicBezTo>
                      <a:pt x="24992" y="24220"/>
                      <a:pt x="20382" y="21232"/>
                      <a:pt x="20382" y="21232"/>
                    </a:cubicBezTo>
                    <a:cubicBezTo>
                      <a:pt x="20382" y="21232"/>
                      <a:pt x="27950" y="29679"/>
                      <a:pt x="24477" y="32636"/>
                    </a:cubicBezTo>
                    <a:cubicBezTo>
                      <a:pt x="18987" y="37292"/>
                      <a:pt x="15090" y="21777"/>
                      <a:pt x="15090" y="21777"/>
                    </a:cubicBezTo>
                    <a:cubicBezTo>
                      <a:pt x="15090" y="21777"/>
                      <a:pt x="13255" y="29754"/>
                      <a:pt x="9479" y="25706"/>
                    </a:cubicBezTo>
                    <a:cubicBezTo>
                      <a:pt x="5702" y="21672"/>
                      <a:pt x="9600" y="11269"/>
                      <a:pt x="8675" y="11905"/>
                    </a:cubicBezTo>
                    <a:cubicBezTo>
                      <a:pt x="7765" y="12527"/>
                      <a:pt x="5081" y="16591"/>
                      <a:pt x="2533" y="14423"/>
                    </a:cubicBezTo>
                    <a:cubicBezTo>
                      <a:pt x="0" y="12269"/>
                      <a:pt x="9479" y="0"/>
                      <a:pt x="9479" y="0"/>
                    </a:cubicBezTo>
                    <a:cubicBezTo>
                      <a:pt x="9479" y="0"/>
                      <a:pt x="24780" y="6794"/>
                      <a:pt x="24416" y="10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3" name="Google Shape;513;p6"/>
              <p:cNvGrpSpPr/>
              <p:nvPr/>
            </p:nvGrpSpPr>
            <p:grpSpPr>
              <a:xfrm>
                <a:off x="1575921" y="-194161"/>
                <a:ext cx="632486" cy="1128109"/>
                <a:chOff x="1575921" y="-194161"/>
                <a:chExt cx="632486" cy="1128109"/>
              </a:xfrm>
            </p:grpSpPr>
            <p:sp>
              <p:nvSpPr>
                <p:cNvPr id="514" name="Google Shape;514;p6"/>
                <p:cNvSpPr/>
                <p:nvPr/>
              </p:nvSpPr>
              <p:spPr>
                <a:xfrm>
                  <a:off x="1575921" y="-194161"/>
                  <a:ext cx="632486" cy="1128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5" h="28511" extrusionOk="0">
                      <a:moveTo>
                        <a:pt x="3959" y="2851"/>
                      </a:moveTo>
                      <a:lnTo>
                        <a:pt x="4156" y="3791"/>
                      </a:lnTo>
                      <a:lnTo>
                        <a:pt x="4293" y="4293"/>
                      </a:lnTo>
                      <a:lnTo>
                        <a:pt x="4156" y="4459"/>
                      </a:lnTo>
                      <a:lnTo>
                        <a:pt x="4125" y="4414"/>
                      </a:lnTo>
                      <a:cubicBezTo>
                        <a:pt x="4111" y="4398"/>
                        <a:pt x="4111" y="4398"/>
                        <a:pt x="4111" y="4384"/>
                      </a:cubicBezTo>
                      <a:lnTo>
                        <a:pt x="4111" y="4368"/>
                      </a:lnTo>
                      <a:lnTo>
                        <a:pt x="4095" y="4368"/>
                      </a:lnTo>
                      <a:lnTo>
                        <a:pt x="4095" y="4368"/>
                      </a:lnTo>
                      <a:lnTo>
                        <a:pt x="4095" y="4398"/>
                      </a:lnTo>
                      <a:cubicBezTo>
                        <a:pt x="4095" y="4428"/>
                        <a:pt x="4095" y="4459"/>
                        <a:pt x="4080" y="4489"/>
                      </a:cubicBezTo>
                      <a:cubicBezTo>
                        <a:pt x="4080" y="4550"/>
                        <a:pt x="4050" y="4626"/>
                        <a:pt x="4034" y="4687"/>
                      </a:cubicBezTo>
                      <a:cubicBezTo>
                        <a:pt x="4004" y="4838"/>
                        <a:pt x="3959" y="4974"/>
                        <a:pt x="3913" y="5111"/>
                      </a:cubicBezTo>
                      <a:cubicBezTo>
                        <a:pt x="3807" y="5384"/>
                        <a:pt x="3686" y="5657"/>
                        <a:pt x="3565" y="5930"/>
                      </a:cubicBezTo>
                      <a:cubicBezTo>
                        <a:pt x="3292" y="6461"/>
                        <a:pt x="2988" y="6976"/>
                        <a:pt x="2624" y="7461"/>
                      </a:cubicBezTo>
                      <a:cubicBezTo>
                        <a:pt x="2260" y="7947"/>
                        <a:pt x="1850" y="8402"/>
                        <a:pt x="1395" y="8826"/>
                      </a:cubicBezTo>
                      <a:cubicBezTo>
                        <a:pt x="987" y="9281"/>
                        <a:pt x="516" y="9691"/>
                        <a:pt x="0" y="10070"/>
                      </a:cubicBezTo>
                      <a:cubicBezTo>
                        <a:pt x="607" y="9827"/>
                        <a:pt x="1183" y="9494"/>
                        <a:pt x="1715" y="9099"/>
                      </a:cubicBezTo>
                      <a:cubicBezTo>
                        <a:pt x="2200" y="8675"/>
                        <a:pt x="2624" y="8189"/>
                        <a:pt x="3003" y="7690"/>
                      </a:cubicBezTo>
                      <a:cubicBezTo>
                        <a:pt x="3383" y="7188"/>
                        <a:pt x="3701" y="6643"/>
                        <a:pt x="3974" y="6097"/>
                      </a:cubicBezTo>
                      <a:cubicBezTo>
                        <a:pt x="4111" y="5809"/>
                        <a:pt x="4232" y="5520"/>
                        <a:pt x="4338" y="5233"/>
                      </a:cubicBezTo>
                      <a:cubicBezTo>
                        <a:pt x="4384" y="5111"/>
                        <a:pt x="4429" y="4974"/>
                        <a:pt x="4459" y="4853"/>
                      </a:cubicBezTo>
                      <a:cubicBezTo>
                        <a:pt x="4550" y="5111"/>
                        <a:pt x="4626" y="5369"/>
                        <a:pt x="4717" y="5642"/>
                      </a:cubicBezTo>
                      <a:cubicBezTo>
                        <a:pt x="4914" y="6248"/>
                        <a:pt x="5096" y="6871"/>
                        <a:pt x="5324" y="7477"/>
                      </a:cubicBezTo>
                      <a:lnTo>
                        <a:pt x="5975" y="9281"/>
                      </a:lnTo>
                      <a:lnTo>
                        <a:pt x="6673" y="11087"/>
                      </a:lnTo>
                      <a:cubicBezTo>
                        <a:pt x="6749" y="11283"/>
                        <a:pt x="6825" y="11465"/>
                        <a:pt x="6901" y="11647"/>
                      </a:cubicBezTo>
                      <a:lnTo>
                        <a:pt x="6885" y="11875"/>
                      </a:lnTo>
                      <a:cubicBezTo>
                        <a:pt x="6855" y="12587"/>
                        <a:pt x="6764" y="13331"/>
                        <a:pt x="6658" y="14059"/>
                      </a:cubicBezTo>
                      <a:cubicBezTo>
                        <a:pt x="6537" y="14787"/>
                        <a:pt x="6385" y="15499"/>
                        <a:pt x="6203" y="16212"/>
                      </a:cubicBezTo>
                      <a:cubicBezTo>
                        <a:pt x="6097" y="16576"/>
                        <a:pt x="6006" y="16925"/>
                        <a:pt x="5884" y="17274"/>
                      </a:cubicBezTo>
                      <a:cubicBezTo>
                        <a:pt x="5824" y="17456"/>
                        <a:pt x="5763" y="17622"/>
                        <a:pt x="5702" y="17804"/>
                      </a:cubicBezTo>
                      <a:cubicBezTo>
                        <a:pt x="5657" y="17881"/>
                        <a:pt x="5627" y="17972"/>
                        <a:pt x="5597" y="18063"/>
                      </a:cubicBezTo>
                      <a:cubicBezTo>
                        <a:pt x="5551" y="18138"/>
                        <a:pt x="5536" y="18229"/>
                        <a:pt x="5506" y="18320"/>
                      </a:cubicBezTo>
                      <a:cubicBezTo>
                        <a:pt x="5278" y="19017"/>
                        <a:pt x="4990" y="19715"/>
                        <a:pt x="4641" y="20382"/>
                      </a:cubicBezTo>
                      <a:cubicBezTo>
                        <a:pt x="5126" y="19791"/>
                        <a:pt x="5551" y="19139"/>
                        <a:pt x="5915" y="18457"/>
                      </a:cubicBezTo>
                      <a:cubicBezTo>
                        <a:pt x="6006" y="18289"/>
                        <a:pt x="6066" y="18107"/>
                        <a:pt x="6127" y="17925"/>
                      </a:cubicBezTo>
                      <a:cubicBezTo>
                        <a:pt x="6203" y="17759"/>
                        <a:pt x="6264" y="17577"/>
                        <a:pt x="6325" y="17395"/>
                      </a:cubicBezTo>
                      <a:cubicBezTo>
                        <a:pt x="6446" y="17031"/>
                        <a:pt x="6537" y="16682"/>
                        <a:pt x="6643" y="16318"/>
                      </a:cubicBezTo>
                      <a:cubicBezTo>
                        <a:pt x="6840" y="15590"/>
                        <a:pt x="6992" y="14848"/>
                        <a:pt x="7113" y="14120"/>
                      </a:cubicBezTo>
                      <a:cubicBezTo>
                        <a:pt x="7189" y="13604"/>
                        <a:pt x="7249" y="13103"/>
                        <a:pt x="7295" y="12587"/>
                      </a:cubicBezTo>
                      <a:cubicBezTo>
                        <a:pt x="7340" y="12694"/>
                        <a:pt x="7371" y="12785"/>
                        <a:pt x="7417" y="12891"/>
                      </a:cubicBezTo>
                      <a:cubicBezTo>
                        <a:pt x="7659" y="13483"/>
                        <a:pt x="7917" y="14074"/>
                        <a:pt x="8175" y="14666"/>
                      </a:cubicBezTo>
                      <a:cubicBezTo>
                        <a:pt x="8644" y="15742"/>
                        <a:pt x="9146" y="16819"/>
                        <a:pt x="9645" y="17895"/>
                      </a:cubicBezTo>
                      <a:cubicBezTo>
                        <a:pt x="9585" y="18245"/>
                        <a:pt x="9494" y="18593"/>
                        <a:pt x="9388" y="18942"/>
                      </a:cubicBezTo>
                      <a:cubicBezTo>
                        <a:pt x="9267" y="19290"/>
                        <a:pt x="9130" y="19654"/>
                        <a:pt x="8964" y="19988"/>
                      </a:cubicBezTo>
                      <a:cubicBezTo>
                        <a:pt x="8782" y="20322"/>
                        <a:pt x="8584" y="20655"/>
                        <a:pt x="8357" y="20959"/>
                      </a:cubicBezTo>
                      <a:cubicBezTo>
                        <a:pt x="8280" y="21019"/>
                        <a:pt x="8250" y="21110"/>
                        <a:pt x="8205" y="21187"/>
                      </a:cubicBezTo>
                      <a:cubicBezTo>
                        <a:pt x="8159" y="21278"/>
                        <a:pt x="8098" y="21353"/>
                        <a:pt x="8054" y="21429"/>
                      </a:cubicBezTo>
                      <a:cubicBezTo>
                        <a:pt x="7947" y="21611"/>
                        <a:pt x="7811" y="21747"/>
                        <a:pt x="7690" y="21915"/>
                      </a:cubicBezTo>
                      <a:cubicBezTo>
                        <a:pt x="7872" y="21824"/>
                        <a:pt x="8068" y="21733"/>
                        <a:pt x="8250" y="21595"/>
                      </a:cubicBezTo>
                      <a:cubicBezTo>
                        <a:pt x="8327" y="21535"/>
                        <a:pt x="8432" y="21474"/>
                        <a:pt x="8509" y="21414"/>
                      </a:cubicBezTo>
                      <a:cubicBezTo>
                        <a:pt x="8584" y="21338"/>
                        <a:pt x="8675" y="21278"/>
                        <a:pt x="8735" y="21187"/>
                      </a:cubicBezTo>
                      <a:cubicBezTo>
                        <a:pt x="8978" y="20853"/>
                        <a:pt x="9190" y="20519"/>
                        <a:pt x="9372" y="20155"/>
                      </a:cubicBezTo>
                      <a:cubicBezTo>
                        <a:pt x="9554" y="19791"/>
                        <a:pt x="9691" y="19427"/>
                        <a:pt x="9813" y="19048"/>
                      </a:cubicBezTo>
                      <a:cubicBezTo>
                        <a:pt x="9873" y="18896"/>
                        <a:pt x="9918" y="18730"/>
                        <a:pt x="9964" y="18562"/>
                      </a:cubicBezTo>
                      <a:cubicBezTo>
                        <a:pt x="10464" y="19609"/>
                        <a:pt x="10965" y="20655"/>
                        <a:pt x="11481" y="21702"/>
                      </a:cubicBezTo>
                      <a:cubicBezTo>
                        <a:pt x="11768" y="22279"/>
                        <a:pt x="12072" y="22855"/>
                        <a:pt x="12375" y="23431"/>
                      </a:cubicBezTo>
                      <a:cubicBezTo>
                        <a:pt x="12664" y="24022"/>
                        <a:pt x="12967" y="24598"/>
                        <a:pt x="13270" y="25174"/>
                      </a:cubicBezTo>
                      <a:cubicBezTo>
                        <a:pt x="13938" y="26297"/>
                        <a:pt x="14605" y="27404"/>
                        <a:pt x="15333" y="28511"/>
                      </a:cubicBezTo>
                      <a:cubicBezTo>
                        <a:pt x="14787" y="27328"/>
                        <a:pt x="14225" y="26161"/>
                        <a:pt x="13679" y="24993"/>
                      </a:cubicBezTo>
                      <a:cubicBezTo>
                        <a:pt x="13543" y="24705"/>
                        <a:pt x="13376" y="24416"/>
                        <a:pt x="13224" y="24129"/>
                      </a:cubicBezTo>
                      <a:lnTo>
                        <a:pt x="12785" y="23264"/>
                      </a:lnTo>
                      <a:cubicBezTo>
                        <a:pt x="12482" y="22687"/>
                        <a:pt x="12193" y="22111"/>
                        <a:pt x="11906" y="21535"/>
                      </a:cubicBezTo>
                      <a:cubicBezTo>
                        <a:pt x="11390" y="20504"/>
                        <a:pt x="10889" y="19458"/>
                        <a:pt x="10389" y="18427"/>
                      </a:cubicBezTo>
                      <a:lnTo>
                        <a:pt x="11481" y="19063"/>
                      </a:lnTo>
                      <a:lnTo>
                        <a:pt x="11906" y="19306"/>
                      </a:lnTo>
                      <a:cubicBezTo>
                        <a:pt x="11981" y="19351"/>
                        <a:pt x="12057" y="19397"/>
                        <a:pt x="12118" y="19442"/>
                      </a:cubicBezTo>
                      <a:cubicBezTo>
                        <a:pt x="12193" y="19488"/>
                        <a:pt x="12270" y="19518"/>
                        <a:pt x="12345" y="19549"/>
                      </a:cubicBezTo>
                      <a:cubicBezTo>
                        <a:pt x="12678" y="19670"/>
                        <a:pt x="12997" y="19791"/>
                        <a:pt x="13331" y="19897"/>
                      </a:cubicBezTo>
                      <a:cubicBezTo>
                        <a:pt x="13088" y="19670"/>
                        <a:pt x="12830" y="19458"/>
                        <a:pt x="12587" y="19230"/>
                      </a:cubicBezTo>
                      <a:cubicBezTo>
                        <a:pt x="12512" y="19185"/>
                        <a:pt x="12452" y="19124"/>
                        <a:pt x="12375" y="19094"/>
                      </a:cubicBezTo>
                      <a:cubicBezTo>
                        <a:pt x="12300" y="19048"/>
                        <a:pt x="12239" y="19003"/>
                        <a:pt x="12163" y="18973"/>
                      </a:cubicBezTo>
                      <a:lnTo>
                        <a:pt x="11724" y="18714"/>
                      </a:lnTo>
                      <a:lnTo>
                        <a:pt x="10070" y="17744"/>
                      </a:lnTo>
                      <a:cubicBezTo>
                        <a:pt x="9570" y="16667"/>
                        <a:pt x="9069" y="15590"/>
                        <a:pt x="8600" y="14514"/>
                      </a:cubicBezTo>
                      <a:cubicBezTo>
                        <a:pt x="8432" y="14134"/>
                        <a:pt x="8266" y="13756"/>
                        <a:pt x="8114" y="13376"/>
                      </a:cubicBezTo>
                      <a:cubicBezTo>
                        <a:pt x="8296" y="13558"/>
                        <a:pt x="8493" y="13740"/>
                        <a:pt x="8705" y="13922"/>
                      </a:cubicBezTo>
                      <a:cubicBezTo>
                        <a:pt x="9055" y="14195"/>
                        <a:pt x="9403" y="14468"/>
                        <a:pt x="9767" y="14726"/>
                      </a:cubicBezTo>
                      <a:cubicBezTo>
                        <a:pt x="10146" y="14969"/>
                        <a:pt x="10525" y="15212"/>
                        <a:pt x="10919" y="15424"/>
                      </a:cubicBezTo>
                      <a:cubicBezTo>
                        <a:pt x="11693" y="15879"/>
                        <a:pt x="12512" y="16257"/>
                        <a:pt x="13346" y="16621"/>
                      </a:cubicBezTo>
                      <a:cubicBezTo>
                        <a:pt x="14211" y="16925"/>
                        <a:pt x="15090" y="17167"/>
                        <a:pt x="15984" y="17335"/>
                      </a:cubicBezTo>
                      <a:cubicBezTo>
                        <a:pt x="15151" y="17001"/>
                        <a:pt x="14332" y="16621"/>
                        <a:pt x="13543" y="16243"/>
                      </a:cubicBezTo>
                      <a:cubicBezTo>
                        <a:pt x="12709" y="15909"/>
                        <a:pt x="11920" y="15515"/>
                        <a:pt x="11162" y="15090"/>
                      </a:cubicBezTo>
                      <a:cubicBezTo>
                        <a:pt x="10783" y="14862"/>
                        <a:pt x="10404" y="14635"/>
                        <a:pt x="10055" y="14393"/>
                      </a:cubicBezTo>
                      <a:cubicBezTo>
                        <a:pt x="9691" y="14150"/>
                        <a:pt x="9342" y="13892"/>
                        <a:pt x="9024" y="13619"/>
                      </a:cubicBezTo>
                      <a:cubicBezTo>
                        <a:pt x="8691" y="13346"/>
                        <a:pt x="8387" y="13042"/>
                        <a:pt x="8098" y="12739"/>
                      </a:cubicBezTo>
                      <a:cubicBezTo>
                        <a:pt x="7917" y="12557"/>
                        <a:pt x="7750" y="12360"/>
                        <a:pt x="7599" y="12163"/>
                      </a:cubicBezTo>
                      <a:cubicBezTo>
                        <a:pt x="7431" y="11754"/>
                        <a:pt x="7265" y="11360"/>
                        <a:pt x="7113" y="10949"/>
                      </a:cubicBezTo>
                      <a:lnTo>
                        <a:pt x="6400" y="9160"/>
                      </a:lnTo>
                      <a:lnTo>
                        <a:pt x="5763" y="7340"/>
                      </a:lnTo>
                      <a:cubicBezTo>
                        <a:pt x="5536" y="6749"/>
                        <a:pt x="5354" y="6127"/>
                        <a:pt x="5156" y="5520"/>
                      </a:cubicBezTo>
                      <a:lnTo>
                        <a:pt x="5021" y="5126"/>
                      </a:lnTo>
                      <a:cubicBezTo>
                        <a:pt x="5870" y="5733"/>
                        <a:pt x="6794" y="6234"/>
                        <a:pt x="7781" y="6628"/>
                      </a:cubicBezTo>
                      <a:cubicBezTo>
                        <a:pt x="8448" y="6885"/>
                        <a:pt x="9130" y="7097"/>
                        <a:pt x="9827" y="7279"/>
                      </a:cubicBezTo>
                      <a:cubicBezTo>
                        <a:pt x="10555" y="7386"/>
                        <a:pt x="11283" y="7431"/>
                        <a:pt x="11997" y="7417"/>
                      </a:cubicBezTo>
                      <a:cubicBezTo>
                        <a:pt x="11299" y="7265"/>
                        <a:pt x="10616" y="7083"/>
                        <a:pt x="9949" y="6871"/>
                      </a:cubicBezTo>
                      <a:cubicBezTo>
                        <a:pt x="9267" y="6719"/>
                        <a:pt x="8600" y="6507"/>
                        <a:pt x="7963" y="6248"/>
                      </a:cubicBezTo>
                      <a:cubicBezTo>
                        <a:pt x="6810" y="5793"/>
                        <a:pt x="5748" y="5172"/>
                        <a:pt x="4808" y="4428"/>
                      </a:cubicBezTo>
                      <a:cubicBezTo>
                        <a:pt x="4732" y="4186"/>
                        <a:pt x="4687" y="3929"/>
                        <a:pt x="4596" y="3686"/>
                      </a:cubicBezTo>
                      <a:lnTo>
                        <a:pt x="4307" y="2776"/>
                      </a:lnTo>
                      <a:cubicBezTo>
                        <a:pt x="4202" y="2473"/>
                        <a:pt x="4095" y="2169"/>
                        <a:pt x="4020" y="1866"/>
                      </a:cubicBezTo>
                      <a:cubicBezTo>
                        <a:pt x="3852" y="1244"/>
                        <a:pt x="3686" y="623"/>
                        <a:pt x="3504" y="0"/>
                      </a:cubicBezTo>
                      <a:lnTo>
                        <a:pt x="3777" y="1911"/>
                      </a:lnTo>
                      <a:cubicBezTo>
                        <a:pt x="3822" y="2230"/>
                        <a:pt x="3898" y="2533"/>
                        <a:pt x="3959" y="28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p6"/>
                <p:cNvSpPr/>
                <p:nvPr/>
              </p:nvSpPr>
              <p:spPr>
                <a:xfrm>
                  <a:off x="1869360" y="167058"/>
                  <a:ext cx="273055" cy="142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1" h="3610" extrusionOk="0">
                      <a:moveTo>
                        <a:pt x="1714" y="941"/>
                      </a:moveTo>
                      <a:cubicBezTo>
                        <a:pt x="1426" y="775"/>
                        <a:pt x="1168" y="607"/>
                        <a:pt x="895" y="425"/>
                      </a:cubicBezTo>
                      <a:lnTo>
                        <a:pt x="456" y="229"/>
                      </a:lnTo>
                      <a:lnTo>
                        <a:pt x="1" y="1"/>
                      </a:lnTo>
                      <a:cubicBezTo>
                        <a:pt x="92" y="138"/>
                        <a:pt x="197" y="259"/>
                        <a:pt x="288" y="395"/>
                      </a:cubicBezTo>
                      <a:cubicBezTo>
                        <a:pt x="395" y="516"/>
                        <a:pt x="516" y="638"/>
                        <a:pt x="622" y="759"/>
                      </a:cubicBezTo>
                      <a:cubicBezTo>
                        <a:pt x="895" y="941"/>
                        <a:pt x="1168" y="1108"/>
                        <a:pt x="1457" y="1275"/>
                      </a:cubicBezTo>
                      <a:cubicBezTo>
                        <a:pt x="2033" y="1608"/>
                        <a:pt x="2609" y="1911"/>
                        <a:pt x="3200" y="2215"/>
                      </a:cubicBezTo>
                      <a:cubicBezTo>
                        <a:pt x="3792" y="2504"/>
                        <a:pt x="4383" y="2776"/>
                        <a:pt x="4989" y="3034"/>
                      </a:cubicBezTo>
                      <a:lnTo>
                        <a:pt x="5899" y="3428"/>
                      </a:lnTo>
                      <a:cubicBezTo>
                        <a:pt x="6233" y="3504"/>
                        <a:pt x="6567" y="3580"/>
                        <a:pt x="6900" y="3610"/>
                      </a:cubicBezTo>
                      <a:cubicBezTo>
                        <a:pt x="6643" y="3413"/>
                        <a:pt x="6370" y="3231"/>
                        <a:pt x="6097" y="3049"/>
                      </a:cubicBezTo>
                      <a:cubicBezTo>
                        <a:pt x="5794" y="2928"/>
                        <a:pt x="5490" y="2807"/>
                        <a:pt x="5187" y="2670"/>
                      </a:cubicBezTo>
                      <a:cubicBezTo>
                        <a:pt x="4595" y="2413"/>
                        <a:pt x="4004" y="2140"/>
                        <a:pt x="3412" y="1851"/>
                      </a:cubicBezTo>
                      <a:cubicBezTo>
                        <a:pt x="2836" y="1563"/>
                        <a:pt x="2260" y="1260"/>
                        <a:pt x="1714" y="9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p6"/>
                <p:cNvSpPr/>
                <p:nvPr/>
              </p:nvSpPr>
              <p:spPr>
                <a:xfrm>
                  <a:off x="1643108" y="110080"/>
                  <a:ext cx="113480" cy="20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" h="5111" extrusionOk="0">
                      <a:moveTo>
                        <a:pt x="2473" y="652"/>
                      </a:moveTo>
                      <a:cubicBezTo>
                        <a:pt x="2413" y="895"/>
                        <a:pt x="2322" y="1123"/>
                        <a:pt x="2245" y="1350"/>
                      </a:cubicBezTo>
                      <a:cubicBezTo>
                        <a:pt x="2079" y="1805"/>
                        <a:pt x="1897" y="2260"/>
                        <a:pt x="1699" y="2700"/>
                      </a:cubicBezTo>
                      <a:cubicBezTo>
                        <a:pt x="1487" y="3139"/>
                        <a:pt x="1244" y="3564"/>
                        <a:pt x="957" y="3958"/>
                      </a:cubicBezTo>
                      <a:cubicBezTo>
                        <a:pt x="805" y="4156"/>
                        <a:pt x="653" y="4352"/>
                        <a:pt x="471" y="4520"/>
                      </a:cubicBezTo>
                      <a:cubicBezTo>
                        <a:pt x="350" y="4716"/>
                        <a:pt x="199" y="4914"/>
                        <a:pt x="1" y="5111"/>
                      </a:cubicBezTo>
                      <a:cubicBezTo>
                        <a:pt x="274" y="5035"/>
                        <a:pt x="516" y="4898"/>
                        <a:pt x="744" y="4747"/>
                      </a:cubicBezTo>
                      <a:cubicBezTo>
                        <a:pt x="941" y="4550"/>
                        <a:pt x="1108" y="4352"/>
                        <a:pt x="1260" y="4140"/>
                      </a:cubicBezTo>
                      <a:cubicBezTo>
                        <a:pt x="1563" y="3731"/>
                        <a:pt x="1821" y="3291"/>
                        <a:pt x="2033" y="2836"/>
                      </a:cubicBezTo>
                      <a:cubicBezTo>
                        <a:pt x="2245" y="2381"/>
                        <a:pt x="2443" y="1926"/>
                        <a:pt x="2595" y="1456"/>
                      </a:cubicBezTo>
                      <a:cubicBezTo>
                        <a:pt x="2686" y="1214"/>
                        <a:pt x="2761" y="986"/>
                        <a:pt x="2837" y="743"/>
                      </a:cubicBezTo>
                      <a:cubicBezTo>
                        <a:pt x="2852" y="500"/>
                        <a:pt x="2868" y="243"/>
                        <a:pt x="2852" y="1"/>
                      </a:cubicBezTo>
                      <a:cubicBezTo>
                        <a:pt x="2716" y="213"/>
                        <a:pt x="2595" y="440"/>
                        <a:pt x="2473" y="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7" name="Google Shape;517;p6"/>
          <p:cNvGrpSpPr/>
          <p:nvPr/>
        </p:nvGrpSpPr>
        <p:grpSpPr>
          <a:xfrm flipH="1">
            <a:off x="10920477" y="4712913"/>
            <a:ext cx="1124456" cy="2216707"/>
            <a:chOff x="-4" y="1788497"/>
            <a:chExt cx="843342" cy="1662530"/>
          </a:xfrm>
        </p:grpSpPr>
        <p:sp>
          <p:nvSpPr>
            <p:cNvPr id="518" name="Google Shape;518;p6"/>
            <p:cNvSpPr/>
            <p:nvPr/>
          </p:nvSpPr>
          <p:spPr>
            <a:xfrm rot="-756065">
              <a:off x="413847" y="2660159"/>
              <a:ext cx="302930" cy="767062"/>
            </a:xfrm>
            <a:custGeom>
              <a:avLst/>
              <a:gdLst/>
              <a:ahLst/>
              <a:cxnLst/>
              <a:rect l="l" t="t" r="r" b="b"/>
              <a:pathLst>
                <a:path w="9458" h="23949" extrusionOk="0">
                  <a:moveTo>
                    <a:pt x="4932" y="431"/>
                  </a:moveTo>
                  <a:cubicBezTo>
                    <a:pt x="4853" y="288"/>
                    <a:pt x="4932" y="143"/>
                    <a:pt x="5062" y="78"/>
                  </a:cubicBezTo>
                  <a:cubicBezTo>
                    <a:pt x="5206" y="0"/>
                    <a:pt x="5153" y="183"/>
                    <a:pt x="5219" y="314"/>
                  </a:cubicBezTo>
                  <a:cubicBezTo>
                    <a:pt x="9457" y="8017"/>
                    <a:pt x="5807" y="10372"/>
                    <a:pt x="2642" y="12674"/>
                  </a:cubicBezTo>
                  <a:cubicBezTo>
                    <a:pt x="157" y="14492"/>
                    <a:pt x="811" y="18899"/>
                    <a:pt x="2760" y="23503"/>
                  </a:cubicBezTo>
                  <a:cubicBezTo>
                    <a:pt x="2813" y="23660"/>
                    <a:pt x="2747" y="23817"/>
                    <a:pt x="2603" y="23883"/>
                  </a:cubicBezTo>
                  <a:cubicBezTo>
                    <a:pt x="2459" y="23948"/>
                    <a:pt x="2289" y="23870"/>
                    <a:pt x="2224" y="23726"/>
                  </a:cubicBezTo>
                  <a:cubicBezTo>
                    <a:pt x="105" y="18716"/>
                    <a:pt x="0" y="14231"/>
                    <a:pt x="2682" y="12269"/>
                  </a:cubicBezTo>
                  <a:cubicBezTo>
                    <a:pt x="5638" y="10097"/>
                    <a:pt x="8908" y="7691"/>
                    <a:pt x="4932" y="4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6"/>
            <p:cNvSpPr/>
            <p:nvPr/>
          </p:nvSpPr>
          <p:spPr>
            <a:xfrm rot="-756065">
              <a:off x="85442" y="1851520"/>
              <a:ext cx="672449" cy="857576"/>
            </a:xfrm>
            <a:custGeom>
              <a:avLst/>
              <a:gdLst/>
              <a:ahLst/>
              <a:cxnLst/>
              <a:rect l="l" t="t" r="r" b="b"/>
              <a:pathLst>
                <a:path w="20995" h="26775" extrusionOk="0">
                  <a:moveTo>
                    <a:pt x="10229" y="24447"/>
                  </a:moveTo>
                  <a:cubicBezTo>
                    <a:pt x="18431" y="22956"/>
                    <a:pt x="20994" y="12126"/>
                    <a:pt x="17280" y="6345"/>
                  </a:cubicBezTo>
                  <a:cubicBezTo>
                    <a:pt x="13211" y="0"/>
                    <a:pt x="2866" y="1779"/>
                    <a:pt x="1270" y="9208"/>
                  </a:cubicBezTo>
                  <a:cubicBezTo>
                    <a:pt x="1" y="15056"/>
                    <a:pt x="2709" y="23322"/>
                    <a:pt x="9915" y="24433"/>
                  </a:cubicBezTo>
                  <a:lnTo>
                    <a:pt x="9235" y="26775"/>
                  </a:lnTo>
                  <a:lnTo>
                    <a:pt x="10962" y="267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 rot="-756065">
              <a:off x="348547" y="2590172"/>
              <a:ext cx="158383" cy="50734"/>
            </a:xfrm>
            <a:custGeom>
              <a:avLst/>
              <a:gdLst/>
              <a:ahLst/>
              <a:cxnLst/>
              <a:rect l="l" t="t" r="r" b="b"/>
              <a:pathLst>
                <a:path w="4945" h="1584" extrusionOk="0">
                  <a:moveTo>
                    <a:pt x="4317" y="1583"/>
                  </a:moveTo>
                  <a:lnTo>
                    <a:pt x="4317" y="1583"/>
                  </a:lnTo>
                  <a:close/>
                  <a:moveTo>
                    <a:pt x="4329" y="1583"/>
                  </a:moveTo>
                  <a:lnTo>
                    <a:pt x="4343" y="1583"/>
                  </a:lnTo>
                  <a:close/>
                  <a:moveTo>
                    <a:pt x="4343" y="1583"/>
                  </a:moveTo>
                  <a:lnTo>
                    <a:pt x="4355" y="1583"/>
                  </a:lnTo>
                  <a:close/>
                  <a:moveTo>
                    <a:pt x="4369" y="1583"/>
                  </a:moveTo>
                  <a:lnTo>
                    <a:pt x="4369" y="1583"/>
                  </a:lnTo>
                  <a:close/>
                  <a:moveTo>
                    <a:pt x="4382" y="1571"/>
                  </a:moveTo>
                  <a:lnTo>
                    <a:pt x="4382" y="1571"/>
                  </a:lnTo>
                  <a:close/>
                  <a:moveTo>
                    <a:pt x="4395" y="1571"/>
                  </a:moveTo>
                  <a:lnTo>
                    <a:pt x="4408" y="1571"/>
                  </a:lnTo>
                  <a:close/>
                  <a:moveTo>
                    <a:pt x="4408" y="1571"/>
                  </a:moveTo>
                  <a:lnTo>
                    <a:pt x="4421" y="1571"/>
                  </a:lnTo>
                  <a:close/>
                  <a:moveTo>
                    <a:pt x="4421" y="1571"/>
                  </a:moveTo>
                  <a:cubicBezTo>
                    <a:pt x="4434" y="1571"/>
                    <a:pt x="4448" y="1557"/>
                    <a:pt x="4460" y="1557"/>
                  </a:cubicBezTo>
                  <a:cubicBezTo>
                    <a:pt x="4448" y="1557"/>
                    <a:pt x="4434" y="1571"/>
                    <a:pt x="4421" y="1571"/>
                  </a:cubicBezTo>
                  <a:close/>
                  <a:moveTo>
                    <a:pt x="3989" y="1583"/>
                  </a:moveTo>
                  <a:lnTo>
                    <a:pt x="3989" y="1583"/>
                  </a:lnTo>
                  <a:lnTo>
                    <a:pt x="3963" y="1583"/>
                  </a:lnTo>
                  <a:close/>
                  <a:moveTo>
                    <a:pt x="4460" y="1557"/>
                  </a:moveTo>
                  <a:lnTo>
                    <a:pt x="4474" y="1557"/>
                  </a:lnTo>
                  <a:close/>
                  <a:moveTo>
                    <a:pt x="3963" y="1583"/>
                  </a:moveTo>
                  <a:lnTo>
                    <a:pt x="3951" y="1583"/>
                  </a:lnTo>
                  <a:close/>
                  <a:moveTo>
                    <a:pt x="4474" y="1557"/>
                  </a:moveTo>
                  <a:lnTo>
                    <a:pt x="4500" y="1557"/>
                  </a:lnTo>
                  <a:close/>
                  <a:moveTo>
                    <a:pt x="3937" y="1583"/>
                  </a:moveTo>
                  <a:cubicBezTo>
                    <a:pt x="2459" y="1348"/>
                    <a:pt x="1178" y="812"/>
                    <a:pt x="79" y="53"/>
                  </a:cubicBezTo>
                  <a:cubicBezTo>
                    <a:pt x="1178" y="812"/>
                    <a:pt x="2459" y="1348"/>
                    <a:pt x="3937" y="1583"/>
                  </a:cubicBezTo>
                  <a:close/>
                  <a:moveTo>
                    <a:pt x="4512" y="1557"/>
                  </a:moveTo>
                  <a:lnTo>
                    <a:pt x="4512" y="1544"/>
                  </a:lnTo>
                  <a:close/>
                  <a:moveTo>
                    <a:pt x="4512" y="1544"/>
                  </a:moveTo>
                  <a:lnTo>
                    <a:pt x="4552" y="1544"/>
                  </a:lnTo>
                  <a:close/>
                  <a:moveTo>
                    <a:pt x="4552" y="1544"/>
                  </a:moveTo>
                  <a:cubicBezTo>
                    <a:pt x="4565" y="1544"/>
                    <a:pt x="4578" y="1531"/>
                    <a:pt x="4591" y="1531"/>
                  </a:cubicBezTo>
                  <a:cubicBezTo>
                    <a:pt x="4578" y="1531"/>
                    <a:pt x="4565" y="1544"/>
                    <a:pt x="4552" y="1544"/>
                  </a:cubicBezTo>
                  <a:close/>
                  <a:moveTo>
                    <a:pt x="4591" y="1531"/>
                  </a:moveTo>
                  <a:lnTo>
                    <a:pt x="4604" y="1531"/>
                  </a:lnTo>
                  <a:close/>
                  <a:moveTo>
                    <a:pt x="4604" y="1531"/>
                  </a:moveTo>
                  <a:lnTo>
                    <a:pt x="4631" y="1531"/>
                  </a:lnTo>
                  <a:close/>
                  <a:moveTo>
                    <a:pt x="4631" y="1518"/>
                  </a:moveTo>
                  <a:lnTo>
                    <a:pt x="4643" y="1518"/>
                  </a:lnTo>
                  <a:close/>
                  <a:moveTo>
                    <a:pt x="4643" y="1518"/>
                  </a:moveTo>
                  <a:lnTo>
                    <a:pt x="4683" y="1518"/>
                  </a:lnTo>
                  <a:close/>
                  <a:moveTo>
                    <a:pt x="4683" y="1518"/>
                  </a:moveTo>
                  <a:lnTo>
                    <a:pt x="4696" y="1518"/>
                  </a:lnTo>
                  <a:close/>
                  <a:moveTo>
                    <a:pt x="4696" y="1505"/>
                  </a:moveTo>
                  <a:lnTo>
                    <a:pt x="4722" y="1505"/>
                  </a:lnTo>
                  <a:close/>
                  <a:moveTo>
                    <a:pt x="4735" y="1505"/>
                  </a:moveTo>
                  <a:lnTo>
                    <a:pt x="4735" y="1505"/>
                  </a:lnTo>
                  <a:close/>
                  <a:moveTo>
                    <a:pt x="4748" y="1505"/>
                  </a:moveTo>
                  <a:lnTo>
                    <a:pt x="4761" y="1492"/>
                  </a:lnTo>
                  <a:close/>
                  <a:moveTo>
                    <a:pt x="4761" y="1492"/>
                  </a:moveTo>
                  <a:lnTo>
                    <a:pt x="4774" y="1492"/>
                  </a:lnTo>
                  <a:close/>
                  <a:moveTo>
                    <a:pt x="4774" y="1492"/>
                  </a:moveTo>
                  <a:lnTo>
                    <a:pt x="4788" y="1492"/>
                  </a:lnTo>
                  <a:close/>
                  <a:moveTo>
                    <a:pt x="4788" y="1492"/>
                  </a:moveTo>
                  <a:lnTo>
                    <a:pt x="4800" y="1492"/>
                  </a:lnTo>
                  <a:close/>
                  <a:moveTo>
                    <a:pt x="4814" y="1478"/>
                  </a:moveTo>
                  <a:lnTo>
                    <a:pt x="4826" y="1478"/>
                  </a:lnTo>
                  <a:close/>
                  <a:moveTo>
                    <a:pt x="4826" y="1478"/>
                  </a:moveTo>
                  <a:lnTo>
                    <a:pt x="4840" y="1478"/>
                  </a:lnTo>
                  <a:close/>
                  <a:moveTo>
                    <a:pt x="4852" y="1478"/>
                  </a:moveTo>
                  <a:lnTo>
                    <a:pt x="4852" y="1478"/>
                  </a:lnTo>
                  <a:close/>
                  <a:moveTo>
                    <a:pt x="4866" y="1478"/>
                  </a:moveTo>
                  <a:lnTo>
                    <a:pt x="4866" y="1466"/>
                  </a:lnTo>
                  <a:close/>
                  <a:moveTo>
                    <a:pt x="4879" y="1466"/>
                  </a:moveTo>
                  <a:lnTo>
                    <a:pt x="4879" y="1466"/>
                  </a:lnTo>
                  <a:close/>
                  <a:moveTo>
                    <a:pt x="4892" y="1466"/>
                  </a:moveTo>
                  <a:lnTo>
                    <a:pt x="4892" y="1466"/>
                  </a:lnTo>
                  <a:close/>
                  <a:moveTo>
                    <a:pt x="4905" y="1466"/>
                  </a:moveTo>
                  <a:lnTo>
                    <a:pt x="4918" y="1466"/>
                  </a:lnTo>
                  <a:close/>
                  <a:moveTo>
                    <a:pt x="4945" y="1452"/>
                  </a:moveTo>
                  <a:lnTo>
                    <a:pt x="4945" y="1452"/>
                  </a:lnTo>
                  <a:close/>
                  <a:moveTo>
                    <a:pt x="65" y="53"/>
                  </a:moveTo>
                  <a:cubicBezTo>
                    <a:pt x="65" y="53"/>
                    <a:pt x="65" y="40"/>
                    <a:pt x="53" y="40"/>
                  </a:cubicBezTo>
                  <a:cubicBezTo>
                    <a:pt x="65" y="40"/>
                    <a:pt x="65" y="53"/>
                    <a:pt x="65" y="53"/>
                  </a:cubicBezTo>
                  <a:close/>
                  <a:moveTo>
                    <a:pt x="53" y="40"/>
                  </a:moveTo>
                  <a:cubicBezTo>
                    <a:pt x="53" y="40"/>
                    <a:pt x="53" y="27"/>
                    <a:pt x="39" y="27"/>
                  </a:cubicBezTo>
                  <a:cubicBezTo>
                    <a:pt x="53" y="27"/>
                    <a:pt x="53" y="40"/>
                    <a:pt x="53" y="40"/>
                  </a:cubicBezTo>
                  <a:close/>
                  <a:moveTo>
                    <a:pt x="39" y="27"/>
                  </a:moveTo>
                  <a:cubicBezTo>
                    <a:pt x="39" y="27"/>
                    <a:pt x="27" y="27"/>
                    <a:pt x="27" y="14"/>
                  </a:cubicBezTo>
                  <a:cubicBezTo>
                    <a:pt x="27" y="27"/>
                    <a:pt x="39" y="27"/>
                    <a:pt x="39" y="27"/>
                  </a:cubicBezTo>
                  <a:close/>
                  <a:moveTo>
                    <a:pt x="27" y="14"/>
                  </a:moveTo>
                  <a:lnTo>
                    <a:pt x="13" y="14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82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 rot="-756065">
              <a:off x="166391" y="2288394"/>
              <a:ext cx="498980" cy="427331"/>
            </a:xfrm>
            <a:custGeom>
              <a:avLst/>
              <a:gdLst/>
              <a:ahLst/>
              <a:cxnLst/>
              <a:rect l="l" t="t" r="r" b="b"/>
              <a:pathLst>
                <a:path w="15579" h="13342" extrusionOk="0">
                  <a:moveTo>
                    <a:pt x="9941" y="13316"/>
                  </a:moveTo>
                  <a:lnTo>
                    <a:pt x="9208" y="11014"/>
                  </a:lnTo>
                  <a:lnTo>
                    <a:pt x="9208" y="11014"/>
                  </a:lnTo>
                  <a:lnTo>
                    <a:pt x="9208" y="11014"/>
                  </a:lnTo>
                  <a:cubicBezTo>
                    <a:pt x="9208" y="11000"/>
                    <a:pt x="9222" y="11000"/>
                    <a:pt x="9222" y="11000"/>
                  </a:cubicBezTo>
                  <a:lnTo>
                    <a:pt x="9222" y="11000"/>
                  </a:lnTo>
                  <a:lnTo>
                    <a:pt x="9234" y="11000"/>
                  </a:lnTo>
                  <a:lnTo>
                    <a:pt x="9248" y="11000"/>
                  </a:lnTo>
                  <a:lnTo>
                    <a:pt x="9248" y="11000"/>
                  </a:lnTo>
                  <a:lnTo>
                    <a:pt x="9260" y="11000"/>
                  </a:lnTo>
                  <a:lnTo>
                    <a:pt x="9274" y="11000"/>
                  </a:lnTo>
                  <a:lnTo>
                    <a:pt x="9274" y="11000"/>
                  </a:lnTo>
                  <a:lnTo>
                    <a:pt x="9287" y="10988"/>
                  </a:lnTo>
                  <a:lnTo>
                    <a:pt x="9287" y="10988"/>
                  </a:lnTo>
                  <a:lnTo>
                    <a:pt x="9300" y="10988"/>
                  </a:lnTo>
                  <a:lnTo>
                    <a:pt x="9313" y="10988"/>
                  </a:lnTo>
                  <a:lnTo>
                    <a:pt x="9313" y="10988"/>
                  </a:lnTo>
                  <a:lnTo>
                    <a:pt x="9326" y="10988"/>
                  </a:lnTo>
                  <a:lnTo>
                    <a:pt x="9326" y="10988"/>
                  </a:lnTo>
                  <a:cubicBezTo>
                    <a:pt x="9339" y="10988"/>
                    <a:pt x="9353" y="10974"/>
                    <a:pt x="9365" y="10974"/>
                  </a:cubicBezTo>
                  <a:lnTo>
                    <a:pt x="9365" y="10974"/>
                  </a:lnTo>
                  <a:lnTo>
                    <a:pt x="9379" y="10974"/>
                  </a:lnTo>
                  <a:lnTo>
                    <a:pt x="9379" y="10974"/>
                  </a:lnTo>
                  <a:lnTo>
                    <a:pt x="9405" y="10974"/>
                  </a:lnTo>
                  <a:lnTo>
                    <a:pt x="9417" y="10974"/>
                  </a:lnTo>
                  <a:lnTo>
                    <a:pt x="9417" y="10961"/>
                  </a:lnTo>
                  <a:lnTo>
                    <a:pt x="9417" y="10961"/>
                  </a:lnTo>
                  <a:lnTo>
                    <a:pt x="9457" y="10961"/>
                  </a:lnTo>
                  <a:lnTo>
                    <a:pt x="9457" y="10961"/>
                  </a:lnTo>
                  <a:cubicBezTo>
                    <a:pt x="9470" y="10961"/>
                    <a:pt x="9483" y="10948"/>
                    <a:pt x="9496" y="10948"/>
                  </a:cubicBezTo>
                  <a:lnTo>
                    <a:pt x="9496" y="10948"/>
                  </a:lnTo>
                  <a:lnTo>
                    <a:pt x="9509" y="10948"/>
                  </a:lnTo>
                  <a:lnTo>
                    <a:pt x="9509" y="10948"/>
                  </a:lnTo>
                  <a:lnTo>
                    <a:pt x="9536" y="10948"/>
                  </a:lnTo>
                  <a:lnTo>
                    <a:pt x="9536" y="10935"/>
                  </a:lnTo>
                  <a:lnTo>
                    <a:pt x="9548" y="10935"/>
                  </a:lnTo>
                  <a:lnTo>
                    <a:pt x="9548" y="10935"/>
                  </a:lnTo>
                  <a:lnTo>
                    <a:pt x="9588" y="10935"/>
                  </a:lnTo>
                  <a:lnTo>
                    <a:pt x="9588" y="10935"/>
                  </a:lnTo>
                  <a:lnTo>
                    <a:pt x="9601" y="10935"/>
                  </a:lnTo>
                  <a:lnTo>
                    <a:pt x="9601" y="10922"/>
                  </a:lnTo>
                  <a:lnTo>
                    <a:pt x="9627" y="10922"/>
                  </a:lnTo>
                  <a:lnTo>
                    <a:pt x="9640" y="10922"/>
                  </a:lnTo>
                  <a:lnTo>
                    <a:pt x="9640" y="10922"/>
                  </a:lnTo>
                  <a:lnTo>
                    <a:pt x="9653" y="10922"/>
                  </a:lnTo>
                  <a:lnTo>
                    <a:pt x="9666" y="10909"/>
                  </a:lnTo>
                  <a:lnTo>
                    <a:pt x="9666" y="10909"/>
                  </a:lnTo>
                  <a:lnTo>
                    <a:pt x="9679" y="10909"/>
                  </a:lnTo>
                  <a:lnTo>
                    <a:pt x="9679" y="10909"/>
                  </a:lnTo>
                  <a:lnTo>
                    <a:pt x="9693" y="10909"/>
                  </a:lnTo>
                  <a:lnTo>
                    <a:pt x="9693" y="10909"/>
                  </a:lnTo>
                  <a:lnTo>
                    <a:pt x="9705" y="10909"/>
                  </a:lnTo>
                  <a:cubicBezTo>
                    <a:pt x="9719" y="10909"/>
                    <a:pt x="9719" y="10895"/>
                    <a:pt x="9719" y="10895"/>
                  </a:cubicBezTo>
                  <a:lnTo>
                    <a:pt x="9731" y="10895"/>
                  </a:lnTo>
                  <a:lnTo>
                    <a:pt x="9731" y="10895"/>
                  </a:lnTo>
                  <a:lnTo>
                    <a:pt x="9745" y="10895"/>
                  </a:lnTo>
                  <a:lnTo>
                    <a:pt x="9757" y="10895"/>
                  </a:lnTo>
                  <a:lnTo>
                    <a:pt x="9757" y="10895"/>
                  </a:lnTo>
                  <a:lnTo>
                    <a:pt x="9771" y="10895"/>
                  </a:lnTo>
                  <a:lnTo>
                    <a:pt x="9771" y="10883"/>
                  </a:lnTo>
                  <a:lnTo>
                    <a:pt x="9784" y="10883"/>
                  </a:lnTo>
                  <a:lnTo>
                    <a:pt x="9784" y="10883"/>
                  </a:lnTo>
                  <a:lnTo>
                    <a:pt x="9797" y="10883"/>
                  </a:lnTo>
                  <a:lnTo>
                    <a:pt x="9797" y="10883"/>
                  </a:lnTo>
                  <a:lnTo>
                    <a:pt x="9810" y="10883"/>
                  </a:lnTo>
                  <a:lnTo>
                    <a:pt x="9823" y="10883"/>
                  </a:lnTo>
                  <a:cubicBezTo>
                    <a:pt x="9823" y="10869"/>
                    <a:pt x="9836" y="10869"/>
                    <a:pt x="9850" y="10869"/>
                  </a:cubicBezTo>
                  <a:lnTo>
                    <a:pt x="9850" y="10869"/>
                  </a:lnTo>
                  <a:cubicBezTo>
                    <a:pt x="12321" y="10255"/>
                    <a:pt x="14231" y="8764"/>
                    <a:pt x="15578" y="6828"/>
                  </a:cubicBezTo>
                  <a:cubicBezTo>
                    <a:pt x="14021" y="7456"/>
                    <a:pt x="12518" y="7796"/>
                    <a:pt x="11092" y="7861"/>
                  </a:cubicBezTo>
                  <a:cubicBezTo>
                    <a:pt x="6109" y="8084"/>
                    <a:pt x="2054" y="5062"/>
                    <a:pt x="0" y="1"/>
                  </a:cubicBezTo>
                  <a:cubicBezTo>
                    <a:pt x="314" y="3623"/>
                    <a:pt x="1923" y="7325"/>
                    <a:pt x="4906" y="9418"/>
                  </a:cubicBezTo>
                  <a:lnTo>
                    <a:pt x="4906" y="9418"/>
                  </a:lnTo>
                  <a:cubicBezTo>
                    <a:pt x="4918" y="9418"/>
                    <a:pt x="4918" y="9431"/>
                    <a:pt x="4918" y="9431"/>
                  </a:cubicBezTo>
                  <a:lnTo>
                    <a:pt x="4932" y="9431"/>
                  </a:lnTo>
                  <a:lnTo>
                    <a:pt x="4932" y="9431"/>
                  </a:lnTo>
                  <a:cubicBezTo>
                    <a:pt x="4932" y="9444"/>
                    <a:pt x="4944" y="9444"/>
                    <a:pt x="4944" y="9444"/>
                  </a:cubicBezTo>
                  <a:lnTo>
                    <a:pt x="4944" y="9444"/>
                  </a:lnTo>
                  <a:cubicBezTo>
                    <a:pt x="4958" y="9444"/>
                    <a:pt x="4958" y="9457"/>
                    <a:pt x="4958" y="9457"/>
                  </a:cubicBezTo>
                  <a:lnTo>
                    <a:pt x="4958" y="9457"/>
                  </a:lnTo>
                  <a:cubicBezTo>
                    <a:pt x="4970" y="9457"/>
                    <a:pt x="4970" y="9470"/>
                    <a:pt x="4970" y="9470"/>
                  </a:cubicBezTo>
                  <a:lnTo>
                    <a:pt x="4984" y="9470"/>
                  </a:lnTo>
                  <a:cubicBezTo>
                    <a:pt x="6083" y="10229"/>
                    <a:pt x="7364" y="10765"/>
                    <a:pt x="8842" y="11000"/>
                  </a:cubicBezTo>
                  <a:lnTo>
                    <a:pt x="8856" y="11000"/>
                  </a:lnTo>
                  <a:lnTo>
                    <a:pt x="8868" y="11000"/>
                  </a:lnTo>
                  <a:lnTo>
                    <a:pt x="8868" y="11000"/>
                  </a:lnTo>
                  <a:lnTo>
                    <a:pt x="8894" y="11000"/>
                  </a:lnTo>
                  <a:lnTo>
                    <a:pt x="8894" y="11000"/>
                  </a:lnTo>
                  <a:lnTo>
                    <a:pt x="8214" y="13342"/>
                  </a:lnTo>
                  <a:lnTo>
                    <a:pt x="8894" y="13328"/>
                  </a:lnTo>
                  <a:lnTo>
                    <a:pt x="9196" y="13328"/>
                  </a:lnTo>
                  <a:close/>
                </a:path>
              </a:pathLst>
            </a:custGeom>
            <a:solidFill>
              <a:srgbClr val="4E261E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 rot="-756065">
              <a:off x="318611" y="1938803"/>
              <a:ext cx="264399" cy="179330"/>
            </a:xfrm>
            <a:custGeom>
              <a:avLst/>
              <a:gdLst/>
              <a:ahLst/>
              <a:cxnLst/>
              <a:rect l="l" t="t" r="r" b="b"/>
              <a:pathLst>
                <a:path w="8255" h="5599" extrusionOk="0">
                  <a:moveTo>
                    <a:pt x="6017" y="5560"/>
                  </a:moveTo>
                  <a:cubicBezTo>
                    <a:pt x="6776" y="5534"/>
                    <a:pt x="7377" y="5258"/>
                    <a:pt x="7653" y="4761"/>
                  </a:cubicBezTo>
                  <a:cubicBezTo>
                    <a:pt x="8254" y="3676"/>
                    <a:pt x="7156" y="1924"/>
                    <a:pt x="5206" y="851"/>
                  </a:cubicBezTo>
                  <a:cubicBezTo>
                    <a:pt x="4160" y="262"/>
                    <a:pt x="3087" y="0"/>
                    <a:pt x="2224" y="40"/>
                  </a:cubicBezTo>
                  <a:cubicBezTo>
                    <a:pt x="1465" y="66"/>
                    <a:pt x="877" y="340"/>
                    <a:pt x="590" y="838"/>
                  </a:cubicBezTo>
                  <a:cubicBezTo>
                    <a:pt x="1" y="1924"/>
                    <a:pt x="1087" y="3676"/>
                    <a:pt x="3035" y="4761"/>
                  </a:cubicBezTo>
                  <a:cubicBezTo>
                    <a:pt x="4081" y="5337"/>
                    <a:pt x="5154" y="5598"/>
                    <a:pt x="6017" y="5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6"/>
          <p:cNvGrpSpPr/>
          <p:nvPr/>
        </p:nvGrpSpPr>
        <p:grpSpPr>
          <a:xfrm>
            <a:off x="-110951" y="-104545"/>
            <a:ext cx="12396003" cy="7085951"/>
            <a:chOff x="-83213" y="-78409"/>
            <a:chExt cx="9297002" cy="5314463"/>
          </a:xfrm>
        </p:grpSpPr>
        <p:sp>
          <p:nvSpPr>
            <p:cNvPr id="524" name="Google Shape;524;p6"/>
            <p:cNvSpPr/>
            <p:nvPr/>
          </p:nvSpPr>
          <p:spPr>
            <a:xfrm flipH="1">
              <a:off x="101866" y="3158652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6"/>
            <p:cNvSpPr/>
            <p:nvPr/>
          </p:nvSpPr>
          <p:spPr>
            <a:xfrm flipH="1">
              <a:off x="9038434" y="1833403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948058" y="5078078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6"/>
            <p:cNvSpPr/>
            <p:nvPr/>
          </p:nvSpPr>
          <p:spPr>
            <a:xfrm rot="-9265322">
              <a:off x="3614432" y="-48689"/>
              <a:ext cx="159396" cy="95682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7465066" y="76727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6"/>
            <p:cNvSpPr/>
            <p:nvPr/>
          </p:nvSpPr>
          <p:spPr>
            <a:xfrm rot="9265322" flipH="1">
              <a:off x="-70368" y="620148"/>
              <a:ext cx="159396" cy="95682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884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9"/>
          <p:cNvGrpSpPr/>
          <p:nvPr/>
        </p:nvGrpSpPr>
        <p:grpSpPr>
          <a:xfrm>
            <a:off x="45" y="-122"/>
            <a:ext cx="12191905" cy="6859055"/>
            <a:chOff x="2334125" y="3820625"/>
            <a:chExt cx="2942725" cy="1655550"/>
          </a:xfrm>
        </p:grpSpPr>
        <p:sp>
          <p:nvSpPr>
            <p:cNvPr id="666" name="Google Shape;666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805475" y="54761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233412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0" y="0"/>
                  </a:moveTo>
                  <a:lnTo>
                    <a:pt x="0" y="8526"/>
                  </a:lnTo>
                  <a:lnTo>
                    <a:pt x="58854" y="53805"/>
                  </a:lnTo>
                  <a:lnTo>
                    <a:pt x="58854" y="53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1220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1" y="0"/>
                  </a:moveTo>
                  <a:lnTo>
                    <a:pt x="27336" y="66221"/>
                  </a:lnTo>
                  <a:lnTo>
                    <a:pt x="6368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80547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58855" y="1"/>
                  </a:moveTo>
                  <a:lnTo>
                    <a:pt x="0" y="24299"/>
                  </a:lnTo>
                  <a:lnTo>
                    <a:pt x="0" y="24299"/>
                  </a:lnTo>
                  <a:lnTo>
                    <a:pt x="58855" y="566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233412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0" y="0"/>
                  </a:moveTo>
                  <a:lnTo>
                    <a:pt x="0" y="1825"/>
                  </a:lnTo>
                  <a:lnTo>
                    <a:pt x="58854" y="66221"/>
                  </a:lnTo>
                  <a:lnTo>
                    <a:pt x="792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440800" y="3820625"/>
              <a:ext cx="364700" cy="1655550"/>
            </a:xfrm>
            <a:custGeom>
              <a:avLst/>
              <a:gdLst/>
              <a:ahLst/>
              <a:cxnLst/>
              <a:rect l="l" t="t" r="r" b="b"/>
              <a:pathLst>
                <a:path w="14588" h="66222" extrusionOk="0">
                  <a:moveTo>
                    <a:pt x="1" y="0"/>
                  </a:moveTo>
                  <a:lnTo>
                    <a:pt x="14587" y="66221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2753750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0" y="0"/>
                  </a:moveTo>
                  <a:lnTo>
                    <a:pt x="42069" y="66221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233412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0" y="1"/>
                  </a:moveTo>
                  <a:lnTo>
                    <a:pt x="0" y="5663"/>
                  </a:lnTo>
                  <a:lnTo>
                    <a:pt x="58854" y="24299"/>
                  </a:lnTo>
                  <a:lnTo>
                    <a:pt x="58854" y="242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380547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58855" y="0"/>
                  </a:moveTo>
                  <a:lnTo>
                    <a:pt x="0" y="12975"/>
                  </a:lnTo>
                  <a:lnTo>
                    <a:pt x="0" y="12975"/>
                  </a:lnTo>
                  <a:lnTo>
                    <a:pt x="58855" y="515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3805825" y="5413525"/>
              <a:ext cx="1471025" cy="62650"/>
            </a:xfrm>
            <a:custGeom>
              <a:avLst/>
              <a:gdLst/>
              <a:ahLst/>
              <a:cxnLst/>
              <a:rect l="l" t="t" r="r" b="b"/>
              <a:pathLst>
                <a:path w="58841" h="2506" extrusionOk="0">
                  <a:moveTo>
                    <a:pt x="58841" y="1"/>
                  </a:moveTo>
                  <a:lnTo>
                    <a:pt x="0" y="2505"/>
                  </a:lnTo>
                  <a:lnTo>
                    <a:pt x="58841" y="2505"/>
                  </a:lnTo>
                  <a:lnTo>
                    <a:pt x="5884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80547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58855" y="0"/>
                  </a:moveTo>
                  <a:lnTo>
                    <a:pt x="0" y="53805"/>
                  </a:lnTo>
                  <a:lnTo>
                    <a:pt x="0" y="53805"/>
                  </a:lnTo>
                  <a:lnTo>
                    <a:pt x="58855" y="852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2334125" y="5413525"/>
              <a:ext cx="1471375" cy="62650"/>
            </a:xfrm>
            <a:custGeom>
              <a:avLst/>
              <a:gdLst/>
              <a:ahLst/>
              <a:cxnLst/>
              <a:rect l="l" t="t" r="r" b="b"/>
              <a:pathLst>
                <a:path w="58855" h="2506" extrusionOk="0">
                  <a:moveTo>
                    <a:pt x="0" y="1"/>
                  </a:moveTo>
                  <a:lnTo>
                    <a:pt x="0" y="2505"/>
                  </a:lnTo>
                  <a:lnTo>
                    <a:pt x="58854" y="25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380547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58855" y="0"/>
                  </a:moveTo>
                  <a:lnTo>
                    <a:pt x="0" y="37393"/>
                  </a:lnTo>
                  <a:lnTo>
                    <a:pt x="58855" y="6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3735225" y="3820625"/>
              <a:ext cx="140550" cy="1655550"/>
            </a:xfrm>
            <a:custGeom>
              <a:avLst/>
              <a:gdLst/>
              <a:ahLst/>
              <a:cxnLst/>
              <a:rect l="l" t="t" r="r" b="b"/>
              <a:pathLst>
                <a:path w="5622" h="66222" extrusionOk="0">
                  <a:moveTo>
                    <a:pt x="0" y="0"/>
                  </a:moveTo>
                  <a:lnTo>
                    <a:pt x="2810" y="66221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233412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0" y="0"/>
                  </a:moveTo>
                  <a:lnTo>
                    <a:pt x="0" y="5156"/>
                  </a:lnTo>
                  <a:lnTo>
                    <a:pt x="58854" y="12975"/>
                  </a:lnTo>
                  <a:lnTo>
                    <a:pt x="58854" y="1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233412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0" y="0"/>
                  </a:moveTo>
                  <a:lnTo>
                    <a:pt x="0" y="6661"/>
                  </a:lnTo>
                  <a:lnTo>
                    <a:pt x="58854" y="37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38054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20968" y="0"/>
                  </a:moveTo>
                  <a:lnTo>
                    <a:pt x="0" y="66221"/>
                  </a:lnTo>
                  <a:lnTo>
                    <a:pt x="273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3805475" y="3820625"/>
              <a:ext cx="365025" cy="1655550"/>
            </a:xfrm>
            <a:custGeom>
              <a:avLst/>
              <a:gdLst/>
              <a:ahLst/>
              <a:cxnLst/>
              <a:rect l="l" t="t" r="r" b="b"/>
              <a:pathLst>
                <a:path w="14601" h="66222" extrusionOk="0">
                  <a:moveTo>
                    <a:pt x="8806" y="0"/>
                  </a:moveTo>
                  <a:lnTo>
                    <a:pt x="0" y="66221"/>
                  </a:lnTo>
                  <a:lnTo>
                    <a:pt x="146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380547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50942" y="0"/>
                  </a:moveTo>
                  <a:lnTo>
                    <a:pt x="0" y="66221"/>
                  </a:lnTo>
                  <a:lnTo>
                    <a:pt x="58855" y="182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3805475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34570" y="0"/>
                  </a:moveTo>
                  <a:lnTo>
                    <a:pt x="0" y="66221"/>
                  </a:lnTo>
                  <a:lnTo>
                    <a:pt x="0" y="66221"/>
                  </a:lnTo>
                  <a:lnTo>
                    <a:pt x="4207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0" name="Google Shape;720;p9"/>
          <p:cNvSpPr/>
          <p:nvPr/>
        </p:nvSpPr>
        <p:spPr>
          <a:xfrm>
            <a:off x="440467" y="410184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9"/>
          <p:cNvSpPr txBox="1">
            <a:spLocks noGrp="1"/>
          </p:cNvSpPr>
          <p:nvPr>
            <p:ph type="title"/>
          </p:nvPr>
        </p:nvSpPr>
        <p:spPr>
          <a:xfrm>
            <a:off x="2390000" y="1833200"/>
            <a:ext cx="7412000" cy="2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22" name="Google Shape;722;p9"/>
          <p:cNvSpPr txBox="1">
            <a:spLocks noGrp="1"/>
          </p:cNvSpPr>
          <p:nvPr>
            <p:ph type="subTitle" idx="1"/>
          </p:nvPr>
        </p:nvSpPr>
        <p:spPr>
          <a:xfrm>
            <a:off x="2988633" y="4295167"/>
            <a:ext cx="62148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7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10"/>
          <p:cNvGrpSpPr/>
          <p:nvPr/>
        </p:nvGrpSpPr>
        <p:grpSpPr>
          <a:xfrm>
            <a:off x="45" y="-122"/>
            <a:ext cx="12191905" cy="6859055"/>
            <a:chOff x="2334125" y="3820625"/>
            <a:chExt cx="2942725" cy="1655550"/>
          </a:xfrm>
        </p:grpSpPr>
        <p:sp>
          <p:nvSpPr>
            <p:cNvPr id="725" name="Google Shape;725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0"/>
            <p:cNvSpPr/>
            <p:nvPr/>
          </p:nvSpPr>
          <p:spPr>
            <a:xfrm>
              <a:off x="3805475" y="54761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0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0"/>
            <p:cNvSpPr/>
            <p:nvPr/>
          </p:nvSpPr>
          <p:spPr>
            <a:xfrm>
              <a:off x="233412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0" y="0"/>
                  </a:moveTo>
                  <a:lnTo>
                    <a:pt x="0" y="8526"/>
                  </a:lnTo>
                  <a:lnTo>
                    <a:pt x="58854" y="53805"/>
                  </a:lnTo>
                  <a:lnTo>
                    <a:pt x="58854" y="53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31220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1" y="0"/>
                  </a:moveTo>
                  <a:lnTo>
                    <a:pt x="27336" y="66221"/>
                  </a:lnTo>
                  <a:lnTo>
                    <a:pt x="6368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380547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58855" y="1"/>
                  </a:moveTo>
                  <a:lnTo>
                    <a:pt x="0" y="24299"/>
                  </a:lnTo>
                  <a:lnTo>
                    <a:pt x="0" y="24299"/>
                  </a:lnTo>
                  <a:lnTo>
                    <a:pt x="58855" y="566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233412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0" y="0"/>
                  </a:moveTo>
                  <a:lnTo>
                    <a:pt x="0" y="1825"/>
                  </a:lnTo>
                  <a:lnTo>
                    <a:pt x="58854" y="66221"/>
                  </a:lnTo>
                  <a:lnTo>
                    <a:pt x="792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3440800" y="3820625"/>
              <a:ext cx="364700" cy="1655550"/>
            </a:xfrm>
            <a:custGeom>
              <a:avLst/>
              <a:gdLst/>
              <a:ahLst/>
              <a:cxnLst/>
              <a:rect l="l" t="t" r="r" b="b"/>
              <a:pathLst>
                <a:path w="14588" h="66222" extrusionOk="0">
                  <a:moveTo>
                    <a:pt x="1" y="0"/>
                  </a:moveTo>
                  <a:lnTo>
                    <a:pt x="14587" y="66221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2753750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0" y="0"/>
                  </a:moveTo>
                  <a:lnTo>
                    <a:pt x="42069" y="66221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233412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0" y="1"/>
                  </a:moveTo>
                  <a:lnTo>
                    <a:pt x="0" y="5663"/>
                  </a:lnTo>
                  <a:lnTo>
                    <a:pt x="58854" y="24299"/>
                  </a:lnTo>
                  <a:lnTo>
                    <a:pt x="58854" y="242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380547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58855" y="0"/>
                  </a:moveTo>
                  <a:lnTo>
                    <a:pt x="0" y="12975"/>
                  </a:lnTo>
                  <a:lnTo>
                    <a:pt x="0" y="12975"/>
                  </a:lnTo>
                  <a:lnTo>
                    <a:pt x="58855" y="515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0"/>
            <p:cNvSpPr/>
            <p:nvPr/>
          </p:nvSpPr>
          <p:spPr>
            <a:xfrm>
              <a:off x="3805825" y="5413525"/>
              <a:ext cx="1471025" cy="62650"/>
            </a:xfrm>
            <a:custGeom>
              <a:avLst/>
              <a:gdLst/>
              <a:ahLst/>
              <a:cxnLst/>
              <a:rect l="l" t="t" r="r" b="b"/>
              <a:pathLst>
                <a:path w="58841" h="2506" extrusionOk="0">
                  <a:moveTo>
                    <a:pt x="58841" y="1"/>
                  </a:moveTo>
                  <a:lnTo>
                    <a:pt x="0" y="2505"/>
                  </a:lnTo>
                  <a:lnTo>
                    <a:pt x="58841" y="2505"/>
                  </a:lnTo>
                  <a:lnTo>
                    <a:pt x="5884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0"/>
            <p:cNvSpPr/>
            <p:nvPr/>
          </p:nvSpPr>
          <p:spPr>
            <a:xfrm>
              <a:off x="380547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58855" y="0"/>
                  </a:moveTo>
                  <a:lnTo>
                    <a:pt x="0" y="53805"/>
                  </a:lnTo>
                  <a:lnTo>
                    <a:pt x="0" y="53805"/>
                  </a:lnTo>
                  <a:lnTo>
                    <a:pt x="58855" y="852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0"/>
            <p:cNvSpPr/>
            <p:nvPr/>
          </p:nvSpPr>
          <p:spPr>
            <a:xfrm>
              <a:off x="2334125" y="5413525"/>
              <a:ext cx="1471375" cy="62650"/>
            </a:xfrm>
            <a:custGeom>
              <a:avLst/>
              <a:gdLst/>
              <a:ahLst/>
              <a:cxnLst/>
              <a:rect l="l" t="t" r="r" b="b"/>
              <a:pathLst>
                <a:path w="58855" h="2506" extrusionOk="0">
                  <a:moveTo>
                    <a:pt x="0" y="1"/>
                  </a:moveTo>
                  <a:lnTo>
                    <a:pt x="0" y="2505"/>
                  </a:lnTo>
                  <a:lnTo>
                    <a:pt x="58854" y="25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380547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58855" y="0"/>
                  </a:moveTo>
                  <a:lnTo>
                    <a:pt x="0" y="37393"/>
                  </a:lnTo>
                  <a:lnTo>
                    <a:pt x="58855" y="6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3735225" y="3820625"/>
              <a:ext cx="140550" cy="1655550"/>
            </a:xfrm>
            <a:custGeom>
              <a:avLst/>
              <a:gdLst/>
              <a:ahLst/>
              <a:cxnLst/>
              <a:rect l="l" t="t" r="r" b="b"/>
              <a:pathLst>
                <a:path w="5622" h="66222" extrusionOk="0">
                  <a:moveTo>
                    <a:pt x="0" y="0"/>
                  </a:moveTo>
                  <a:lnTo>
                    <a:pt x="2810" y="66221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33412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0" y="0"/>
                  </a:moveTo>
                  <a:lnTo>
                    <a:pt x="0" y="5156"/>
                  </a:lnTo>
                  <a:lnTo>
                    <a:pt x="58854" y="12975"/>
                  </a:lnTo>
                  <a:lnTo>
                    <a:pt x="58854" y="1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0"/>
            <p:cNvSpPr/>
            <p:nvPr/>
          </p:nvSpPr>
          <p:spPr>
            <a:xfrm>
              <a:off x="233412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0" y="0"/>
                  </a:moveTo>
                  <a:lnTo>
                    <a:pt x="0" y="6661"/>
                  </a:lnTo>
                  <a:lnTo>
                    <a:pt x="58854" y="37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0"/>
            <p:cNvSpPr/>
            <p:nvPr/>
          </p:nvSpPr>
          <p:spPr>
            <a:xfrm>
              <a:off x="38054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20968" y="0"/>
                  </a:moveTo>
                  <a:lnTo>
                    <a:pt x="0" y="66221"/>
                  </a:lnTo>
                  <a:lnTo>
                    <a:pt x="273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0"/>
            <p:cNvSpPr/>
            <p:nvPr/>
          </p:nvSpPr>
          <p:spPr>
            <a:xfrm>
              <a:off x="3805475" y="3820625"/>
              <a:ext cx="365025" cy="1655550"/>
            </a:xfrm>
            <a:custGeom>
              <a:avLst/>
              <a:gdLst/>
              <a:ahLst/>
              <a:cxnLst/>
              <a:rect l="l" t="t" r="r" b="b"/>
              <a:pathLst>
                <a:path w="14601" h="66222" extrusionOk="0">
                  <a:moveTo>
                    <a:pt x="8806" y="0"/>
                  </a:moveTo>
                  <a:lnTo>
                    <a:pt x="0" y="66221"/>
                  </a:lnTo>
                  <a:lnTo>
                    <a:pt x="146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0"/>
            <p:cNvSpPr/>
            <p:nvPr/>
          </p:nvSpPr>
          <p:spPr>
            <a:xfrm>
              <a:off x="380547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50942" y="0"/>
                  </a:moveTo>
                  <a:lnTo>
                    <a:pt x="0" y="66221"/>
                  </a:lnTo>
                  <a:lnTo>
                    <a:pt x="58855" y="182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0"/>
            <p:cNvSpPr/>
            <p:nvPr/>
          </p:nvSpPr>
          <p:spPr>
            <a:xfrm>
              <a:off x="3805475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34570" y="0"/>
                  </a:moveTo>
                  <a:lnTo>
                    <a:pt x="0" y="66221"/>
                  </a:lnTo>
                  <a:lnTo>
                    <a:pt x="0" y="66221"/>
                  </a:lnTo>
                  <a:lnTo>
                    <a:pt x="4207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10"/>
          <p:cNvSpPr>
            <a:spLocks noGrp="1"/>
          </p:cNvSpPr>
          <p:nvPr>
            <p:ph type="pic" idx="2"/>
          </p:nvPr>
        </p:nvSpPr>
        <p:spPr>
          <a:xfrm>
            <a:off x="408933" y="230033"/>
            <a:ext cx="11374000" cy="6398000"/>
          </a:xfrm>
          <a:prstGeom prst="plaque">
            <a:avLst>
              <a:gd name="adj" fmla="val 5151"/>
            </a:avLst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p10"/>
          <p:cNvSpPr txBox="1">
            <a:spLocks noGrp="1"/>
          </p:cNvSpPr>
          <p:nvPr>
            <p:ph type="title"/>
          </p:nvPr>
        </p:nvSpPr>
        <p:spPr>
          <a:xfrm>
            <a:off x="960000" y="5145467"/>
            <a:ext cx="10272000" cy="999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159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2" name="Google Shape;782;p11"/>
          <p:cNvGrpSpPr/>
          <p:nvPr/>
        </p:nvGrpSpPr>
        <p:grpSpPr>
          <a:xfrm>
            <a:off x="143" y="122"/>
            <a:ext cx="12192179" cy="6857045"/>
            <a:chOff x="2342450" y="2002900"/>
            <a:chExt cx="2943075" cy="1655225"/>
          </a:xfrm>
        </p:grpSpPr>
        <p:sp>
          <p:nvSpPr>
            <p:cNvPr id="783" name="Google Shape;783;p11"/>
            <p:cNvSpPr/>
            <p:nvPr/>
          </p:nvSpPr>
          <p:spPr>
            <a:xfrm>
              <a:off x="3631625" y="2830825"/>
              <a:ext cx="182525" cy="827300"/>
            </a:xfrm>
            <a:custGeom>
              <a:avLst/>
              <a:gdLst/>
              <a:ahLst/>
              <a:cxnLst/>
              <a:rect l="l" t="t" r="r" b="b"/>
              <a:pathLst>
                <a:path w="7301" h="33092" extrusionOk="0">
                  <a:moveTo>
                    <a:pt x="7301" y="1"/>
                  </a:moveTo>
                  <a:lnTo>
                    <a:pt x="1" y="33091"/>
                  </a:lnTo>
                  <a:lnTo>
                    <a:pt x="2892" y="33091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3778825" y="2830825"/>
              <a:ext cx="70325" cy="827300"/>
            </a:xfrm>
            <a:custGeom>
              <a:avLst/>
              <a:gdLst/>
              <a:ahLst/>
              <a:cxnLst/>
              <a:rect l="l" t="t" r="r" b="b"/>
              <a:pathLst>
                <a:path w="2813" h="33092" extrusionOk="0">
                  <a:moveTo>
                    <a:pt x="1413" y="1"/>
                  </a:moveTo>
                  <a:lnTo>
                    <a:pt x="1" y="33091"/>
                  </a:lnTo>
                  <a:lnTo>
                    <a:pt x="2812" y="33091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3814125" y="2830825"/>
              <a:ext cx="182225" cy="827300"/>
            </a:xfrm>
            <a:custGeom>
              <a:avLst/>
              <a:gdLst/>
              <a:ahLst/>
              <a:cxnLst/>
              <a:rect l="l" t="t" r="r" b="b"/>
              <a:pathLst>
                <a:path w="7289" h="33092" extrusionOk="0">
                  <a:moveTo>
                    <a:pt x="1" y="1"/>
                  </a:moveTo>
                  <a:lnTo>
                    <a:pt x="4397" y="33091"/>
                  </a:lnTo>
                  <a:lnTo>
                    <a:pt x="7288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3814125" y="2830825"/>
              <a:ext cx="525575" cy="827300"/>
            </a:xfrm>
            <a:custGeom>
              <a:avLst/>
              <a:gdLst/>
              <a:ahLst/>
              <a:cxnLst/>
              <a:rect l="l" t="t" r="r" b="b"/>
              <a:pathLst>
                <a:path w="21023" h="33092" extrusionOk="0">
                  <a:moveTo>
                    <a:pt x="1" y="1"/>
                  </a:moveTo>
                  <a:lnTo>
                    <a:pt x="17279" y="33091"/>
                  </a:lnTo>
                  <a:lnTo>
                    <a:pt x="21022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738100" y="2830825"/>
              <a:ext cx="1076050" cy="827300"/>
            </a:xfrm>
            <a:custGeom>
              <a:avLst/>
              <a:gdLst/>
              <a:ahLst/>
              <a:cxnLst/>
              <a:rect l="l" t="t" r="r" b="b"/>
              <a:pathLst>
                <a:path w="43042" h="33092" extrusionOk="0">
                  <a:moveTo>
                    <a:pt x="43042" y="1"/>
                  </a:moveTo>
                  <a:lnTo>
                    <a:pt x="1" y="33091"/>
                  </a:lnTo>
                  <a:lnTo>
                    <a:pt x="6821" y="33091"/>
                  </a:lnTo>
                  <a:lnTo>
                    <a:pt x="43042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3057475" y="2830825"/>
              <a:ext cx="756675" cy="827300"/>
            </a:xfrm>
            <a:custGeom>
              <a:avLst/>
              <a:gdLst/>
              <a:ahLst/>
              <a:cxnLst/>
              <a:rect l="l" t="t" r="r" b="b"/>
              <a:pathLst>
                <a:path w="30267" h="33092" extrusionOk="0">
                  <a:moveTo>
                    <a:pt x="30267" y="1"/>
                  </a:moveTo>
                  <a:lnTo>
                    <a:pt x="0" y="33091"/>
                  </a:lnTo>
                  <a:lnTo>
                    <a:pt x="4796" y="33091"/>
                  </a:lnTo>
                  <a:lnTo>
                    <a:pt x="30267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3472425" y="2830825"/>
              <a:ext cx="341725" cy="827300"/>
            </a:xfrm>
            <a:custGeom>
              <a:avLst/>
              <a:gdLst/>
              <a:ahLst/>
              <a:cxnLst/>
              <a:rect l="l" t="t" r="r" b="b"/>
              <a:pathLst>
                <a:path w="13669" h="33092" extrusionOk="0">
                  <a:moveTo>
                    <a:pt x="13669" y="1"/>
                  </a:moveTo>
                  <a:lnTo>
                    <a:pt x="1" y="33091"/>
                  </a:lnTo>
                  <a:lnTo>
                    <a:pt x="3185" y="33091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342450" y="2830825"/>
              <a:ext cx="1471700" cy="827300"/>
            </a:xfrm>
            <a:custGeom>
              <a:avLst/>
              <a:gdLst/>
              <a:ahLst/>
              <a:cxnLst/>
              <a:rect l="l" t="t" r="r" b="b"/>
              <a:pathLst>
                <a:path w="58868" h="33092" extrusionOk="0">
                  <a:moveTo>
                    <a:pt x="58868" y="1"/>
                  </a:moveTo>
                  <a:lnTo>
                    <a:pt x="1" y="30720"/>
                  </a:lnTo>
                  <a:lnTo>
                    <a:pt x="1" y="33091"/>
                  </a:lnTo>
                  <a:lnTo>
                    <a:pt x="6768" y="33091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288275" y="2830825"/>
              <a:ext cx="525875" cy="827300"/>
            </a:xfrm>
            <a:custGeom>
              <a:avLst/>
              <a:gdLst/>
              <a:ahLst/>
              <a:cxnLst/>
              <a:rect l="l" t="t" r="r" b="b"/>
              <a:pathLst>
                <a:path w="21035" h="33092" extrusionOk="0">
                  <a:moveTo>
                    <a:pt x="21035" y="1"/>
                  </a:moveTo>
                  <a:lnTo>
                    <a:pt x="1" y="33091"/>
                  </a:lnTo>
                  <a:lnTo>
                    <a:pt x="3743" y="33091"/>
                  </a:lnTo>
                  <a:lnTo>
                    <a:pt x="2103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3814125" y="2830825"/>
              <a:ext cx="1471400" cy="324075"/>
            </a:xfrm>
            <a:custGeom>
              <a:avLst/>
              <a:gdLst/>
              <a:ahLst/>
              <a:cxnLst/>
              <a:rect l="l" t="t" r="r" b="b"/>
              <a:pathLst>
                <a:path w="58856" h="12963" extrusionOk="0">
                  <a:moveTo>
                    <a:pt x="1" y="1"/>
                  </a:moveTo>
                  <a:lnTo>
                    <a:pt x="58855" y="12962"/>
                  </a:lnTo>
                  <a:lnTo>
                    <a:pt x="58855" y="78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814125" y="2506450"/>
              <a:ext cx="1471400" cy="324400"/>
            </a:xfrm>
            <a:custGeom>
              <a:avLst/>
              <a:gdLst/>
              <a:ahLst/>
              <a:cxnLst/>
              <a:rect l="l" t="t" r="r" b="b"/>
              <a:pathLst>
                <a:path w="58856" h="12976" extrusionOk="0">
                  <a:moveTo>
                    <a:pt x="58855" y="1"/>
                  </a:moveTo>
                  <a:lnTo>
                    <a:pt x="1" y="12976"/>
                  </a:lnTo>
                  <a:lnTo>
                    <a:pt x="58855" y="514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814125" y="2768225"/>
              <a:ext cx="1471400" cy="124900"/>
            </a:xfrm>
            <a:custGeom>
              <a:avLst/>
              <a:gdLst/>
              <a:ahLst/>
              <a:cxnLst/>
              <a:rect l="l" t="t" r="r" b="b"/>
              <a:pathLst>
                <a:path w="58856" h="4996" extrusionOk="0">
                  <a:moveTo>
                    <a:pt x="58855" y="0"/>
                  </a:moveTo>
                  <a:lnTo>
                    <a:pt x="1" y="2505"/>
                  </a:lnTo>
                  <a:lnTo>
                    <a:pt x="58855" y="499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3814125" y="2223375"/>
              <a:ext cx="1471400" cy="607475"/>
            </a:xfrm>
            <a:custGeom>
              <a:avLst/>
              <a:gdLst/>
              <a:ahLst/>
              <a:cxnLst/>
              <a:rect l="l" t="t" r="r" b="b"/>
              <a:pathLst>
                <a:path w="58856" h="24299" extrusionOk="0">
                  <a:moveTo>
                    <a:pt x="58855" y="0"/>
                  </a:moveTo>
                  <a:lnTo>
                    <a:pt x="1" y="24299"/>
                  </a:lnTo>
                  <a:lnTo>
                    <a:pt x="58855" y="5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3814125" y="2830825"/>
              <a:ext cx="1471400" cy="607150"/>
            </a:xfrm>
            <a:custGeom>
              <a:avLst/>
              <a:gdLst/>
              <a:ahLst/>
              <a:cxnLst/>
              <a:rect l="l" t="t" r="r" b="b"/>
              <a:pathLst>
                <a:path w="58856" h="24286" extrusionOk="0">
                  <a:moveTo>
                    <a:pt x="1" y="1"/>
                  </a:moveTo>
                  <a:lnTo>
                    <a:pt x="58855" y="24285"/>
                  </a:lnTo>
                  <a:lnTo>
                    <a:pt x="58855" y="18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3814125" y="2830825"/>
              <a:ext cx="756375" cy="827300"/>
            </a:xfrm>
            <a:custGeom>
              <a:avLst/>
              <a:gdLst/>
              <a:ahLst/>
              <a:cxnLst/>
              <a:rect l="l" t="t" r="r" b="b"/>
              <a:pathLst>
                <a:path w="30255" h="33092" extrusionOk="0">
                  <a:moveTo>
                    <a:pt x="1" y="1"/>
                  </a:moveTo>
                  <a:lnTo>
                    <a:pt x="25459" y="33091"/>
                  </a:lnTo>
                  <a:lnTo>
                    <a:pt x="30254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3814125" y="2830825"/>
              <a:ext cx="1075750" cy="827300"/>
            </a:xfrm>
            <a:custGeom>
              <a:avLst/>
              <a:gdLst/>
              <a:ahLst/>
              <a:cxnLst/>
              <a:rect l="l" t="t" r="r" b="b"/>
              <a:pathLst>
                <a:path w="43030" h="33092" extrusionOk="0">
                  <a:moveTo>
                    <a:pt x="1" y="1"/>
                  </a:moveTo>
                  <a:lnTo>
                    <a:pt x="36209" y="33091"/>
                  </a:lnTo>
                  <a:lnTo>
                    <a:pt x="43029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3814125" y="2830825"/>
              <a:ext cx="1471400" cy="827300"/>
            </a:xfrm>
            <a:custGeom>
              <a:avLst/>
              <a:gdLst/>
              <a:ahLst/>
              <a:cxnLst/>
              <a:rect l="l" t="t" r="r" b="b"/>
              <a:pathLst>
                <a:path w="58856" h="33092" extrusionOk="0">
                  <a:moveTo>
                    <a:pt x="1" y="1"/>
                  </a:moveTo>
                  <a:lnTo>
                    <a:pt x="52102" y="33091"/>
                  </a:lnTo>
                  <a:lnTo>
                    <a:pt x="58855" y="33091"/>
                  </a:lnTo>
                  <a:lnTo>
                    <a:pt x="58855" y="307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814125" y="2830825"/>
              <a:ext cx="341400" cy="827300"/>
            </a:xfrm>
            <a:custGeom>
              <a:avLst/>
              <a:gdLst/>
              <a:ahLst/>
              <a:cxnLst/>
              <a:rect l="l" t="t" r="r" b="b"/>
              <a:pathLst>
                <a:path w="13656" h="33092" extrusionOk="0">
                  <a:moveTo>
                    <a:pt x="1" y="1"/>
                  </a:moveTo>
                  <a:lnTo>
                    <a:pt x="10471" y="33091"/>
                  </a:lnTo>
                  <a:lnTo>
                    <a:pt x="13656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38141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4397" y="0"/>
                  </a:moveTo>
                  <a:lnTo>
                    <a:pt x="1" y="33118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778825" y="2002900"/>
              <a:ext cx="70325" cy="827950"/>
            </a:xfrm>
            <a:custGeom>
              <a:avLst/>
              <a:gdLst/>
              <a:ahLst/>
              <a:cxnLst/>
              <a:rect l="l" t="t" r="r" b="b"/>
              <a:pathLst>
                <a:path w="2813" h="33118" extrusionOk="0">
                  <a:moveTo>
                    <a:pt x="1" y="0"/>
                  </a:moveTo>
                  <a:lnTo>
                    <a:pt x="1413" y="33118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36316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1" y="0"/>
                  </a:moveTo>
                  <a:lnTo>
                    <a:pt x="7301" y="33118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38141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0485" y="0"/>
                  </a:moveTo>
                  <a:lnTo>
                    <a:pt x="1" y="33118"/>
                  </a:lnTo>
                  <a:lnTo>
                    <a:pt x="13669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3814125" y="2002900"/>
              <a:ext cx="525900" cy="827950"/>
            </a:xfrm>
            <a:custGeom>
              <a:avLst/>
              <a:gdLst/>
              <a:ahLst/>
              <a:cxnLst/>
              <a:rect l="l" t="t" r="r" b="b"/>
              <a:pathLst>
                <a:path w="21036" h="33118" extrusionOk="0">
                  <a:moveTo>
                    <a:pt x="17279" y="0"/>
                  </a:moveTo>
                  <a:lnTo>
                    <a:pt x="1" y="33118"/>
                  </a:lnTo>
                  <a:lnTo>
                    <a:pt x="210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34724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" y="0"/>
                  </a:moveTo>
                  <a:lnTo>
                    <a:pt x="13669" y="33118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3814125" y="2002900"/>
              <a:ext cx="1471400" cy="827950"/>
            </a:xfrm>
            <a:custGeom>
              <a:avLst/>
              <a:gdLst/>
              <a:ahLst/>
              <a:cxnLst/>
              <a:rect l="l" t="t" r="r" b="b"/>
              <a:pathLst>
                <a:path w="58856" h="33118" extrusionOk="0">
                  <a:moveTo>
                    <a:pt x="52114" y="0"/>
                  </a:moveTo>
                  <a:lnTo>
                    <a:pt x="1" y="33118"/>
                  </a:lnTo>
                  <a:lnTo>
                    <a:pt x="58855" y="2384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3814125" y="2002900"/>
              <a:ext cx="1076075" cy="827950"/>
            </a:xfrm>
            <a:custGeom>
              <a:avLst/>
              <a:gdLst/>
              <a:ahLst/>
              <a:cxnLst/>
              <a:rect l="l" t="t" r="r" b="b"/>
              <a:pathLst>
                <a:path w="43043" h="33118" extrusionOk="0">
                  <a:moveTo>
                    <a:pt x="36222" y="0"/>
                  </a:moveTo>
                  <a:lnTo>
                    <a:pt x="1" y="33118"/>
                  </a:lnTo>
                  <a:lnTo>
                    <a:pt x="43043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3814125" y="2002900"/>
              <a:ext cx="756700" cy="827950"/>
            </a:xfrm>
            <a:custGeom>
              <a:avLst/>
              <a:gdLst/>
              <a:ahLst/>
              <a:cxnLst/>
              <a:rect l="l" t="t" r="r" b="b"/>
              <a:pathLst>
                <a:path w="30268" h="33118" extrusionOk="0">
                  <a:moveTo>
                    <a:pt x="25471" y="0"/>
                  </a:moveTo>
                  <a:lnTo>
                    <a:pt x="1" y="33118"/>
                  </a:lnTo>
                  <a:lnTo>
                    <a:pt x="3026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2342450" y="2830825"/>
              <a:ext cx="1471700" cy="324075"/>
            </a:xfrm>
            <a:custGeom>
              <a:avLst/>
              <a:gdLst/>
              <a:ahLst/>
              <a:cxnLst/>
              <a:rect l="l" t="t" r="r" b="b"/>
              <a:pathLst>
                <a:path w="58868" h="12963" extrusionOk="0">
                  <a:moveTo>
                    <a:pt x="58868" y="1"/>
                  </a:moveTo>
                  <a:lnTo>
                    <a:pt x="1" y="7820"/>
                  </a:lnTo>
                  <a:lnTo>
                    <a:pt x="1" y="12962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2342450" y="2506450"/>
              <a:ext cx="1471700" cy="324400"/>
            </a:xfrm>
            <a:custGeom>
              <a:avLst/>
              <a:gdLst/>
              <a:ahLst/>
              <a:cxnLst/>
              <a:rect l="l" t="t" r="r" b="b"/>
              <a:pathLst>
                <a:path w="58868" h="12976" extrusionOk="0">
                  <a:moveTo>
                    <a:pt x="1" y="1"/>
                  </a:moveTo>
                  <a:lnTo>
                    <a:pt x="1" y="5143"/>
                  </a:lnTo>
                  <a:lnTo>
                    <a:pt x="58868" y="129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2342450" y="2223375"/>
              <a:ext cx="1471700" cy="607475"/>
            </a:xfrm>
            <a:custGeom>
              <a:avLst/>
              <a:gdLst/>
              <a:ahLst/>
              <a:cxnLst/>
              <a:rect l="l" t="t" r="r" b="b"/>
              <a:pathLst>
                <a:path w="58868" h="24299" extrusionOk="0">
                  <a:moveTo>
                    <a:pt x="1" y="0"/>
                  </a:moveTo>
                  <a:lnTo>
                    <a:pt x="1" y="5661"/>
                  </a:lnTo>
                  <a:lnTo>
                    <a:pt x="58868" y="242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2342450" y="2768225"/>
              <a:ext cx="1471700" cy="124900"/>
            </a:xfrm>
            <a:custGeom>
              <a:avLst/>
              <a:gdLst/>
              <a:ahLst/>
              <a:cxnLst/>
              <a:rect l="l" t="t" r="r" b="b"/>
              <a:pathLst>
                <a:path w="58868" h="4996" extrusionOk="0">
                  <a:moveTo>
                    <a:pt x="1" y="0"/>
                  </a:moveTo>
                  <a:lnTo>
                    <a:pt x="1" y="4995"/>
                  </a:lnTo>
                  <a:lnTo>
                    <a:pt x="58868" y="2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3287925" y="2002900"/>
              <a:ext cx="526225" cy="827950"/>
            </a:xfrm>
            <a:custGeom>
              <a:avLst/>
              <a:gdLst/>
              <a:ahLst/>
              <a:cxnLst/>
              <a:rect l="l" t="t" r="r" b="b"/>
              <a:pathLst>
                <a:path w="21049" h="33118" extrusionOk="0">
                  <a:moveTo>
                    <a:pt x="1" y="0"/>
                  </a:moveTo>
                  <a:lnTo>
                    <a:pt x="21049" y="33118"/>
                  </a:lnTo>
                  <a:lnTo>
                    <a:pt x="375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2342450" y="2830825"/>
              <a:ext cx="1471700" cy="607150"/>
            </a:xfrm>
            <a:custGeom>
              <a:avLst/>
              <a:gdLst/>
              <a:ahLst/>
              <a:cxnLst/>
              <a:rect l="l" t="t" r="r" b="b"/>
              <a:pathLst>
                <a:path w="58868" h="24286" extrusionOk="0">
                  <a:moveTo>
                    <a:pt x="58868" y="1"/>
                  </a:moveTo>
                  <a:lnTo>
                    <a:pt x="1" y="18637"/>
                  </a:lnTo>
                  <a:lnTo>
                    <a:pt x="1" y="18637"/>
                  </a:lnTo>
                  <a:lnTo>
                    <a:pt x="1" y="24285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3057475" y="2002900"/>
              <a:ext cx="756675" cy="827950"/>
            </a:xfrm>
            <a:custGeom>
              <a:avLst/>
              <a:gdLst/>
              <a:ahLst/>
              <a:cxnLst/>
              <a:rect l="l" t="t" r="r" b="b"/>
              <a:pathLst>
                <a:path w="30267" h="33118" extrusionOk="0">
                  <a:moveTo>
                    <a:pt x="0" y="0"/>
                  </a:moveTo>
                  <a:lnTo>
                    <a:pt x="30267" y="33118"/>
                  </a:lnTo>
                  <a:lnTo>
                    <a:pt x="30267" y="33118"/>
                  </a:lnTo>
                  <a:lnTo>
                    <a:pt x="479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2342450" y="2002900"/>
              <a:ext cx="1471700" cy="827950"/>
            </a:xfrm>
            <a:custGeom>
              <a:avLst/>
              <a:gdLst/>
              <a:ahLst/>
              <a:cxnLst/>
              <a:rect l="l" t="t" r="r" b="b"/>
              <a:pathLst>
                <a:path w="58868" h="33118" extrusionOk="0">
                  <a:moveTo>
                    <a:pt x="1" y="0"/>
                  </a:moveTo>
                  <a:lnTo>
                    <a:pt x="1" y="2384"/>
                  </a:lnTo>
                  <a:lnTo>
                    <a:pt x="58868" y="33118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2737750" y="2002900"/>
              <a:ext cx="1076400" cy="827950"/>
            </a:xfrm>
            <a:custGeom>
              <a:avLst/>
              <a:gdLst/>
              <a:ahLst/>
              <a:cxnLst/>
              <a:rect l="l" t="t" r="r" b="b"/>
              <a:pathLst>
                <a:path w="43056" h="33118" extrusionOk="0">
                  <a:moveTo>
                    <a:pt x="1" y="0"/>
                  </a:moveTo>
                  <a:lnTo>
                    <a:pt x="43056" y="33118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11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0" name="Google Shape;82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205797"/>
            <a:ext cx="8768000" cy="1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21" name="Google Shape;821;p11"/>
          <p:cNvSpPr txBox="1">
            <a:spLocks noGrp="1"/>
          </p:cNvSpPr>
          <p:nvPr>
            <p:ph type="subTitle" idx="1"/>
          </p:nvPr>
        </p:nvSpPr>
        <p:spPr>
          <a:xfrm>
            <a:off x="1712000" y="3836584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446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19"/>
          <p:cNvGrpSpPr/>
          <p:nvPr/>
        </p:nvGrpSpPr>
        <p:grpSpPr>
          <a:xfrm>
            <a:off x="143" y="122"/>
            <a:ext cx="12192179" cy="6857045"/>
            <a:chOff x="2342450" y="2002900"/>
            <a:chExt cx="2943075" cy="1655225"/>
          </a:xfrm>
        </p:grpSpPr>
        <p:sp>
          <p:nvSpPr>
            <p:cNvPr id="1281" name="Google Shape;1281;p19"/>
            <p:cNvSpPr/>
            <p:nvPr/>
          </p:nvSpPr>
          <p:spPr>
            <a:xfrm>
              <a:off x="3631625" y="2830825"/>
              <a:ext cx="182525" cy="827300"/>
            </a:xfrm>
            <a:custGeom>
              <a:avLst/>
              <a:gdLst/>
              <a:ahLst/>
              <a:cxnLst/>
              <a:rect l="l" t="t" r="r" b="b"/>
              <a:pathLst>
                <a:path w="7301" h="33092" extrusionOk="0">
                  <a:moveTo>
                    <a:pt x="7301" y="1"/>
                  </a:moveTo>
                  <a:lnTo>
                    <a:pt x="1" y="33091"/>
                  </a:lnTo>
                  <a:lnTo>
                    <a:pt x="2892" y="33091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3778825" y="2830825"/>
              <a:ext cx="70325" cy="827300"/>
            </a:xfrm>
            <a:custGeom>
              <a:avLst/>
              <a:gdLst/>
              <a:ahLst/>
              <a:cxnLst/>
              <a:rect l="l" t="t" r="r" b="b"/>
              <a:pathLst>
                <a:path w="2813" h="33092" extrusionOk="0">
                  <a:moveTo>
                    <a:pt x="1413" y="1"/>
                  </a:moveTo>
                  <a:lnTo>
                    <a:pt x="1" y="33091"/>
                  </a:lnTo>
                  <a:lnTo>
                    <a:pt x="2812" y="33091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3814125" y="2830825"/>
              <a:ext cx="182225" cy="827300"/>
            </a:xfrm>
            <a:custGeom>
              <a:avLst/>
              <a:gdLst/>
              <a:ahLst/>
              <a:cxnLst/>
              <a:rect l="l" t="t" r="r" b="b"/>
              <a:pathLst>
                <a:path w="7289" h="33092" extrusionOk="0">
                  <a:moveTo>
                    <a:pt x="1" y="1"/>
                  </a:moveTo>
                  <a:lnTo>
                    <a:pt x="4397" y="33091"/>
                  </a:lnTo>
                  <a:lnTo>
                    <a:pt x="7288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3814125" y="2830825"/>
              <a:ext cx="525575" cy="827300"/>
            </a:xfrm>
            <a:custGeom>
              <a:avLst/>
              <a:gdLst/>
              <a:ahLst/>
              <a:cxnLst/>
              <a:rect l="l" t="t" r="r" b="b"/>
              <a:pathLst>
                <a:path w="21023" h="33092" extrusionOk="0">
                  <a:moveTo>
                    <a:pt x="1" y="1"/>
                  </a:moveTo>
                  <a:lnTo>
                    <a:pt x="17279" y="33091"/>
                  </a:lnTo>
                  <a:lnTo>
                    <a:pt x="21022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2738100" y="2830825"/>
              <a:ext cx="1076050" cy="827300"/>
            </a:xfrm>
            <a:custGeom>
              <a:avLst/>
              <a:gdLst/>
              <a:ahLst/>
              <a:cxnLst/>
              <a:rect l="l" t="t" r="r" b="b"/>
              <a:pathLst>
                <a:path w="43042" h="33092" extrusionOk="0">
                  <a:moveTo>
                    <a:pt x="43042" y="1"/>
                  </a:moveTo>
                  <a:lnTo>
                    <a:pt x="1" y="33091"/>
                  </a:lnTo>
                  <a:lnTo>
                    <a:pt x="6821" y="33091"/>
                  </a:lnTo>
                  <a:lnTo>
                    <a:pt x="43042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3057475" y="2830825"/>
              <a:ext cx="756675" cy="827300"/>
            </a:xfrm>
            <a:custGeom>
              <a:avLst/>
              <a:gdLst/>
              <a:ahLst/>
              <a:cxnLst/>
              <a:rect l="l" t="t" r="r" b="b"/>
              <a:pathLst>
                <a:path w="30267" h="33092" extrusionOk="0">
                  <a:moveTo>
                    <a:pt x="30267" y="1"/>
                  </a:moveTo>
                  <a:lnTo>
                    <a:pt x="0" y="33091"/>
                  </a:lnTo>
                  <a:lnTo>
                    <a:pt x="4796" y="33091"/>
                  </a:lnTo>
                  <a:lnTo>
                    <a:pt x="30267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3472425" y="2830825"/>
              <a:ext cx="341725" cy="827300"/>
            </a:xfrm>
            <a:custGeom>
              <a:avLst/>
              <a:gdLst/>
              <a:ahLst/>
              <a:cxnLst/>
              <a:rect l="l" t="t" r="r" b="b"/>
              <a:pathLst>
                <a:path w="13669" h="33092" extrusionOk="0">
                  <a:moveTo>
                    <a:pt x="13669" y="1"/>
                  </a:moveTo>
                  <a:lnTo>
                    <a:pt x="1" y="33091"/>
                  </a:lnTo>
                  <a:lnTo>
                    <a:pt x="3185" y="33091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2342450" y="2830825"/>
              <a:ext cx="1471700" cy="827300"/>
            </a:xfrm>
            <a:custGeom>
              <a:avLst/>
              <a:gdLst/>
              <a:ahLst/>
              <a:cxnLst/>
              <a:rect l="l" t="t" r="r" b="b"/>
              <a:pathLst>
                <a:path w="58868" h="33092" extrusionOk="0">
                  <a:moveTo>
                    <a:pt x="58868" y="1"/>
                  </a:moveTo>
                  <a:lnTo>
                    <a:pt x="1" y="30720"/>
                  </a:lnTo>
                  <a:lnTo>
                    <a:pt x="1" y="33091"/>
                  </a:lnTo>
                  <a:lnTo>
                    <a:pt x="6768" y="33091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3288275" y="2830825"/>
              <a:ext cx="525875" cy="827300"/>
            </a:xfrm>
            <a:custGeom>
              <a:avLst/>
              <a:gdLst/>
              <a:ahLst/>
              <a:cxnLst/>
              <a:rect l="l" t="t" r="r" b="b"/>
              <a:pathLst>
                <a:path w="21035" h="33092" extrusionOk="0">
                  <a:moveTo>
                    <a:pt x="21035" y="1"/>
                  </a:moveTo>
                  <a:lnTo>
                    <a:pt x="1" y="33091"/>
                  </a:lnTo>
                  <a:lnTo>
                    <a:pt x="3743" y="33091"/>
                  </a:lnTo>
                  <a:lnTo>
                    <a:pt x="2103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3814125" y="2830825"/>
              <a:ext cx="1471400" cy="324075"/>
            </a:xfrm>
            <a:custGeom>
              <a:avLst/>
              <a:gdLst/>
              <a:ahLst/>
              <a:cxnLst/>
              <a:rect l="l" t="t" r="r" b="b"/>
              <a:pathLst>
                <a:path w="58856" h="12963" extrusionOk="0">
                  <a:moveTo>
                    <a:pt x="1" y="1"/>
                  </a:moveTo>
                  <a:lnTo>
                    <a:pt x="58855" y="12962"/>
                  </a:lnTo>
                  <a:lnTo>
                    <a:pt x="58855" y="78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3814125" y="2506450"/>
              <a:ext cx="1471400" cy="324400"/>
            </a:xfrm>
            <a:custGeom>
              <a:avLst/>
              <a:gdLst/>
              <a:ahLst/>
              <a:cxnLst/>
              <a:rect l="l" t="t" r="r" b="b"/>
              <a:pathLst>
                <a:path w="58856" h="12976" extrusionOk="0">
                  <a:moveTo>
                    <a:pt x="58855" y="1"/>
                  </a:moveTo>
                  <a:lnTo>
                    <a:pt x="1" y="12976"/>
                  </a:lnTo>
                  <a:lnTo>
                    <a:pt x="58855" y="514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3814125" y="2768225"/>
              <a:ext cx="1471400" cy="124900"/>
            </a:xfrm>
            <a:custGeom>
              <a:avLst/>
              <a:gdLst/>
              <a:ahLst/>
              <a:cxnLst/>
              <a:rect l="l" t="t" r="r" b="b"/>
              <a:pathLst>
                <a:path w="58856" h="4996" extrusionOk="0">
                  <a:moveTo>
                    <a:pt x="58855" y="0"/>
                  </a:moveTo>
                  <a:lnTo>
                    <a:pt x="1" y="2505"/>
                  </a:lnTo>
                  <a:lnTo>
                    <a:pt x="58855" y="499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3814125" y="2223375"/>
              <a:ext cx="1471400" cy="607475"/>
            </a:xfrm>
            <a:custGeom>
              <a:avLst/>
              <a:gdLst/>
              <a:ahLst/>
              <a:cxnLst/>
              <a:rect l="l" t="t" r="r" b="b"/>
              <a:pathLst>
                <a:path w="58856" h="24299" extrusionOk="0">
                  <a:moveTo>
                    <a:pt x="58855" y="0"/>
                  </a:moveTo>
                  <a:lnTo>
                    <a:pt x="1" y="24299"/>
                  </a:lnTo>
                  <a:lnTo>
                    <a:pt x="58855" y="5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3814125" y="2830825"/>
              <a:ext cx="1471400" cy="607150"/>
            </a:xfrm>
            <a:custGeom>
              <a:avLst/>
              <a:gdLst/>
              <a:ahLst/>
              <a:cxnLst/>
              <a:rect l="l" t="t" r="r" b="b"/>
              <a:pathLst>
                <a:path w="58856" h="24286" extrusionOk="0">
                  <a:moveTo>
                    <a:pt x="1" y="1"/>
                  </a:moveTo>
                  <a:lnTo>
                    <a:pt x="58855" y="24285"/>
                  </a:lnTo>
                  <a:lnTo>
                    <a:pt x="58855" y="18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3814125" y="2830825"/>
              <a:ext cx="756375" cy="827300"/>
            </a:xfrm>
            <a:custGeom>
              <a:avLst/>
              <a:gdLst/>
              <a:ahLst/>
              <a:cxnLst/>
              <a:rect l="l" t="t" r="r" b="b"/>
              <a:pathLst>
                <a:path w="30255" h="33092" extrusionOk="0">
                  <a:moveTo>
                    <a:pt x="1" y="1"/>
                  </a:moveTo>
                  <a:lnTo>
                    <a:pt x="25459" y="33091"/>
                  </a:lnTo>
                  <a:lnTo>
                    <a:pt x="30254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3814125" y="2830825"/>
              <a:ext cx="1075750" cy="827300"/>
            </a:xfrm>
            <a:custGeom>
              <a:avLst/>
              <a:gdLst/>
              <a:ahLst/>
              <a:cxnLst/>
              <a:rect l="l" t="t" r="r" b="b"/>
              <a:pathLst>
                <a:path w="43030" h="33092" extrusionOk="0">
                  <a:moveTo>
                    <a:pt x="1" y="1"/>
                  </a:moveTo>
                  <a:lnTo>
                    <a:pt x="36209" y="33091"/>
                  </a:lnTo>
                  <a:lnTo>
                    <a:pt x="43029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3814125" y="2830825"/>
              <a:ext cx="1471400" cy="827300"/>
            </a:xfrm>
            <a:custGeom>
              <a:avLst/>
              <a:gdLst/>
              <a:ahLst/>
              <a:cxnLst/>
              <a:rect l="l" t="t" r="r" b="b"/>
              <a:pathLst>
                <a:path w="58856" h="33092" extrusionOk="0">
                  <a:moveTo>
                    <a:pt x="1" y="1"/>
                  </a:moveTo>
                  <a:lnTo>
                    <a:pt x="52102" y="33091"/>
                  </a:lnTo>
                  <a:lnTo>
                    <a:pt x="58855" y="33091"/>
                  </a:lnTo>
                  <a:lnTo>
                    <a:pt x="58855" y="307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3814125" y="2830825"/>
              <a:ext cx="341400" cy="827300"/>
            </a:xfrm>
            <a:custGeom>
              <a:avLst/>
              <a:gdLst/>
              <a:ahLst/>
              <a:cxnLst/>
              <a:rect l="l" t="t" r="r" b="b"/>
              <a:pathLst>
                <a:path w="13656" h="33092" extrusionOk="0">
                  <a:moveTo>
                    <a:pt x="1" y="1"/>
                  </a:moveTo>
                  <a:lnTo>
                    <a:pt x="10471" y="33091"/>
                  </a:lnTo>
                  <a:lnTo>
                    <a:pt x="13656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38141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4397" y="0"/>
                  </a:moveTo>
                  <a:lnTo>
                    <a:pt x="1" y="33118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3778825" y="2002900"/>
              <a:ext cx="70325" cy="827950"/>
            </a:xfrm>
            <a:custGeom>
              <a:avLst/>
              <a:gdLst/>
              <a:ahLst/>
              <a:cxnLst/>
              <a:rect l="l" t="t" r="r" b="b"/>
              <a:pathLst>
                <a:path w="2813" h="33118" extrusionOk="0">
                  <a:moveTo>
                    <a:pt x="1" y="0"/>
                  </a:moveTo>
                  <a:lnTo>
                    <a:pt x="1413" y="33118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36316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1" y="0"/>
                  </a:moveTo>
                  <a:lnTo>
                    <a:pt x="7301" y="33118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38141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0485" y="0"/>
                  </a:moveTo>
                  <a:lnTo>
                    <a:pt x="1" y="33118"/>
                  </a:lnTo>
                  <a:lnTo>
                    <a:pt x="13669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3814125" y="2002900"/>
              <a:ext cx="525900" cy="827950"/>
            </a:xfrm>
            <a:custGeom>
              <a:avLst/>
              <a:gdLst/>
              <a:ahLst/>
              <a:cxnLst/>
              <a:rect l="l" t="t" r="r" b="b"/>
              <a:pathLst>
                <a:path w="21036" h="33118" extrusionOk="0">
                  <a:moveTo>
                    <a:pt x="17279" y="0"/>
                  </a:moveTo>
                  <a:lnTo>
                    <a:pt x="1" y="33118"/>
                  </a:lnTo>
                  <a:lnTo>
                    <a:pt x="210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34724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" y="0"/>
                  </a:moveTo>
                  <a:lnTo>
                    <a:pt x="13669" y="33118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3814125" y="2002900"/>
              <a:ext cx="1471400" cy="827950"/>
            </a:xfrm>
            <a:custGeom>
              <a:avLst/>
              <a:gdLst/>
              <a:ahLst/>
              <a:cxnLst/>
              <a:rect l="l" t="t" r="r" b="b"/>
              <a:pathLst>
                <a:path w="58856" h="33118" extrusionOk="0">
                  <a:moveTo>
                    <a:pt x="52114" y="0"/>
                  </a:moveTo>
                  <a:lnTo>
                    <a:pt x="1" y="33118"/>
                  </a:lnTo>
                  <a:lnTo>
                    <a:pt x="58855" y="2384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3814125" y="2002900"/>
              <a:ext cx="1076075" cy="827950"/>
            </a:xfrm>
            <a:custGeom>
              <a:avLst/>
              <a:gdLst/>
              <a:ahLst/>
              <a:cxnLst/>
              <a:rect l="l" t="t" r="r" b="b"/>
              <a:pathLst>
                <a:path w="43043" h="33118" extrusionOk="0">
                  <a:moveTo>
                    <a:pt x="36222" y="0"/>
                  </a:moveTo>
                  <a:lnTo>
                    <a:pt x="1" y="33118"/>
                  </a:lnTo>
                  <a:lnTo>
                    <a:pt x="43043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3814125" y="2002900"/>
              <a:ext cx="756700" cy="827950"/>
            </a:xfrm>
            <a:custGeom>
              <a:avLst/>
              <a:gdLst/>
              <a:ahLst/>
              <a:cxnLst/>
              <a:rect l="l" t="t" r="r" b="b"/>
              <a:pathLst>
                <a:path w="30268" h="33118" extrusionOk="0">
                  <a:moveTo>
                    <a:pt x="25471" y="0"/>
                  </a:moveTo>
                  <a:lnTo>
                    <a:pt x="1" y="33118"/>
                  </a:lnTo>
                  <a:lnTo>
                    <a:pt x="3026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2342450" y="2830825"/>
              <a:ext cx="1471700" cy="324075"/>
            </a:xfrm>
            <a:custGeom>
              <a:avLst/>
              <a:gdLst/>
              <a:ahLst/>
              <a:cxnLst/>
              <a:rect l="l" t="t" r="r" b="b"/>
              <a:pathLst>
                <a:path w="58868" h="12963" extrusionOk="0">
                  <a:moveTo>
                    <a:pt x="58868" y="1"/>
                  </a:moveTo>
                  <a:lnTo>
                    <a:pt x="1" y="7820"/>
                  </a:lnTo>
                  <a:lnTo>
                    <a:pt x="1" y="12962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2342450" y="2506450"/>
              <a:ext cx="1471700" cy="324400"/>
            </a:xfrm>
            <a:custGeom>
              <a:avLst/>
              <a:gdLst/>
              <a:ahLst/>
              <a:cxnLst/>
              <a:rect l="l" t="t" r="r" b="b"/>
              <a:pathLst>
                <a:path w="58868" h="12976" extrusionOk="0">
                  <a:moveTo>
                    <a:pt x="1" y="1"/>
                  </a:moveTo>
                  <a:lnTo>
                    <a:pt x="1" y="5143"/>
                  </a:lnTo>
                  <a:lnTo>
                    <a:pt x="58868" y="129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2342450" y="2223375"/>
              <a:ext cx="1471700" cy="607475"/>
            </a:xfrm>
            <a:custGeom>
              <a:avLst/>
              <a:gdLst/>
              <a:ahLst/>
              <a:cxnLst/>
              <a:rect l="l" t="t" r="r" b="b"/>
              <a:pathLst>
                <a:path w="58868" h="24299" extrusionOk="0">
                  <a:moveTo>
                    <a:pt x="1" y="0"/>
                  </a:moveTo>
                  <a:lnTo>
                    <a:pt x="1" y="5661"/>
                  </a:lnTo>
                  <a:lnTo>
                    <a:pt x="58868" y="242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2342450" y="2768225"/>
              <a:ext cx="1471700" cy="124900"/>
            </a:xfrm>
            <a:custGeom>
              <a:avLst/>
              <a:gdLst/>
              <a:ahLst/>
              <a:cxnLst/>
              <a:rect l="l" t="t" r="r" b="b"/>
              <a:pathLst>
                <a:path w="58868" h="4996" extrusionOk="0">
                  <a:moveTo>
                    <a:pt x="1" y="0"/>
                  </a:moveTo>
                  <a:lnTo>
                    <a:pt x="1" y="4995"/>
                  </a:lnTo>
                  <a:lnTo>
                    <a:pt x="58868" y="2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287925" y="2002900"/>
              <a:ext cx="526225" cy="827950"/>
            </a:xfrm>
            <a:custGeom>
              <a:avLst/>
              <a:gdLst/>
              <a:ahLst/>
              <a:cxnLst/>
              <a:rect l="l" t="t" r="r" b="b"/>
              <a:pathLst>
                <a:path w="21049" h="33118" extrusionOk="0">
                  <a:moveTo>
                    <a:pt x="1" y="0"/>
                  </a:moveTo>
                  <a:lnTo>
                    <a:pt x="21049" y="33118"/>
                  </a:lnTo>
                  <a:lnTo>
                    <a:pt x="375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2342450" y="2830825"/>
              <a:ext cx="1471700" cy="607150"/>
            </a:xfrm>
            <a:custGeom>
              <a:avLst/>
              <a:gdLst/>
              <a:ahLst/>
              <a:cxnLst/>
              <a:rect l="l" t="t" r="r" b="b"/>
              <a:pathLst>
                <a:path w="58868" h="24286" extrusionOk="0">
                  <a:moveTo>
                    <a:pt x="58868" y="1"/>
                  </a:moveTo>
                  <a:lnTo>
                    <a:pt x="1" y="18637"/>
                  </a:lnTo>
                  <a:lnTo>
                    <a:pt x="1" y="18637"/>
                  </a:lnTo>
                  <a:lnTo>
                    <a:pt x="1" y="24285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3057475" y="2002900"/>
              <a:ext cx="756675" cy="827950"/>
            </a:xfrm>
            <a:custGeom>
              <a:avLst/>
              <a:gdLst/>
              <a:ahLst/>
              <a:cxnLst/>
              <a:rect l="l" t="t" r="r" b="b"/>
              <a:pathLst>
                <a:path w="30267" h="33118" extrusionOk="0">
                  <a:moveTo>
                    <a:pt x="0" y="0"/>
                  </a:moveTo>
                  <a:lnTo>
                    <a:pt x="30267" y="33118"/>
                  </a:lnTo>
                  <a:lnTo>
                    <a:pt x="30267" y="33118"/>
                  </a:lnTo>
                  <a:lnTo>
                    <a:pt x="479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2342450" y="2002900"/>
              <a:ext cx="1471700" cy="827950"/>
            </a:xfrm>
            <a:custGeom>
              <a:avLst/>
              <a:gdLst/>
              <a:ahLst/>
              <a:cxnLst/>
              <a:rect l="l" t="t" r="r" b="b"/>
              <a:pathLst>
                <a:path w="58868" h="33118" extrusionOk="0">
                  <a:moveTo>
                    <a:pt x="1" y="0"/>
                  </a:moveTo>
                  <a:lnTo>
                    <a:pt x="1" y="2384"/>
                  </a:lnTo>
                  <a:lnTo>
                    <a:pt x="58868" y="33118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2737750" y="2002900"/>
              <a:ext cx="1076400" cy="827950"/>
            </a:xfrm>
            <a:custGeom>
              <a:avLst/>
              <a:gdLst/>
              <a:ahLst/>
              <a:cxnLst/>
              <a:rect l="l" t="t" r="r" b="b"/>
              <a:pathLst>
                <a:path w="43056" h="33118" extrusionOk="0">
                  <a:moveTo>
                    <a:pt x="1" y="0"/>
                  </a:moveTo>
                  <a:lnTo>
                    <a:pt x="43056" y="33118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7" name="Google Shape;1317;p19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19"/>
          <p:cNvSpPr txBox="1">
            <a:spLocks noGrp="1"/>
          </p:cNvSpPr>
          <p:nvPr>
            <p:ph type="subTitle" idx="1"/>
          </p:nvPr>
        </p:nvSpPr>
        <p:spPr>
          <a:xfrm>
            <a:off x="961733" y="2805933"/>
            <a:ext cx="3364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320" name="Google Shape;1320;p19"/>
          <p:cNvSpPr txBox="1">
            <a:spLocks noGrp="1"/>
          </p:cNvSpPr>
          <p:nvPr>
            <p:ph type="subTitle" idx="2"/>
          </p:nvPr>
        </p:nvSpPr>
        <p:spPr>
          <a:xfrm>
            <a:off x="961733" y="3371133"/>
            <a:ext cx="3364800" cy="2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21" name="Google Shape;1321;p19"/>
          <p:cNvSpPr txBox="1">
            <a:spLocks noGrp="1"/>
          </p:cNvSpPr>
          <p:nvPr>
            <p:ph type="subTitle" idx="3"/>
          </p:nvPr>
        </p:nvSpPr>
        <p:spPr>
          <a:xfrm>
            <a:off x="4413608" y="3371133"/>
            <a:ext cx="3364800" cy="2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19"/>
          <p:cNvSpPr txBox="1">
            <a:spLocks noGrp="1"/>
          </p:cNvSpPr>
          <p:nvPr>
            <p:ph type="subTitle" idx="4"/>
          </p:nvPr>
        </p:nvSpPr>
        <p:spPr>
          <a:xfrm>
            <a:off x="7858797" y="3371133"/>
            <a:ext cx="3364800" cy="2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19"/>
          <p:cNvSpPr txBox="1">
            <a:spLocks noGrp="1"/>
          </p:cNvSpPr>
          <p:nvPr>
            <p:ph type="subTitle" idx="5"/>
          </p:nvPr>
        </p:nvSpPr>
        <p:spPr>
          <a:xfrm>
            <a:off x="4413592" y="2805933"/>
            <a:ext cx="3364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324" name="Google Shape;1324;p19"/>
          <p:cNvSpPr txBox="1">
            <a:spLocks noGrp="1"/>
          </p:cNvSpPr>
          <p:nvPr>
            <p:ph type="subTitle" idx="6"/>
          </p:nvPr>
        </p:nvSpPr>
        <p:spPr>
          <a:xfrm>
            <a:off x="7858799" y="2805933"/>
            <a:ext cx="3364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grpSp>
        <p:nvGrpSpPr>
          <p:cNvPr id="1325" name="Google Shape;1325;p19"/>
          <p:cNvGrpSpPr/>
          <p:nvPr/>
        </p:nvGrpSpPr>
        <p:grpSpPr>
          <a:xfrm>
            <a:off x="-103322" y="-112845"/>
            <a:ext cx="12381459" cy="6887449"/>
            <a:chOff x="-77491" y="-84634"/>
            <a:chExt cx="9286094" cy="5165587"/>
          </a:xfrm>
        </p:grpSpPr>
        <p:sp>
          <p:nvSpPr>
            <p:cNvPr id="1326" name="Google Shape;1326;p19"/>
            <p:cNvSpPr/>
            <p:nvPr/>
          </p:nvSpPr>
          <p:spPr>
            <a:xfrm>
              <a:off x="9033249" y="652764"/>
              <a:ext cx="175354" cy="157211"/>
            </a:xfrm>
            <a:custGeom>
              <a:avLst/>
              <a:gdLst/>
              <a:ahLst/>
              <a:cxnLst/>
              <a:rect l="l" t="t" r="r" b="b"/>
              <a:pathLst>
                <a:path w="3671" h="3291" extrusionOk="0">
                  <a:moveTo>
                    <a:pt x="2366" y="3064"/>
                  </a:moveTo>
                  <a:cubicBezTo>
                    <a:pt x="2260" y="2957"/>
                    <a:pt x="2154" y="2866"/>
                    <a:pt x="2048" y="2775"/>
                  </a:cubicBezTo>
                  <a:lnTo>
                    <a:pt x="698" y="1562"/>
                  </a:lnTo>
                  <a:lnTo>
                    <a:pt x="289" y="1198"/>
                  </a:lnTo>
                  <a:lnTo>
                    <a:pt x="258" y="1093"/>
                  </a:lnTo>
                  <a:cubicBezTo>
                    <a:pt x="198" y="895"/>
                    <a:pt x="137" y="713"/>
                    <a:pt x="91" y="531"/>
                  </a:cubicBezTo>
                  <a:lnTo>
                    <a:pt x="0" y="1"/>
                  </a:lnTo>
                  <a:lnTo>
                    <a:pt x="531" y="31"/>
                  </a:lnTo>
                  <a:cubicBezTo>
                    <a:pt x="728" y="46"/>
                    <a:pt x="926" y="92"/>
                    <a:pt x="1108" y="137"/>
                  </a:cubicBezTo>
                  <a:lnTo>
                    <a:pt x="1229" y="152"/>
                  </a:lnTo>
                  <a:lnTo>
                    <a:pt x="1638" y="531"/>
                  </a:lnTo>
                  <a:lnTo>
                    <a:pt x="2305" y="1123"/>
                  </a:lnTo>
                  <a:lnTo>
                    <a:pt x="2972" y="1729"/>
                  </a:lnTo>
                  <a:cubicBezTo>
                    <a:pt x="3079" y="1820"/>
                    <a:pt x="3185" y="1926"/>
                    <a:pt x="3306" y="2017"/>
                  </a:cubicBezTo>
                  <a:lnTo>
                    <a:pt x="3397" y="2093"/>
                  </a:lnTo>
                  <a:lnTo>
                    <a:pt x="3427" y="2199"/>
                  </a:lnTo>
                  <a:cubicBezTo>
                    <a:pt x="3488" y="2397"/>
                    <a:pt x="3549" y="2579"/>
                    <a:pt x="3579" y="2775"/>
                  </a:cubicBezTo>
                  <a:lnTo>
                    <a:pt x="3670" y="3291"/>
                  </a:lnTo>
                  <a:lnTo>
                    <a:pt x="3154" y="3261"/>
                  </a:lnTo>
                  <a:cubicBezTo>
                    <a:pt x="2942" y="3246"/>
                    <a:pt x="2760" y="3216"/>
                    <a:pt x="2564" y="3170"/>
                  </a:cubicBezTo>
                  <a:lnTo>
                    <a:pt x="2442" y="313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7579491" y="4964202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9"/>
            <p:cNvSpPr/>
            <p:nvPr/>
          </p:nvSpPr>
          <p:spPr>
            <a:xfrm rot="897554">
              <a:off x="-55364" y="378456"/>
              <a:ext cx="131119" cy="156538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93729" y="3427915"/>
              <a:ext cx="159400" cy="95683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-77491" y="4325278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9"/>
            <p:cNvSpPr/>
            <p:nvPr/>
          </p:nvSpPr>
          <p:spPr>
            <a:xfrm rot="897554">
              <a:off x="8831486" y="4793381"/>
              <a:ext cx="131119" cy="156538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9"/>
            <p:cNvSpPr/>
            <p:nvPr/>
          </p:nvSpPr>
          <p:spPr>
            <a:xfrm flipH="1">
              <a:off x="3871766" y="73352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9"/>
            <p:cNvSpPr/>
            <p:nvPr/>
          </p:nvSpPr>
          <p:spPr>
            <a:xfrm flipH="1">
              <a:off x="5378834" y="-84634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738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0" name="Google Shape;1390;p21"/>
          <p:cNvGrpSpPr/>
          <p:nvPr/>
        </p:nvGrpSpPr>
        <p:grpSpPr>
          <a:xfrm>
            <a:off x="45" y="-122"/>
            <a:ext cx="12191905" cy="6859055"/>
            <a:chOff x="2334125" y="3820625"/>
            <a:chExt cx="2942725" cy="1655550"/>
          </a:xfrm>
        </p:grpSpPr>
        <p:sp>
          <p:nvSpPr>
            <p:cNvPr id="1391" name="Google Shape;1391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1"/>
            <p:cNvSpPr/>
            <p:nvPr/>
          </p:nvSpPr>
          <p:spPr>
            <a:xfrm>
              <a:off x="3805475" y="54761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233412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0" y="0"/>
                  </a:moveTo>
                  <a:lnTo>
                    <a:pt x="0" y="8526"/>
                  </a:lnTo>
                  <a:lnTo>
                    <a:pt x="58854" y="53805"/>
                  </a:lnTo>
                  <a:lnTo>
                    <a:pt x="58854" y="53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31220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1" y="0"/>
                  </a:moveTo>
                  <a:lnTo>
                    <a:pt x="27336" y="66221"/>
                  </a:lnTo>
                  <a:lnTo>
                    <a:pt x="6368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380547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58855" y="1"/>
                  </a:moveTo>
                  <a:lnTo>
                    <a:pt x="0" y="24299"/>
                  </a:lnTo>
                  <a:lnTo>
                    <a:pt x="0" y="24299"/>
                  </a:lnTo>
                  <a:lnTo>
                    <a:pt x="58855" y="566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233412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0" y="0"/>
                  </a:moveTo>
                  <a:lnTo>
                    <a:pt x="0" y="1825"/>
                  </a:lnTo>
                  <a:lnTo>
                    <a:pt x="58854" y="66221"/>
                  </a:lnTo>
                  <a:lnTo>
                    <a:pt x="792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3440800" y="3820625"/>
              <a:ext cx="364700" cy="1655550"/>
            </a:xfrm>
            <a:custGeom>
              <a:avLst/>
              <a:gdLst/>
              <a:ahLst/>
              <a:cxnLst/>
              <a:rect l="l" t="t" r="r" b="b"/>
              <a:pathLst>
                <a:path w="14588" h="66222" extrusionOk="0">
                  <a:moveTo>
                    <a:pt x="1" y="0"/>
                  </a:moveTo>
                  <a:lnTo>
                    <a:pt x="14587" y="66221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2753750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0" y="0"/>
                  </a:moveTo>
                  <a:lnTo>
                    <a:pt x="42069" y="66221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233412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0" y="1"/>
                  </a:moveTo>
                  <a:lnTo>
                    <a:pt x="0" y="5663"/>
                  </a:lnTo>
                  <a:lnTo>
                    <a:pt x="58854" y="24299"/>
                  </a:lnTo>
                  <a:lnTo>
                    <a:pt x="58854" y="242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380547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58855" y="0"/>
                  </a:moveTo>
                  <a:lnTo>
                    <a:pt x="0" y="12975"/>
                  </a:lnTo>
                  <a:lnTo>
                    <a:pt x="0" y="12975"/>
                  </a:lnTo>
                  <a:lnTo>
                    <a:pt x="58855" y="515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3805825" y="5413525"/>
              <a:ext cx="1471025" cy="62650"/>
            </a:xfrm>
            <a:custGeom>
              <a:avLst/>
              <a:gdLst/>
              <a:ahLst/>
              <a:cxnLst/>
              <a:rect l="l" t="t" r="r" b="b"/>
              <a:pathLst>
                <a:path w="58841" h="2506" extrusionOk="0">
                  <a:moveTo>
                    <a:pt x="58841" y="1"/>
                  </a:moveTo>
                  <a:lnTo>
                    <a:pt x="0" y="2505"/>
                  </a:lnTo>
                  <a:lnTo>
                    <a:pt x="58841" y="2505"/>
                  </a:lnTo>
                  <a:lnTo>
                    <a:pt x="5884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380547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58855" y="0"/>
                  </a:moveTo>
                  <a:lnTo>
                    <a:pt x="0" y="53805"/>
                  </a:lnTo>
                  <a:lnTo>
                    <a:pt x="0" y="53805"/>
                  </a:lnTo>
                  <a:lnTo>
                    <a:pt x="58855" y="852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2334125" y="5413525"/>
              <a:ext cx="1471375" cy="62650"/>
            </a:xfrm>
            <a:custGeom>
              <a:avLst/>
              <a:gdLst/>
              <a:ahLst/>
              <a:cxnLst/>
              <a:rect l="l" t="t" r="r" b="b"/>
              <a:pathLst>
                <a:path w="58855" h="2506" extrusionOk="0">
                  <a:moveTo>
                    <a:pt x="0" y="1"/>
                  </a:moveTo>
                  <a:lnTo>
                    <a:pt x="0" y="2505"/>
                  </a:lnTo>
                  <a:lnTo>
                    <a:pt x="58854" y="25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380547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58855" y="0"/>
                  </a:moveTo>
                  <a:lnTo>
                    <a:pt x="0" y="37393"/>
                  </a:lnTo>
                  <a:lnTo>
                    <a:pt x="58855" y="6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1"/>
            <p:cNvSpPr/>
            <p:nvPr/>
          </p:nvSpPr>
          <p:spPr>
            <a:xfrm>
              <a:off x="3735225" y="3820625"/>
              <a:ext cx="140550" cy="1655550"/>
            </a:xfrm>
            <a:custGeom>
              <a:avLst/>
              <a:gdLst/>
              <a:ahLst/>
              <a:cxnLst/>
              <a:rect l="l" t="t" r="r" b="b"/>
              <a:pathLst>
                <a:path w="5622" h="66222" extrusionOk="0">
                  <a:moveTo>
                    <a:pt x="0" y="0"/>
                  </a:moveTo>
                  <a:lnTo>
                    <a:pt x="2810" y="66221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1"/>
            <p:cNvSpPr/>
            <p:nvPr/>
          </p:nvSpPr>
          <p:spPr>
            <a:xfrm>
              <a:off x="233412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0" y="0"/>
                  </a:moveTo>
                  <a:lnTo>
                    <a:pt x="0" y="5156"/>
                  </a:lnTo>
                  <a:lnTo>
                    <a:pt x="58854" y="12975"/>
                  </a:lnTo>
                  <a:lnTo>
                    <a:pt x="58854" y="1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233412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0" y="0"/>
                  </a:moveTo>
                  <a:lnTo>
                    <a:pt x="0" y="6661"/>
                  </a:lnTo>
                  <a:lnTo>
                    <a:pt x="58854" y="37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38054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20968" y="0"/>
                  </a:moveTo>
                  <a:lnTo>
                    <a:pt x="0" y="66221"/>
                  </a:lnTo>
                  <a:lnTo>
                    <a:pt x="273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3805475" y="3820625"/>
              <a:ext cx="365025" cy="1655550"/>
            </a:xfrm>
            <a:custGeom>
              <a:avLst/>
              <a:gdLst/>
              <a:ahLst/>
              <a:cxnLst/>
              <a:rect l="l" t="t" r="r" b="b"/>
              <a:pathLst>
                <a:path w="14601" h="66222" extrusionOk="0">
                  <a:moveTo>
                    <a:pt x="8806" y="0"/>
                  </a:moveTo>
                  <a:lnTo>
                    <a:pt x="0" y="66221"/>
                  </a:lnTo>
                  <a:lnTo>
                    <a:pt x="146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380547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50942" y="0"/>
                  </a:moveTo>
                  <a:lnTo>
                    <a:pt x="0" y="66221"/>
                  </a:lnTo>
                  <a:lnTo>
                    <a:pt x="58855" y="182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3805475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34570" y="0"/>
                  </a:moveTo>
                  <a:lnTo>
                    <a:pt x="0" y="66221"/>
                  </a:lnTo>
                  <a:lnTo>
                    <a:pt x="0" y="66221"/>
                  </a:lnTo>
                  <a:lnTo>
                    <a:pt x="4207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5" name="Google Shape;1445;p21"/>
          <p:cNvSpPr/>
          <p:nvPr/>
        </p:nvSpPr>
        <p:spPr>
          <a:xfrm>
            <a:off x="440467" y="410184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6" name="Google Shape;144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1"/>
          <p:cNvSpPr txBox="1">
            <a:spLocks noGrp="1"/>
          </p:cNvSpPr>
          <p:nvPr>
            <p:ph type="subTitle" idx="1"/>
          </p:nvPr>
        </p:nvSpPr>
        <p:spPr>
          <a:xfrm>
            <a:off x="1127600" y="1770833"/>
            <a:ext cx="4598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448" name="Google Shape;1448;p21"/>
          <p:cNvSpPr txBox="1">
            <a:spLocks noGrp="1"/>
          </p:cNvSpPr>
          <p:nvPr>
            <p:ph type="subTitle" idx="2"/>
          </p:nvPr>
        </p:nvSpPr>
        <p:spPr>
          <a:xfrm>
            <a:off x="1127601" y="2370433"/>
            <a:ext cx="4598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1"/>
          <p:cNvSpPr txBox="1">
            <a:spLocks noGrp="1"/>
          </p:cNvSpPr>
          <p:nvPr>
            <p:ph type="subTitle" idx="3"/>
          </p:nvPr>
        </p:nvSpPr>
        <p:spPr>
          <a:xfrm>
            <a:off x="6466401" y="2370433"/>
            <a:ext cx="4598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1"/>
          <p:cNvSpPr txBox="1">
            <a:spLocks noGrp="1"/>
          </p:cNvSpPr>
          <p:nvPr>
            <p:ph type="subTitle" idx="4"/>
          </p:nvPr>
        </p:nvSpPr>
        <p:spPr>
          <a:xfrm>
            <a:off x="1127601" y="4506017"/>
            <a:ext cx="4598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1"/>
          <p:cNvSpPr txBox="1">
            <a:spLocks noGrp="1"/>
          </p:cNvSpPr>
          <p:nvPr>
            <p:ph type="subTitle" idx="5"/>
          </p:nvPr>
        </p:nvSpPr>
        <p:spPr>
          <a:xfrm>
            <a:off x="6466401" y="4506017"/>
            <a:ext cx="4598000" cy="13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1"/>
          <p:cNvSpPr txBox="1">
            <a:spLocks noGrp="1"/>
          </p:cNvSpPr>
          <p:nvPr>
            <p:ph type="subTitle" idx="6"/>
          </p:nvPr>
        </p:nvSpPr>
        <p:spPr>
          <a:xfrm>
            <a:off x="1127600" y="3906417"/>
            <a:ext cx="4598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453" name="Google Shape;1453;p21"/>
          <p:cNvSpPr txBox="1">
            <a:spLocks noGrp="1"/>
          </p:cNvSpPr>
          <p:nvPr>
            <p:ph type="subTitle" idx="7"/>
          </p:nvPr>
        </p:nvSpPr>
        <p:spPr>
          <a:xfrm>
            <a:off x="6466399" y="1770833"/>
            <a:ext cx="4598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454" name="Google Shape;1454;p21"/>
          <p:cNvSpPr txBox="1">
            <a:spLocks noGrp="1"/>
          </p:cNvSpPr>
          <p:nvPr>
            <p:ph type="subTitle" idx="8"/>
          </p:nvPr>
        </p:nvSpPr>
        <p:spPr>
          <a:xfrm>
            <a:off x="6466399" y="3906417"/>
            <a:ext cx="4598000" cy="7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grpSp>
        <p:nvGrpSpPr>
          <p:cNvPr id="1455" name="Google Shape;1455;p21"/>
          <p:cNvGrpSpPr/>
          <p:nvPr/>
        </p:nvGrpSpPr>
        <p:grpSpPr>
          <a:xfrm>
            <a:off x="-114021" y="-77130"/>
            <a:ext cx="12417636" cy="7017585"/>
            <a:chOff x="-85516" y="-57848"/>
            <a:chExt cx="9313227" cy="5263189"/>
          </a:xfrm>
        </p:grpSpPr>
        <p:sp>
          <p:nvSpPr>
            <p:cNvPr id="1456" name="Google Shape;1456;p21"/>
            <p:cNvSpPr/>
            <p:nvPr/>
          </p:nvSpPr>
          <p:spPr>
            <a:xfrm rot="897554">
              <a:off x="9078611" y="2383731"/>
              <a:ext cx="131119" cy="156538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1"/>
            <p:cNvSpPr/>
            <p:nvPr/>
          </p:nvSpPr>
          <p:spPr>
            <a:xfrm flipH="1">
              <a:off x="41716" y="1854027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1"/>
            <p:cNvSpPr/>
            <p:nvPr/>
          </p:nvSpPr>
          <p:spPr>
            <a:xfrm flipH="1">
              <a:off x="-85516" y="2929816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2235840" y="-57848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8885258" y="796828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1"/>
            <p:cNvSpPr/>
            <p:nvPr/>
          </p:nvSpPr>
          <p:spPr>
            <a:xfrm rot="-897554" flipH="1">
              <a:off x="4145099" y="4918956"/>
              <a:ext cx="131119" cy="156538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1"/>
            <p:cNvSpPr/>
            <p:nvPr/>
          </p:nvSpPr>
          <p:spPr>
            <a:xfrm flipH="1">
              <a:off x="7963634" y="5047366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66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13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23"/>
          <p:cNvGrpSpPr/>
          <p:nvPr/>
        </p:nvGrpSpPr>
        <p:grpSpPr>
          <a:xfrm>
            <a:off x="143" y="122"/>
            <a:ext cx="12192179" cy="6857045"/>
            <a:chOff x="2342450" y="2002900"/>
            <a:chExt cx="2943075" cy="1655225"/>
          </a:xfrm>
        </p:grpSpPr>
        <p:sp>
          <p:nvSpPr>
            <p:cNvPr id="1569" name="Google Shape;1569;p23"/>
            <p:cNvSpPr/>
            <p:nvPr/>
          </p:nvSpPr>
          <p:spPr>
            <a:xfrm>
              <a:off x="3631625" y="2830825"/>
              <a:ext cx="182525" cy="827300"/>
            </a:xfrm>
            <a:custGeom>
              <a:avLst/>
              <a:gdLst/>
              <a:ahLst/>
              <a:cxnLst/>
              <a:rect l="l" t="t" r="r" b="b"/>
              <a:pathLst>
                <a:path w="7301" h="33092" extrusionOk="0">
                  <a:moveTo>
                    <a:pt x="7301" y="1"/>
                  </a:moveTo>
                  <a:lnTo>
                    <a:pt x="1" y="33091"/>
                  </a:lnTo>
                  <a:lnTo>
                    <a:pt x="2892" y="33091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3778825" y="2830825"/>
              <a:ext cx="70325" cy="827300"/>
            </a:xfrm>
            <a:custGeom>
              <a:avLst/>
              <a:gdLst/>
              <a:ahLst/>
              <a:cxnLst/>
              <a:rect l="l" t="t" r="r" b="b"/>
              <a:pathLst>
                <a:path w="2813" h="33092" extrusionOk="0">
                  <a:moveTo>
                    <a:pt x="1413" y="1"/>
                  </a:moveTo>
                  <a:lnTo>
                    <a:pt x="1" y="33091"/>
                  </a:lnTo>
                  <a:lnTo>
                    <a:pt x="2812" y="33091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3814125" y="2830825"/>
              <a:ext cx="182225" cy="827300"/>
            </a:xfrm>
            <a:custGeom>
              <a:avLst/>
              <a:gdLst/>
              <a:ahLst/>
              <a:cxnLst/>
              <a:rect l="l" t="t" r="r" b="b"/>
              <a:pathLst>
                <a:path w="7289" h="33092" extrusionOk="0">
                  <a:moveTo>
                    <a:pt x="1" y="1"/>
                  </a:moveTo>
                  <a:lnTo>
                    <a:pt x="4397" y="33091"/>
                  </a:lnTo>
                  <a:lnTo>
                    <a:pt x="7288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3"/>
            <p:cNvSpPr/>
            <p:nvPr/>
          </p:nvSpPr>
          <p:spPr>
            <a:xfrm>
              <a:off x="3814125" y="2830825"/>
              <a:ext cx="525575" cy="827300"/>
            </a:xfrm>
            <a:custGeom>
              <a:avLst/>
              <a:gdLst/>
              <a:ahLst/>
              <a:cxnLst/>
              <a:rect l="l" t="t" r="r" b="b"/>
              <a:pathLst>
                <a:path w="21023" h="33092" extrusionOk="0">
                  <a:moveTo>
                    <a:pt x="1" y="1"/>
                  </a:moveTo>
                  <a:lnTo>
                    <a:pt x="17279" y="33091"/>
                  </a:lnTo>
                  <a:lnTo>
                    <a:pt x="21022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3"/>
            <p:cNvSpPr/>
            <p:nvPr/>
          </p:nvSpPr>
          <p:spPr>
            <a:xfrm>
              <a:off x="2738100" y="2830825"/>
              <a:ext cx="1076050" cy="827300"/>
            </a:xfrm>
            <a:custGeom>
              <a:avLst/>
              <a:gdLst/>
              <a:ahLst/>
              <a:cxnLst/>
              <a:rect l="l" t="t" r="r" b="b"/>
              <a:pathLst>
                <a:path w="43042" h="33092" extrusionOk="0">
                  <a:moveTo>
                    <a:pt x="43042" y="1"/>
                  </a:moveTo>
                  <a:lnTo>
                    <a:pt x="1" y="33091"/>
                  </a:lnTo>
                  <a:lnTo>
                    <a:pt x="6821" y="33091"/>
                  </a:lnTo>
                  <a:lnTo>
                    <a:pt x="43042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3"/>
            <p:cNvSpPr/>
            <p:nvPr/>
          </p:nvSpPr>
          <p:spPr>
            <a:xfrm>
              <a:off x="3057475" y="2830825"/>
              <a:ext cx="756675" cy="827300"/>
            </a:xfrm>
            <a:custGeom>
              <a:avLst/>
              <a:gdLst/>
              <a:ahLst/>
              <a:cxnLst/>
              <a:rect l="l" t="t" r="r" b="b"/>
              <a:pathLst>
                <a:path w="30267" h="33092" extrusionOk="0">
                  <a:moveTo>
                    <a:pt x="30267" y="1"/>
                  </a:moveTo>
                  <a:lnTo>
                    <a:pt x="0" y="33091"/>
                  </a:lnTo>
                  <a:lnTo>
                    <a:pt x="4796" y="33091"/>
                  </a:lnTo>
                  <a:lnTo>
                    <a:pt x="30267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3"/>
            <p:cNvSpPr/>
            <p:nvPr/>
          </p:nvSpPr>
          <p:spPr>
            <a:xfrm>
              <a:off x="3472425" y="2830825"/>
              <a:ext cx="341725" cy="827300"/>
            </a:xfrm>
            <a:custGeom>
              <a:avLst/>
              <a:gdLst/>
              <a:ahLst/>
              <a:cxnLst/>
              <a:rect l="l" t="t" r="r" b="b"/>
              <a:pathLst>
                <a:path w="13669" h="33092" extrusionOk="0">
                  <a:moveTo>
                    <a:pt x="13669" y="1"/>
                  </a:moveTo>
                  <a:lnTo>
                    <a:pt x="1" y="33091"/>
                  </a:lnTo>
                  <a:lnTo>
                    <a:pt x="3185" y="33091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3"/>
            <p:cNvSpPr/>
            <p:nvPr/>
          </p:nvSpPr>
          <p:spPr>
            <a:xfrm>
              <a:off x="2342450" y="2830825"/>
              <a:ext cx="1471700" cy="827300"/>
            </a:xfrm>
            <a:custGeom>
              <a:avLst/>
              <a:gdLst/>
              <a:ahLst/>
              <a:cxnLst/>
              <a:rect l="l" t="t" r="r" b="b"/>
              <a:pathLst>
                <a:path w="58868" h="33092" extrusionOk="0">
                  <a:moveTo>
                    <a:pt x="58868" y="1"/>
                  </a:moveTo>
                  <a:lnTo>
                    <a:pt x="1" y="30720"/>
                  </a:lnTo>
                  <a:lnTo>
                    <a:pt x="1" y="33091"/>
                  </a:lnTo>
                  <a:lnTo>
                    <a:pt x="6768" y="33091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3"/>
            <p:cNvSpPr/>
            <p:nvPr/>
          </p:nvSpPr>
          <p:spPr>
            <a:xfrm>
              <a:off x="3288275" y="2830825"/>
              <a:ext cx="525875" cy="827300"/>
            </a:xfrm>
            <a:custGeom>
              <a:avLst/>
              <a:gdLst/>
              <a:ahLst/>
              <a:cxnLst/>
              <a:rect l="l" t="t" r="r" b="b"/>
              <a:pathLst>
                <a:path w="21035" h="33092" extrusionOk="0">
                  <a:moveTo>
                    <a:pt x="21035" y="1"/>
                  </a:moveTo>
                  <a:lnTo>
                    <a:pt x="1" y="33091"/>
                  </a:lnTo>
                  <a:lnTo>
                    <a:pt x="3743" y="33091"/>
                  </a:lnTo>
                  <a:lnTo>
                    <a:pt x="2103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3"/>
            <p:cNvSpPr/>
            <p:nvPr/>
          </p:nvSpPr>
          <p:spPr>
            <a:xfrm>
              <a:off x="3814125" y="2830825"/>
              <a:ext cx="1471400" cy="324075"/>
            </a:xfrm>
            <a:custGeom>
              <a:avLst/>
              <a:gdLst/>
              <a:ahLst/>
              <a:cxnLst/>
              <a:rect l="l" t="t" r="r" b="b"/>
              <a:pathLst>
                <a:path w="58856" h="12963" extrusionOk="0">
                  <a:moveTo>
                    <a:pt x="1" y="1"/>
                  </a:moveTo>
                  <a:lnTo>
                    <a:pt x="58855" y="12962"/>
                  </a:lnTo>
                  <a:lnTo>
                    <a:pt x="58855" y="78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3814125" y="2506450"/>
              <a:ext cx="1471400" cy="324400"/>
            </a:xfrm>
            <a:custGeom>
              <a:avLst/>
              <a:gdLst/>
              <a:ahLst/>
              <a:cxnLst/>
              <a:rect l="l" t="t" r="r" b="b"/>
              <a:pathLst>
                <a:path w="58856" h="12976" extrusionOk="0">
                  <a:moveTo>
                    <a:pt x="58855" y="1"/>
                  </a:moveTo>
                  <a:lnTo>
                    <a:pt x="1" y="12976"/>
                  </a:lnTo>
                  <a:lnTo>
                    <a:pt x="58855" y="514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3"/>
            <p:cNvSpPr/>
            <p:nvPr/>
          </p:nvSpPr>
          <p:spPr>
            <a:xfrm>
              <a:off x="3814125" y="2768225"/>
              <a:ext cx="1471400" cy="124900"/>
            </a:xfrm>
            <a:custGeom>
              <a:avLst/>
              <a:gdLst/>
              <a:ahLst/>
              <a:cxnLst/>
              <a:rect l="l" t="t" r="r" b="b"/>
              <a:pathLst>
                <a:path w="58856" h="4996" extrusionOk="0">
                  <a:moveTo>
                    <a:pt x="58855" y="0"/>
                  </a:moveTo>
                  <a:lnTo>
                    <a:pt x="1" y="2505"/>
                  </a:lnTo>
                  <a:lnTo>
                    <a:pt x="58855" y="499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3"/>
            <p:cNvSpPr/>
            <p:nvPr/>
          </p:nvSpPr>
          <p:spPr>
            <a:xfrm>
              <a:off x="3814125" y="2223375"/>
              <a:ext cx="1471400" cy="607475"/>
            </a:xfrm>
            <a:custGeom>
              <a:avLst/>
              <a:gdLst/>
              <a:ahLst/>
              <a:cxnLst/>
              <a:rect l="l" t="t" r="r" b="b"/>
              <a:pathLst>
                <a:path w="58856" h="24299" extrusionOk="0">
                  <a:moveTo>
                    <a:pt x="58855" y="0"/>
                  </a:moveTo>
                  <a:lnTo>
                    <a:pt x="1" y="24299"/>
                  </a:lnTo>
                  <a:lnTo>
                    <a:pt x="58855" y="5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3"/>
            <p:cNvSpPr/>
            <p:nvPr/>
          </p:nvSpPr>
          <p:spPr>
            <a:xfrm>
              <a:off x="3814125" y="2830825"/>
              <a:ext cx="1471400" cy="607150"/>
            </a:xfrm>
            <a:custGeom>
              <a:avLst/>
              <a:gdLst/>
              <a:ahLst/>
              <a:cxnLst/>
              <a:rect l="l" t="t" r="r" b="b"/>
              <a:pathLst>
                <a:path w="58856" h="24286" extrusionOk="0">
                  <a:moveTo>
                    <a:pt x="1" y="1"/>
                  </a:moveTo>
                  <a:lnTo>
                    <a:pt x="58855" y="24285"/>
                  </a:lnTo>
                  <a:lnTo>
                    <a:pt x="58855" y="18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3"/>
            <p:cNvSpPr/>
            <p:nvPr/>
          </p:nvSpPr>
          <p:spPr>
            <a:xfrm>
              <a:off x="3814125" y="2830825"/>
              <a:ext cx="756375" cy="827300"/>
            </a:xfrm>
            <a:custGeom>
              <a:avLst/>
              <a:gdLst/>
              <a:ahLst/>
              <a:cxnLst/>
              <a:rect l="l" t="t" r="r" b="b"/>
              <a:pathLst>
                <a:path w="30255" h="33092" extrusionOk="0">
                  <a:moveTo>
                    <a:pt x="1" y="1"/>
                  </a:moveTo>
                  <a:lnTo>
                    <a:pt x="25459" y="33091"/>
                  </a:lnTo>
                  <a:lnTo>
                    <a:pt x="30254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3"/>
            <p:cNvSpPr/>
            <p:nvPr/>
          </p:nvSpPr>
          <p:spPr>
            <a:xfrm>
              <a:off x="3814125" y="2830825"/>
              <a:ext cx="1075750" cy="827300"/>
            </a:xfrm>
            <a:custGeom>
              <a:avLst/>
              <a:gdLst/>
              <a:ahLst/>
              <a:cxnLst/>
              <a:rect l="l" t="t" r="r" b="b"/>
              <a:pathLst>
                <a:path w="43030" h="33092" extrusionOk="0">
                  <a:moveTo>
                    <a:pt x="1" y="1"/>
                  </a:moveTo>
                  <a:lnTo>
                    <a:pt x="36209" y="33091"/>
                  </a:lnTo>
                  <a:lnTo>
                    <a:pt x="43029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3"/>
            <p:cNvSpPr/>
            <p:nvPr/>
          </p:nvSpPr>
          <p:spPr>
            <a:xfrm>
              <a:off x="3814125" y="2830825"/>
              <a:ext cx="1471400" cy="827300"/>
            </a:xfrm>
            <a:custGeom>
              <a:avLst/>
              <a:gdLst/>
              <a:ahLst/>
              <a:cxnLst/>
              <a:rect l="l" t="t" r="r" b="b"/>
              <a:pathLst>
                <a:path w="58856" h="33092" extrusionOk="0">
                  <a:moveTo>
                    <a:pt x="1" y="1"/>
                  </a:moveTo>
                  <a:lnTo>
                    <a:pt x="52102" y="33091"/>
                  </a:lnTo>
                  <a:lnTo>
                    <a:pt x="58855" y="33091"/>
                  </a:lnTo>
                  <a:lnTo>
                    <a:pt x="58855" y="307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3"/>
            <p:cNvSpPr/>
            <p:nvPr/>
          </p:nvSpPr>
          <p:spPr>
            <a:xfrm>
              <a:off x="3814125" y="2830825"/>
              <a:ext cx="341400" cy="827300"/>
            </a:xfrm>
            <a:custGeom>
              <a:avLst/>
              <a:gdLst/>
              <a:ahLst/>
              <a:cxnLst/>
              <a:rect l="l" t="t" r="r" b="b"/>
              <a:pathLst>
                <a:path w="13656" h="33092" extrusionOk="0">
                  <a:moveTo>
                    <a:pt x="1" y="1"/>
                  </a:moveTo>
                  <a:lnTo>
                    <a:pt x="10471" y="33091"/>
                  </a:lnTo>
                  <a:lnTo>
                    <a:pt x="13656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3"/>
            <p:cNvSpPr/>
            <p:nvPr/>
          </p:nvSpPr>
          <p:spPr>
            <a:xfrm>
              <a:off x="38141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4397" y="0"/>
                  </a:moveTo>
                  <a:lnTo>
                    <a:pt x="1" y="33118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3"/>
            <p:cNvSpPr/>
            <p:nvPr/>
          </p:nvSpPr>
          <p:spPr>
            <a:xfrm>
              <a:off x="3778825" y="2002900"/>
              <a:ext cx="70325" cy="827950"/>
            </a:xfrm>
            <a:custGeom>
              <a:avLst/>
              <a:gdLst/>
              <a:ahLst/>
              <a:cxnLst/>
              <a:rect l="l" t="t" r="r" b="b"/>
              <a:pathLst>
                <a:path w="2813" h="33118" extrusionOk="0">
                  <a:moveTo>
                    <a:pt x="1" y="0"/>
                  </a:moveTo>
                  <a:lnTo>
                    <a:pt x="1413" y="33118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3"/>
            <p:cNvSpPr/>
            <p:nvPr/>
          </p:nvSpPr>
          <p:spPr>
            <a:xfrm>
              <a:off x="36316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1" y="0"/>
                  </a:moveTo>
                  <a:lnTo>
                    <a:pt x="7301" y="33118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3"/>
            <p:cNvSpPr/>
            <p:nvPr/>
          </p:nvSpPr>
          <p:spPr>
            <a:xfrm>
              <a:off x="38141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0485" y="0"/>
                  </a:moveTo>
                  <a:lnTo>
                    <a:pt x="1" y="33118"/>
                  </a:lnTo>
                  <a:lnTo>
                    <a:pt x="13669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3"/>
            <p:cNvSpPr/>
            <p:nvPr/>
          </p:nvSpPr>
          <p:spPr>
            <a:xfrm>
              <a:off x="3814125" y="2002900"/>
              <a:ext cx="525900" cy="827950"/>
            </a:xfrm>
            <a:custGeom>
              <a:avLst/>
              <a:gdLst/>
              <a:ahLst/>
              <a:cxnLst/>
              <a:rect l="l" t="t" r="r" b="b"/>
              <a:pathLst>
                <a:path w="21036" h="33118" extrusionOk="0">
                  <a:moveTo>
                    <a:pt x="17279" y="0"/>
                  </a:moveTo>
                  <a:lnTo>
                    <a:pt x="1" y="33118"/>
                  </a:lnTo>
                  <a:lnTo>
                    <a:pt x="210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3"/>
            <p:cNvSpPr/>
            <p:nvPr/>
          </p:nvSpPr>
          <p:spPr>
            <a:xfrm>
              <a:off x="34724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" y="0"/>
                  </a:moveTo>
                  <a:lnTo>
                    <a:pt x="13669" y="33118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3"/>
            <p:cNvSpPr/>
            <p:nvPr/>
          </p:nvSpPr>
          <p:spPr>
            <a:xfrm>
              <a:off x="3814125" y="2002900"/>
              <a:ext cx="1471400" cy="827950"/>
            </a:xfrm>
            <a:custGeom>
              <a:avLst/>
              <a:gdLst/>
              <a:ahLst/>
              <a:cxnLst/>
              <a:rect l="l" t="t" r="r" b="b"/>
              <a:pathLst>
                <a:path w="58856" h="33118" extrusionOk="0">
                  <a:moveTo>
                    <a:pt x="52114" y="0"/>
                  </a:moveTo>
                  <a:lnTo>
                    <a:pt x="1" y="33118"/>
                  </a:lnTo>
                  <a:lnTo>
                    <a:pt x="58855" y="2384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3"/>
            <p:cNvSpPr/>
            <p:nvPr/>
          </p:nvSpPr>
          <p:spPr>
            <a:xfrm>
              <a:off x="3814125" y="2002900"/>
              <a:ext cx="1076075" cy="827950"/>
            </a:xfrm>
            <a:custGeom>
              <a:avLst/>
              <a:gdLst/>
              <a:ahLst/>
              <a:cxnLst/>
              <a:rect l="l" t="t" r="r" b="b"/>
              <a:pathLst>
                <a:path w="43043" h="33118" extrusionOk="0">
                  <a:moveTo>
                    <a:pt x="36222" y="0"/>
                  </a:moveTo>
                  <a:lnTo>
                    <a:pt x="1" y="33118"/>
                  </a:lnTo>
                  <a:lnTo>
                    <a:pt x="43043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3"/>
            <p:cNvSpPr/>
            <p:nvPr/>
          </p:nvSpPr>
          <p:spPr>
            <a:xfrm>
              <a:off x="3814125" y="2002900"/>
              <a:ext cx="756700" cy="827950"/>
            </a:xfrm>
            <a:custGeom>
              <a:avLst/>
              <a:gdLst/>
              <a:ahLst/>
              <a:cxnLst/>
              <a:rect l="l" t="t" r="r" b="b"/>
              <a:pathLst>
                <a:path w="30268" h="33118" extrusionOk="0">
                  <a:moveTo>
                    <a:pt x="25471" y="0"/>
                  </a:moveTo>
                  <a:lnTo>
                    <a:pt x="1" y="33118"/>
                  </a:lnTo>
                  <a:lnTo>
                    <a:pt x="3026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3"/>
            <p:cNvSpPr/>
            <p:nvPr/>
          </p:nvSpPr>
          <p:spPr>
            <a:xfrm>
              <a:off x="2342450" y="2830825"/>
              <a:ext cx="1471700" cy="324075"/>
            </a:xfrm>
            <a:custGeom>
              <a:avLst/>
              <a:gdLst/>
              <a:ahLst/>
              <a:cxnLst/>
              <a:rect l="l" t="t" r="r" b="b"/>
              <a:pathLst>
                <a:path w="58868" h="12963" extrusionOk="0">
                  <a:moveTo>
                    <a:pt x="58868" y="1"/>
                  </a:moveTo>
                  <a:lnTo>
                    <a:pt x="1" y="7820"/>
                  </a:lnTo>
                  <a:lnTo>
                    <a:pt x="1" y="12962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3"/>
            <p:cNvSpPr/>
            <p:nvPr/>
          </p:nvSpPr>
          <p:spPr>
            <a:xfrm>
              <a:off x="2342450" y="2506450"/>
              <a:ext cx="1471700" cy="324400"/>
            </a:xfrm>
            <a:custGeom>
              <a:avLst/>
              <a:gdLst/>
              <a:ahLst/>
              <a:cxnLst/>
              <a:rect l="l" t="t" r="r" b="b"/>
              <a:pathLst>
                <a:path w="58868" h="12976" extrusionOk="0">
                  <a:moveTo>
                    <a:pt x="1" y="1"/>
                  </a:moveTo>
                  <a:lnTo>
                    <a:pt x="1" y="5143"/>
                  </a:lnTo>
                  <a:lnTo>
                    <a:pt x="58868" y="129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3"/>
            <p:cNvSpPr/>
            <p:nvPr/>
          </p:nvSpPr>
          <p:spPr>
            <a:xfrm>
              <a:off x="2342450" y="2223375"/>
              <a:ext cx="1471700" cy="607475"/>
            </a:xfrm>
            <a:custGeom>
              <a:avLst/>
              <a:gdLst/>
              <a:ahLst/>
              <a:cxnLst/>
              <a:rect l="l" t="t" r="r" b="b"/>
              <a:pathLst>
                <a:path w="58868" h="24299" extrusionOk="0">
                  <a:moveTo>
                    <a:pt x="1" y="0"/>
                  </a:moveTo>
                  <a:lnTo>
                    <a:pt x="1" y="5661"/>
                  </a:lnTo>
                  <a:lnTo>
                    <a:pt x="58868" y="242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3"/>
            <p:cNvSpPr/>
            <p:nvPr/>
          </p:nvSpPr>
          <p:spPr>
            <a:xfrm>
              <a:off x="2342450" y="2768225"/>
              <a:ext cx="1471700" cy="124900"/>
            </a:xfrm>
            <a:custGeom>
              <a:avLst/>
              <a:gdLst/>
              <a:ahLst/>
              <a:cxnLst/>
              <a:rect l="l" t="t" r="r" b="b"/>
              <a:pathLst>
                <a:path w="58868" h="4996" extrusionOk="0">
                  <a:moveTo>
                    <a:pt x="1" y="0"/>
                  </a:moveTo>
                  <a:lnTo>
                    <a:pt x="1" y="4995"/>
                  </a:lnTo>
                  <a:lnTo>
                    <a:pt x="58868" y="2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3"/>
            <p:cNvSpPr/>
            <p:nvPr/>
          </p:nvSpPr>
          <p:spPr>
            <a:xfrm>
              <a:off x="3287925" y="2002900"/>
              <a:ext cx="526225" cy="827950"/>
            </a:xfrm>
            <a:custGeom>
              <a:avLst/>
              <a:gdLst/>
              <a:ahLst/>
              <a:cxnLst/>
              <a:rect l="l" t="t" r="r" b="b"/>
              <a:pathLst>
                <a:path w="21049" h="33118" extrusionOk="0">
                  <a:moveTo>
                    <a:pt x="1" y="0"/>
                  </a:moveTo>
                  <a:lnTo>
                    <a:pt x="21049" y="33118"/>
                  </a:lnTo>
                  <a:lnTo>
                    <a:pt x="375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3"/>
            <p:cNvSpPr/>
            <p:nvPr/>
          </p:nvSpPr>
          <p:spPr>
            <a:xfrm>
              <a:off x="2342450" y="2830825"/>
              <a:ext cx="1471700" cy="607150"/>
            </a:xfrm>
            <a:custGeom>
              <a:avLst/>
              <a:gdLst/>
              <a:ahLst/>
              <a:cxnLst/>
              <a:rect l="l" t="t" r="r" b="b"/>
              <a:pathLst>
                <a:path w="58868" h="24286" extrusionOk="0">
                  <a:moveTo>
                    <a:pt x="58868" y="1"/>
                  </a:moveTo>
                  <a:lnTo>
                    <a:pt x="1" y="18637"/>
                  </a:lnTo>
                  <a:lnTo>
                    <a:pt x="1" y="18637"/>
                  </a:lnTo>
                  <a:lnTo>
                    <a:pt x="1" y="24285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3"/>
            <p:cNvSpPr/>
            <p:nvPr/>
          </p:nvSpPr>
          <p:spPr>
            <a:xfrm>
              <a:off x="3057475" y="2002900"/>
              <a:ext cx="756675" cy="827950"/>
            </a:xfrm>
            <a:custGeom>
              <a:avLst/>
              <a:gdLst/>
              <a:ahLst/>
              <a:cxnLst/>
              <a:rect l="l" t="t" r="r" b="b"/>
              <a:pathLst>
                <a:path w="30267" h="33118" extrusionOk="0">
                  <a:moveTo>
                    <a:pt x="0" y="0"/>
                  </a:moveTo>
                  <a:lnTo>
                    <a:pt x="30267" y="33118"/>
                  </a:lnTo>
                  <a:lnTo>
                    <a:pt x="30267" y="33118"/>
                  </a:lnTo>
                  <a:lnTo>
                    <a:pt x="479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3"/>
            <p:cNvSpPr/>
            <p:nvPr/>
          </p:nvSpPr>
          <p:spPr>
            <a:xfrm>
              <a:off x="2342450" y="2002900"/>
              <a:ext cx="1471700" cy="827950"/>
            </a:xfrm>
            <a:custGeom>
              <a:avLst/>
              <a:gdLst/>
              <a:ahLst/>
              <a:cxnLst/>
              <a:rect l="l" t="t" r="r" b="b"/>
              <a:pathLst>
                <a:path w="58868" h="33118" extrusionOk="0">
                  <a:moveTo>
                    <a:pt x="1" y="0"/>
                  </a:moveTo>
                  <a:lnTo>
                    <a:pt x="1" y="2384"/>
                  </a:lnTo>
                  <a:lnTo>
                    <a:pt x="58868" y="33118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3"/>
            <p:cNvSpPr/>
            <p:nvPr/>
          </p:nvSpPr>
          <p:spPr>
            <a:xfrm>
              <a:off x="2737750" y="2002900"/>
              <a:ext cx="1076400" cy="827950"/>
            </a:xfrm>
            <a:custGeom>
              <a:avLst/>
              <a:gdLst/>
              <a:ahLst/>
              <a:cxnLst/>
              <a:rect l="l" t="t" r="r" b="b"/>
              <a:pathLst>
                <a:path w="43056" h="33118" extrusionOk="0">
                  <a:moveTo>
                    <a:pt x="1" y="0"/>
                  </a:moveTo>
                  <a:lnTo>
                    <a:pt x="43056" y="33118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23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6" name="Google Shape;1606;p23"/>
          <p:cNvSpPr txBox="1">
            <a:spLocks noGrp="1"/>
          </p:cNvSpPr>
          <p:nvPr>
            <p:ph type="title" hasCustomPrompt="1"/>
          </p:nvPr>
        </p:nvSpPr>
        <p:spPr>
          <a:xfrm>
            <a:off x="2486600" y="716667"/>
            <a:ext cx="7218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07" name="Google Shape;1607;p23"/>
          <p:cNvSpPr txBox="1">
            <a:spLocks noGrp="1"/>
          </p:cNvSpPr>
          <p:nvPr>
            <p:ph type="subTitle" idx="1"/>
          </p:nvPr>
        </p:nvSpPr>
        <p:spPr>
          <a:xfrm>
            <a:off x="2486600" y="1719467"/>
            <a:ext cx="7218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23"/>
          <p:cNvSpPr txBox="1">
            <a:spLocks noGrp="1"/>
          </p:cNvSpPr>
          <p:nvPr>
            <p:ph type="title" idx="2" hasCustomPrompt="1"/>
          </p:nvPr>
        </p:nvSpPr>
        <p:spPr>
          <a:xfrm>
            <a:off x="2486600" y="2632467"/>
            <a:ext cx="7218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09" name="Google Shape;1609;p23"/>
          <p:cNvSpPr txBox="1">
            <a:spLocks noGrp="1"/>
          </p:cNvSpPr>
          <p:nvPr>
            <p:ph type="subTitle" idx="3"/>
          </p:nvPr>
        </p:nvSpPr>
        <p:spPr>
          <a:xfrm>
            <a:off x="2486600" y="3635267"/>
            <a:ext cx="7218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0" name="Google Shape;1610;p23"/>
          <p:cNvSpPr txBox="1">
            <a:spLocks noGrp="1"/>
          </p:cNvSpPr>
          <p:nvPr>
            <p:ph type="title" idx="4" hasCustomPrompt="1"/>
          </p:nvPr>
        </p:nvSpPr>
        <p:spPr>
          <a:xfrm>
            <a:off x="2486600" y="4548267"/>
            <a:ext cx="7218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11" name="Google Shape;1611;p23"/>
          <p:cNvSpPr txBox="1">
            <a:spLocks noGrp="1"/>
          </p:cNvSpPr>
          <p:nvPr>
            <p:ph type="subTitle" idx="5"/>
          </p:nvPr>
        </p:nvSpPr>
        <p:spPr>
          <a:xfrm>
            <a:off x="2486600" y="5551067"/>
            <a:ext cx="7218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612" name="Google Shape;1612;p23"/>
          <p:cNvGrpSpPr/>
          <p:nvPr/>
        </p:nvGrpSpPr>
        <p:grpSpPr>
          <a:xfrm>
            <a:off x="-145695" y="-106531"/>
            <a:ext cx="12445708" cy="7049173"/>
            <a:chOff x="-109272" y="-79898"/>
            <a:chExt cx="9334281" cy="5286880"/>
          </a:xfrm>
        </p:grpSpPr>
        <p:sp>
          <p:nvSpPr>
            <p:cNvPr id="1613" name="Google Shape;1613;p23"/>
            <p:cNvSpPr/>
            <p:nvPr/>
          </p:nvSpPr>
          <p:spPr>
            <a:xfrm rot="10800000">
              <a:off x="7689341" y="-59284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3"/>
            <p:cNvSpPr/>
            <p:nvPr/>
          </p:nvSpPr>
          <p:spPr>
            <a:xfrm rot="10800000">
              <a:off x="-109272" y="903808"/>
              <a:ext cx="159400" cy="95683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3"/>
            <p:cNvSpPr/>
            <p:nvPr/>
          </p:nvSpPr>
          <p:spPr>
            <a:xfrm rot="10800000">
              <a:off x="2028506" y="-79898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3"/>
            <p:cNvSpPr/>
            <p:nvPr/>
          </p:nvSpPr>
          <p:spPr>
            <a:xfrm rot="-1152868" flipH="1">
              <a:off x="3928694" y="5087739"/>
              <a:ext cx="159395" cy="95680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3"/>
            <p:cNvSpPr/>
            <p:nvPr/>
          </p:nvSpPr>
          <p:spPr>
            <a:xfrm rot="10800000" flipH="1">
              <a:off x="9093887" y="842946"/>
              <a:ext cx="131122" cy="156542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23"/>
          <p:cNvGrpSpPr/>
          <p:nvPr/>
        </p:nvGrpSpPr>
        <p:grpSpPr>
          <a:xfrm>
            <a:off x="-384178" y="1429839"/>
            <a:ext cx="12488879" cy="5755503"/>
            <a:chOff x="-288134" y="1072379"/>
            <a:chExt cx="9366659" cy="4316627"/>
          </a:xfrm>
        </p:grpSpPr>
        <p:grpSp>
          <p:nvGrpSpPr>
            <p:cNvPr id="1619" name="Google Shape;1619;p23"/>
            <p:cNvGrpSpPr/>
            <p:nvPr/>
          </p:nvGrpSpPr>
          <p:grpSpPr>
            <a:xfrm rot="-1391791">
              <a:off x="-70915" y="2487146"/>
              <a:ext cx="760635" cy="1259068"/>
              <a:chOff x="6192195" y="3523420"/>
              <a:chExt cx="1045372" cy="1730389"/>
            </a:xfrm>
          </p:grpSpPr>
          <p:sp>
            <p:nvSpPr>
              <p:cNvPr id="1620" name="Google Shape;1620;p23"/>
              <p:cNvSpPr/>
              <p:nvPr/>
            </p:nvSpPr>
            <p:spPr>
              <a:xfrm rot="791151">
                <a:off x="6244375" y="3754723"/>
                <a:ext cx="716821" cy="538518"/>
              </a:xfrm>
              <a:custGeom>
                <a:avLst/>
                <a:gdLst/>
                <a:ahLst/>
                <a:cxnLst/>
                <a:rect l="l" t="t" r="r" b="b"/>
                <a:pathLst>
                  <a:path w="18666" h="14023" extrusionOk="0">
                    <a:moveTo>
                      <a:pt x="17971" y="1793"/>
                    </a:moveTo>
                    <a:cubicBezTo>
                      <a:pt x="18220" y="2160"/>
                      <a:pt x="18442" y="2564"/>
                      <a:pt x="18665" y="2983"/>
                    </a:cubicBezTo>
                    <a:cubicBezTo>
                      <a:pt x="18325" y="2983"/>
                      <a:pt x="17997" y="3009"/>
                      <a:pt x="17710" y="3154"/>
                    </a:cubicBezTo>
                    <a:cubicBezTo>
                      <a:pt x="17082" y="3454"/>
                      <a:pt x="16755" y="4174"/>
                      <a:pt x="16663" y="4854"/>
                    </a:cubicBezTo>
                    <a:cubicBezTo>
                      <a:pt x="16585" y="5547"/>
                      <a:pt x="16703" y="6240"/>
                      <a:pt x="16716" y="6933"/>
                    </a:cubicBezTo>
                    <a:cubicBezTo>
                      <a:pt x="16729" y="7627"/>
                      <a:pt x="16625" y="8359"/>
                      <a:pt x="16166" y="8882"/>
                    </a:cubicBezTo>
                    <a:cubicBezTo>
                      <a:pt x="15709" y="9432"/>
                      <a:pt x="14937" y="9654"/>
                      <a:pt x="14218" y="9575"/>
                    </a:cubicBezTo>
                    <a:cubicBezTo>
                      <a:pt x="13512" y="9510"/>
                      <a:pt x="12844" y="9183"/>
                      <a:pt x="12243" y="8790"/>
                    </a:cubicBezTo>
                    <a:cubicBezTo>
                      <a:pt x="11719" y="8464"/>
                      <a:pt x="11170" y="8058"/>
                      <a:pt x="10568" y="8150"/>
                    </a:cubicBezTo>
                    <a:cubicBezTo>
                      <a:pt x="9876" y="8255"/>
                      <a:pt x="9444" y="8987"/>
                      <a:pt x="9365" y="9680"/>
                    </a:cubicBezTo>
                    <a:cubicBezTo>
                      <a:pt x="9300" y="10373"/>
                      <a:pt x="9483" y="11066"/>
                      <a:pt x="9509" y="11772"/>
                    </a:cubicBezTo>
                    <a:cubicBezTo>
                      <a:pt x="9548" y="12466"/>
                      <a:pt x="9379" y="13251"/>
                      <a:pt x="8803" y="13643"/>
                    </a:cubicBezTo>
                    <a:cubicBezTo>
                      <a:pt x="8266" y="14022"/>
                      <a:pt x="7521" y="13944"/>
                      <a:pt x="6920" y="13670"/>
                    </a:cubicBezTo>
                    <a:cubicBezTo>
                      <a:pt x="6331" y="13382"/>
                      <a:pt x="5821" y="12937"/>
                      <a:pt x="5272" y="12583"/>
                    </a:cubicBezTo>
                    <a:cubicBezTo>
                      <a:pt x="4722" y="12231"/>
                      <a:pt x="4068" y="11943"/>
                      <a:pt x="3414" y="12060"/>
                    </a:cubicBezTo>
                    <a:cubicBezTo>
                      <a:pt x="2656" y="12217"/>
                      <a:pt x="2119" y="12897"/>
                      <a:pt x="1923" y="13670"/>
                    </a:cubicBezTo>
                    <a:cubicBezTo>
                      <a:pt x="1636" y="13316"/>
                      <a:pt x="1387" y="12963"/>
                      <a:pt x="1151" y="12597"/>
                    </a:cubicBezTo>
                    <a:cubicBezTo>
                      <a:pt x="680" y="11865"/>
                      <a:pt x="288" y="11092"/>
                      <a:pt x="0" y="10308"/>
                    </a:cubicBezTo>
                    <a:cubicBezTo>
                      <a:pt x="6488" y="8947"/>
                      <a:pt x="12492" y="5233"/>
                      <a:pt x="16585" y="1"/>
                    </a:cubicBezTo>
                    <a:cubicBezTo>
                      <a:pt x="17096" y="538"/>
                      <a:pt x="17553" y="1139"/>
                      <a:pt x="17971" y="1793"/>
                    </a:cubicBezTo>
                    <a:close/>
                    <a:moveTo>
                      <a:pt x="15421" y="6816"/>
                    </a:moveTo>
                    <a:lnTo>
                      <a:pt x="15421" y="6816"/>
                    </a:lnTo>
                    <a:cubicBezTo>
                      <a:pt x="15434" y="6331"/>
                      <a:pt x="15172" y="5848"/>
                      <a:pt x="14767" y="5573"/>
                    </a:cubicBezTo>
                    <a:cubicBezTo>
                      <a:pt x="14361" y="5299"/>
                      <a:pt x="13826" y="5246"/>
                      <a:pt x="13355" y="5377"/>
                    </a:cubicBezTo>
                    <a:cubicBezTo>
                      <a:pt x="13053" y="5468"/>
                      <a:pt x="12766" y="5639"/>
                      <a:pt x="12596" y="5913"/>
                    </a:cubicBezTo>
                    <a:cubicBezTo>
                      <a:pt x="12544" y="5979"/>
                      <a:pt x="12518" y="6070"/>
                      <a:pt x="12478" y="6148"/>
                    </a:cubicBezTo>
                    <a:cubicBezTo>
                      <a:pt x="12335" y="6423"/>
                      <a:pt x="12347" y="6790"/>
                      <a:pt x="12504" y="7077"/>
                    </a:cubicBezTo>
                    <a:cubicBezTo>
                      <a:pt x="12675" y="7430"/>
                      <a:pt x="13015" y="7665"/>
                      <a:pt x="13367" y="7822"/>
                    </a:cubicBezTo>
                    <a:cubicBezTo>
                      <a:pt x="13760" y="7993"/>
                      <a:pt x="14218" y="8084"/>
                      <a:pt x="14610" y="7941"/>
                    </a:cubicBezTo>
                    <a:cubicBezTo>
                      <a:pt x="15068" y="7770"/>
                      <a:pt x="15395" y="7299"/>
                      <a:pt x="15421" y="6816"/>
                    </a:cubicBezTo>
                    <a:close/>
                    <a:moveTo>
                      <a:pt x="8045" y="10269"/>
                    </a:moveTo>
                    <a:lnTo>
                      <a:pt x="8045" y="10269"/>
                    </a:lnTo>
                    <a:cubicBezTo>
                      <a:pt x="7783" y="9784"/>
                      <a:pt x="7234" y="9458"/>
                      <a:pt x="6684" y="9418"/>
                    </a:cubicBezTo>
                    <a:cubicBezTo>
                      <a:pt x="6318" y="9379"/>
                      <a:pt x="5938" y="9470"/>
                      <a:pt x="5677" y="9706"/>
                    </a:cubicBezTo>
                    <a:cubicBezTo>
                      <a:pt x="5429" y="9929"/>
                      <a:pt x="5310" y="10281"/>
                      <a:pt x="5402" y="10583"/>
                    </a:cubicBezTo>
                    <a:lnTo>
                      <a:pt x="5402" y="10700"/>
                    </a:lnTo>
                    <a:cubicBezTo>
                      <a:pt x="5429" y="10935"/>
                      <a:pt x="5533" y="11171"/>
                      <a:pt x="5650" y="11380"/>
                    </a:cubicBezTo>
                    <a:cubicBezTo>
                      <a:pt x="5834" y="11708"/>
                      <a:pt x="6069" y="12034"/>
                      <a:pt x="6409" y="12205"/>
                    </a:cubicBezTo>
                    <a:cubicBezTo>
                      <a:pt x="6906" y="12453"/>
                      <a:pt x="7574" y="12283"/>
                      <a:pt x="7926" y="11851"/>
                    </a:cubicBezTo>
                    <a:cubicBezTo>
                      <a:pt x="8280" y="11420"/>
                      <a:pt x="8306" y="10766"/>
                      <a:pt x="8045" y="102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23"/>
              <p:cNvSpPr/>
              <p:nvPr/>
            </p:nvSpPr>
            <p:spPr>
              <a:xfrm rot="791151">
                <a:off x="6286499" y="3882522"/>
                <a:ext cx="715784" cy="570661"/>
              </a:xfrm>
              <a:custGeom>
                <a:avLst/>
                <a:gdLst/>
                <a:ahLst/>
                <a:cxnLst/>
                <a:rect l="l" t="t" r="r" b="b"/>
                <a:pathLst>
                  <a:path w="18639" h="14860" extrusionOk="0">
                    <a:moveTo>
                      <a:pt x="8345" y="7679"/>
                    </a:moveTo>
                    <a:cubicBezTo>
                      <a:pt x="8253" y="8516"/>
                      <a:pt x="8711" y="9406"/>
                      <a:pt x="9470" y="9798"/>
                    </a:cubicBezTo>
                    <a:cubicBezTo>
                      <a:pt x="9744" y="9929"/>
                      <a:pt x="10058" y="10007"/>
                      <a:pt x="10359" y="9955"/>
                    </a:cubicBezTo>
                    <a:cubicBezTo>
                      <a:pt x="10843" y="9877"/>
                      <a:pt x="11223" y="9458"/>
                      <a:pt x="11314" y="8987"/>
                    </a:cubicBezTo>
                    <a:cubicBezTo>
                      <a:pt x="11418" y="8516"/>
                      <a:pt x="11261" y="8019"/>
                      <a:pt x="10947" y="7653"/>
                    </a:cubicBezTo>
                    <a:cubicBezTo>
                      <a:pt x="10621" y="7299"/>
                      <a:pt x="10163" y="7078"/>
                      <a:pt x="9692" y="6999"/>
                    </a:cubicBezTo>
                    <a:cubicBezTo>
                      <a:pt x="9352" y="6933"/>
                      <a:pt x="8973" y="6959"/>
                      <a:pt x="8711" y="7182"/>
                    </a:cubicBezTo>
                    <a:cubicBezTo>
                      <a:pt x="8567" y="7287"/>
                      <a:pt x="8476" y="7482"/>
                      <a:pt x="8462" y="7666"/>
                    </a:cubicBezTo>
                    <a:close/>
                    <a:moveTo>
                      <a:pt x="15787" y="172"/>
                    </a:moveTo>
                    <a:lnTo>
                      <a:pt x="15787" y="172"/>
                    </a:lnTo>
                    <a:cubicBezTo>
                      <a:pt x="16074" y="27"/>
                      <a:pt x="16402" y="1"/>
                      <a:pt x="16742" y="1"/>
                    </a:cubicBezTo>
                    <a:cubicBezTo>
                      <a:pt x="16938" y="393"/>
                      <a:pt x="17134" y="812"/>
                      <a:pt x="17304" y="1244"/>
                    </a:cubicBezTo>
                    <a:cubicBezTo>
                      <a:pt x="17016" y="1244"/>
                      <a:pt x="16728" y="1335"/>
                      <a:pt x="16493" y="1506"/>
                    </a:cubicBezTo>
                    <a:cubicBezTo>
                      <a:pt x="16074" y="1806"/>
                      <a:pt x="15853" y="2355"/>
                      <a:pt x="15865" y="2878"/>
                    </a:cubicBezTo>
                    <a:cubicBezTo>
                      <a:pt x="15879" y="3402"/>
                      <a:pt x="16101" y="3899"/>
                      <a:pt x="16441" y="4305"/>
                    </a:cubicBezTo>
                    <a:cubicBezTo>
                      <a:pt x="16755" y="4697"/>
                      <a:pt x="17225" y="5011"/>
                      <a:pt x="17723" y="5024"/>
                    </a:cubicBezTo>
                    <a:cubicBezTo>
                      <a:pt x="17958" y="5024"/>
                      <a:pt x="18193" y="4971"/>
                      <a:pt x="18403" y="4854"/>
                    </a:cubicBezTo>
                    <a:cubicBezTo>
                      <a:pt x="18495" y="5337"/>
                      <a:pt x="18586" y="5822"/>
                      <a:pt x="18638" y="6293"/>
                    </a:cubicBezTo>
                    <a:cubicBezTo>
                      <a:pt x="16074" y="9641"/>
                      <a:pt x="12622" y="12296"/>
                      <a:pt x="8724" y="13905"/>
                    </a:cubicBezTo>
                    <a:cubicBezTo>
                      <a:pt x="7416" y="14441"/>
                      <a:pt x="6017" y="14859"/>
                      <a:pt x="4630" y="14859"/>
                    </a:cubicBezTo>
                    <a:cubicBezTo>
                      <a:pt x="3754" y="14297"/>
                      <a:pt x="2917" y="13643"/>
                      <a:pt x="2145" y="12963"/>
                    </a:cubicBezTo>
                    <a:cubicBezTo>
                      <a:pt x="2419" y="13094"/>
                      <a:pt x="2747" y="13146"/>
                      <a:pt x="3047" y="13042"/>
                    </a:cubicBezTo>
                    <a:cubicBezTo>
                      <a:pt x="3610" y="12859"/>
                      <a:pt x="3898" y="12165"/>
                      <a:pt x="3727" y="11616"/>
                    </a:cubicBezTo>
                    <a:cubicBezTo>
                      <a:pt x="3558" y="11054"/>
                      <a:pt x="3021" y="10648"/>
                      <a:pt x="2446" y="10543"/>
                    </a:cubicBezTo>
                    <a:cubicBezTo>
                      <a:pt x="2119" y="10478"/>
                      <a:pt x="1779" y="10491"/>
                      <a:pt x="1491" y="10635"/>
                    </a:cubicBezTo>
                    <a:cubicBezTo>
                      <a:pt x="1204" y="10766"/>
                      <a:pt x="955" y="11040"/>
                      <a:pt x="902" y="11354"/>
                    </a:cubicBezTo>
                    <a:cubicBezTo>
                      <a:pt x="876" y="11511"/>
                      <a:pt x="902" y="11682"/>
                      <a:pt x="968" y="11812"/>
                    </a:cubicBezTo>
                    <a:cubicBezTo>
                      <a:pt x="615" y="11446"/>
                      <a:pt x="301" y="11066"/>
                      <a:pt x="0" y="10688"/>
                    </a:cubicBezTo>
                    <a:cubicBezTo>
                      <a:pt x="196" y="9915"/>
                      <a:pt x="733" y="9235"/>
                      <a:pt x="1491" y="9078"/>
                    </a:cubicBezTo>
                    <a:cubicBezTo>
                      <a:pt x="2145" y="8961"/>
                      <a:pt x="2799" y="9249"/>
                      <a:pt x="3349" y="9601"/>
                    </a:cubicBezTo>
                    <a:cubicBezTo>
                      <a:pt x="3898" y="9955"/>
                      <a:pt x="4408" y="10400"/>
                      <a:pt x="4997" y="10688"/>
                    </a:cubicBezTo>
                    <a:cubicBezTo>
                      <a:pt x="5598" y="10962"/>
                      <a:pt x="6343" y="11040"/>
                      <a:pt x="6880" y="10661"/>
                    </a:cubicBezTo>
                    <a:cubicBezTo>
                      <a:pt x="7456" y="10269"/>
                      <a:pt x="7625" y="9484"/>
                      <a:pt x="7586" y="8790"/>
                    </a:cubicBezTo>
                    <a:cubicBezTo>
                      <a:pt x="7560" y="8084"/>
                      <a:pt x="7377" y="7391"/>
                      <a:pt x="7442" y="6698"/>
                    </a:cubicBezTo>
                    <a:cubicBezTo>
                      <a:pt x="7521" y="6005"/>
                      <a:pt x="7953" y="5273"/>
                      <a:pt x="8645" y="5168"/>
                    </a:cubicBezTo>
                    <a:cubicBezTo>
                      <a:pt x="9247" y="5076"/>
                      <a:pt x="9796" y="5482"/>
                      <a:pt x="10320" y="5808"/>
                    </a:cubicBezTo>
                    <a:cubicBezTo>
                      <a:pt x="10921" y="6201"/>
                      <a:pt x="11589" y="6528"/>
                      <a:pt x="12295" y="6593"/>
                    </a:cubicBezTo>
                    <a:cubicBezTo>
                      <a:pt x="13014" y="6672"/>
                      <a:pt x="13786" y="6450"/>
                      <a:pt x="14243" y="5900"/>
                    </a:cubicBezTo>
                    <a:cubicBezTo>
                      <a:pt x="14702" y="5377"/>
                      <a:pt x="14806" y="4645"/>
                      <a:pt x="14793" y="3951"/>
                    </a:cubicBezTo>
                    <a:cubicBezTo>
                      <a:pt x="14780" y="3258"/>
                      <a:pt x="14662" y="2565"/>
                      <a:pt x="14740" y="1872"/>
                    </a:cubicBezTo>
                    <a:cubicBezTo>
                      <a:pt x="14832" y="1192"/>
                      <a:pt x="15159" y="472"/>
                      <a:pt x="15787" y="1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23"/>
              <p:cNvSpPr/>
              <p:nvPr/>
            </p:nvSpPr>
            <p:spPr>
              <a:xfrm rot="791151">
                <a:off x="6924973" y="4003046"/>
                <a:ext cx="97965" cy="145161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3780" extrusionOk="0">
                    <a:moveTo>
                      <a:pt x="1452" y="0"/>
                    </a:moveTo>
                    <a:cubicBezTo>
                      <a:pt x="1530" y="183"/>
                      <a:pt x="1609" y="366"/>
                      <a:pt x="1687" y="562"/>
                    </a:cubicBezTo>
                    <a:cubicBezTo>
                      <a:pt x="2041" y="1530"/>
                      <a:pt x="2341" y="2564"/>
                      <a:pt x="2551" y="3610"/>
                    </a:cubicBezTo>
                    <a:cubicBezTo>
                      <a:pt x="2341" y="3727"/>
                      <a:pt x="2106" y="3780"/>
                      <a:pt x="1871" y="3780"/>
                    </a:cubicBezTo>
                    <a:cubicBezTo>
                      <a:pt x="1373" y="3767"/>
                      <a:pt x="903" y="3453"/>
                      <a:pt x="589" y="3061"/>
                    </a:cubicBezTo>
                    <a:cubicBezTo>
                      <a:pt x="249" y="2655"/>
                      <a:pt x="27" y="2158"/>
                      <a:pt x="13" y="1634"/>
                    </a:cubicBezTo>
                    <a:cubicBezTo>
                      <a:pt x="1" y="1111"/>
                      <a:pt x="222" y="562"/>
                      <a:pt x="641" y="262"/>
                    </a:cubicBezTo>
                    <a:cubicBezTo>
                      <a:pt x="876" y="91"/>
                      <a:pt x="1164" y="0"/>
                      <a:pt x="1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23"/>
              <p:cNvSpPr/>
              <p:nvPr/>
            </p:nvSpPr>
            <p:spPr>
              <a:xfrm rot="791151">
                <a:off x="6241732" y="3629207"/>
                <a:ext cx="670546" cy="511828"/>
              </a:xfrm>
              <a:custGeom>
                <a:avLst/>
                <a:gdLst/>
                <a:ahLst/>
                <a:cxnLst/>
                <a:rect l="l" t="t" r="r" b="b"/>
                <a:pathLst>
                  <a:path w="17461" h="13328" extrusionOk="0">
                    <a:moveTo>
                      <a:pt x="12871" y="0"/>
                    </a:moveTo>
                    <a:cubicBezTo>
                      <a:pt x="14557" y="602"/>
                      <a:pt x="16140" y="1622"/>
                      <a:pt x="17461" y="3021"/>
                    </a:cubicBezTo>
                    <a:cubicBezTo>
                      <a:pt x="13368" y="8253"/>
                      <a:pt x="7364" y="11967"/>
                      <a:pt x="876" y="13328"/>
                    </a:cubicBezTo>
                    <a:cubicBezTo>
                      <a:pt x="248" y="11680"/>
                      <a:pt x="0" y="9953"/>
                      <a:pt x="131" y="8305"/>
                    </a:cubicBezTo>
                    <a:cubicBezTo>
                      <a:pt x="1138" y="8162"/>
                      <a:pt x="2132" y="7834"/>
                      <a:pt x="3061" y="7442"/>
                    </a:cubicBezTo>
                    <a:cubicBezTo>
                      <a:pt x="6906" y="5872"/>
                      <a:pt x="10307" y="3270"/>
                      <a:pt x="12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23"/>
              <p:cNvSpPr/>
              <p:nvPr/>
            </p:nvSpPr>
            <p:spPr>
              <a:xfrm rot="791151">
                <a:off x="6275379" y="3574513"/>
                <a:ext cx="489247" cy="357143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9300" extrusionOk="0">
                    <a:moveTo>
                      <a:pt x="4290" y="1845"/>
                    </a:moveTo>
                    <a:cubicBezTo>
                      <a:pt x="6828" y="223"/>
                      <a:pt x="9914" y="1"/>
                      <a:pt x="12740" y="995"/>
                    </a:cubicBezTo>
                    <a:cubicBezTo>
                      <a:pt x="10176" y="4265"/>
                      <a:pt x="6775" y="6867"/>
                      <a:pt x="2930" y="8437"/>
                    </a:cubicBezTo>
                    <a:cubicBezTo>
                      <a:pt x="2001" y="8829"/>
                      <a:pt x="1007" y="9157"/>
                      <a:pt x="0" y="9300"/>
                    </a:cubicBezTo>
                    <a:cubicBezTo>
                      <a:pt x="236" y="6279"/>
                      <a:pt x="1713" y="3506"/>
                      <a:pt x="4290" y="184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23"/>
              <p:cNvSpPr/>
              <p:nvPr/>
            </p:nvSpPr>
            <p:spPr>
              <a:xfrm rot="791151">
                <a:off x="6424073" y="4141653"/>
                <a:ext cx="547542" cy="417435"/>
              </a:xfrm>
              <a:custGeom>
                <a:avLst/>
                <a:gdLst/>
                <a:ahLst/>
                <a:cxnLst/>
                <a:rect l="l" t="t" r="r" b="b"/>
                <a:pathLst>
                  <a:path w="14258" h="10870" extrusionOk="0">
                    <a:moveTo>
                      <a:pt x="14008" y="0"/>
                    </a:moveTo>
                    <a:cubicBezTo>
                      <a:pt x="14257" y="1819"/>
                      <a:pt x="14244" y="3650"/>
                      <a:pt x="13917" y="5284"/>
                    </a:cubicBezTo>
                    <a:cubicBezTo>
                      <a:pt x="12714" y="6397"/>
                      <a:pt x="11418" y="7403"/>
                      <a:pt x="10058" y="8306"/>
                    </a:cubicBezTo>
                    <a:cubicBezTo>
                      <a:pt x="8502" y="9313"/>
                      <a:pt x="6854" y="10176"/>
                      <a:pt x="5140" y="10870"/>
                    </a:cubicBezTo>
                    <a:cubicBezTo>
                      <a:pt x="3414" y="10451"/>
                      <a:pt x="1635" y="9627"/>
                      <a:pt x="0" y="8554"/>
                    </a:cubicBezTo>
                    <a:cubicBezTo>
                      <a:pt x="1387" y="8554"/>
                      <a:pt x="2786" y="8136"/>
                      <a:pt x="4094" y="7600"/>
                    </a:cubicBezTo>
                    <a:cubicBezTo>
                      <a:pt x="7992" y="5991"/>
                      <a:pt x="11444" y="3336"/>
                      <a:pt x="140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23"/>
              <p:cNvSpPr/>
              <p:nvPr/>
            </p:nvSpPr>
            <p:spPr>
              <a:xfrm rot="791151">
                <a:off x="6716445" y="3996400"/>
                <a:ext cx="119048" cy="109025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839" extrusionOk="0">
                    <a:moveTo>
                      <a:pt x="144" y="902"/>
                    </a:moveTo>
                    <a:cubicBezTo>
                      <a:pt x="184" y="824"/>
                      <a:pt x="210" y="733"/>
                      <a:pt x="262" y="667"/>
                    </a:cubicBezTo>
                    <a:cubicBezTo>
                      <a:pt x="432" y="393"/>
                      <a:pt x="719" y="222"/>
                      <a:pt x="1021" y="131"/>
                    </a:cubicBezTo>
                    <a:cubicBezTo>
                      <a:pt x="1492" y="0"/>
                      <a:pt x="2027" y="53"/>
                      <a:pt x="2433" y="327"/>
                    </a:cubicBezTo>
                    <a:cubicBezTo>
                      <a:pt x="2838" y="602"/>
                      <a:pt x="3100" y="1085"/>
                      <a:pt x="3087" y="1570"/>
                    </a:cubicBezTo>
                    <a:cubicBezTo>
                      <a:pt x="3061" y="2053"/>
                      <a:pt x="2734" y="2524"/>
                      <a:pt x="2276" y="2695"/>
                    </a:cubicBezTo>
                    <a:cubicBezTo>
                      <a:pt x="1884" y="2838"/>
                      <a:pt x="1426" y="2747"/>
                      <a:pt x="1033" y="2576"/>
                    </a:cubicBezTo>
                    <a:cubicBezTo>
                      <a:pt x="681" y="2419"/>
                      <a:pt x="341" y="2184"/>
                      <a:pt x="170" y="1831"/>
                    </a:cubicBezTo>
                    <a:cubicBezTo>
                      <a:pt x="13" y="1544"/>
                      <a:pt x="1" y="1177"/>
                      <a:pt x="144" y="9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23"/>
              <p:cNvSpPr/>
              <p:nvPr/>
            </p:nvSpPr>
            <p:spPr>
              <a:xfrm rot="791151">
                <a:off x="6792279" y="4385620"/>
                <a:ext cx="148234" cy="126613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3297" extrusionOk="0">
                    <a:moveTo>
                      <a:pt x="3859" y="0"/>
                    </a:moveTo>
                    <a:cubicBezTo>
                      <a:pt x="3610" y="1244"/>
                      <a:pt x="3191" y="2368"/>
                      <a:pt x="2577" y="3297"/>
                    </a:cubicBezTo>
                    <a:cubicBezTo>
                      <a:pt x="2290" y="3009"/>
                      <a:pt x="1923" y="2826"/>
                      <a:pt x="1543" y="2735"/>
                    </a:cubicBezTo>
                    <a:cubicBezTo>
                      <a:pt x="1034" y="2630"/>
                      <a:pt x="471" y="2708"/>
                      <a:pt x="0" y="3022"/>
                    </a:cubicBezTo>
                    <a:cubicBezTo>
                      <a:pt x="1360" y="2119"/>
                      <a:pt x="2656" y="1113"/>
                      <a:pt x="38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23"/>
              <p:cNvSpPr/>
              <p:nvPr/>
            </p:nvSpPr>
            <p:spPr>
              <a:xfrm rot="791151">
                <a:off x="6669337" y="4535191"/>
                <a:ext cx="498310" cy="670622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17463" extrusionOk="0">
                    <a:moveTo>
                      <a:pt x="3572" y="341"/>
                    </a:moveTo>
                    <a:lnTo>
                      <a:pt x="12361" y="14009"/>
                    </a:lnTo>
                    <a:cubicBezTo>
                      <a:pt x="12975" y="14964"/>
                      <a:pt x="12701" y="16245"/>
                      <a:pt x="11746" y="16861"/>
                    </a:cubicBezTo>
                    <a:cubicBezTo>
                      <a:pt x="10792" y="17462"/>
                      <a:pt x="9510" y="17187"/>
                      <a:pt x="8908" y="16233"/>
                    </a:cubicBezTo>
                    <a:lnTo>
                      <a:pt x="105" y="2564"/>
                    </a:lnTo>
                    <a:cubicBezTo>
                      <a:pt x="67" y="2512"/>
                      <a:pt x="40" y="2447"/>
                      <a:pt x="1" y="2381"/>
                    </a:cubicBezTo>
                    <a:cubicBezTo>
                      <a:pt x="590" y="2224"/>
                      <a:pt x="1125" y="2002"/>
                      <a:pt x="1622" y="1675"/>
                    </a:cubicBezTo>
                    <a:cubicBezTo>
                      <a:pt x="2303" y="1244"/>
                      <a:pt x="2852" y="681"/>
                      <a:pt x="3297" y="1"/>
                    </a:cubicBezTo>
                    <a:cubicBezTo>
                      <a:pt x="3401" y="105"/>
                      <a:pt x="3493" y="223"/>
                      <a:pt x="3572" y="3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23"/>
              <p:cNvSpPr/>
              <p:nvPr/>
            </p:nvSpPr>
            <p:spPr>
              <a:xfrm rot="791151">
                <a:off x="6725892" y="4473216"/>
                <a:ext cx="144701" cy="117051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048" extrusionOk="0">
                    <a:moveTo>
                      <a:pt x="2733" y="106"/>
                    </a:moveTo>
                    <a:cubicBezTo>
                      <a:pt x="3113" y="197"/>
                      <a:pt x="3480" y="380"/>
                      <a:pt x="3767" y="668"/>
                    </a:cubicBezTo>
                    <a:cubicBezTo>
                      <a:pt x="3309" y="1348"/>
                      <a:pt x="2760" y="1911"/>
                      <a:pt x="2079" y="2342"/>
                    </a:cubicBezTo>
                    <a:cubicBezTo>
                      <a:pt x="1582" y="2669"/>
                      <a:pt x="1047" y="2891"/>
                      <a:pt x="458" y="3048"/>
                    </a:cubicBezTo>
                    <a:cubicBezTo>
                      <a:pt x="0" y="2120"/>
                      <a:pt x="288" y="969"/>
                      <a:pt x="1190" y="393"/>
                    </a:cubicBezTo>
                    <a:cubicBezTo>
                      <a:pt x="1661" y="79"/>
                      <a:pt x="2224" y="1"/>
                      <a:pt x="2733" y="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23"/>
              <p:cNvSpPr/>
              <p:nvPr/>
            </p:nvSpPr>
            <p:spPr>
              <a:xfrm rot="791151">
                <a:off x="6593752" y="4152231"/>
                <a:ext cx="121621" cy="118088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075" extrusionOk="0">
                    <a:moveTo>
                      <a:pt x="210" y="733"/>
                    </a:moveTo>
                    <a:cubicBezTo>
                      <a:pt x="224" y="549"/>
                      <a:pt x="315" y="354"/>
                      <a:pt x="459" y="249"/>
                    </a:cubicBezTo>
                    <a:cubicBezTo>
                      <a:pt x="721" y="26"/>
                      <a:pt x="1100" y="0"/>
                      <a:pt x="1440" y="66"/>
                    </a:cubicBezTo>
                    <a:cubicBezTo>
                      <a:pt x="1911" y="145"/>
                      <a:pt x="2369" y="366"/>
                      <a:pt x="2695" y="720"/>
                    </a:cubicBezTo>
                    <a:cubicBezTo>
                      <a:pt x="3009" y="1086"/>
                      <a:pt x="3166" y="1583"/>
                      <a:pt x="3062" y="2054"/>
                    </a:cubicBezTo>
                    <a:cubicBezTo>
                      <a:pt x="2971" y="2525"/>
                      <a:pt x="2578" y="2944"/>
                      <a:pt x="2107" y="3022"/>
                    </a:cubicBezTo>
                    <a:cubicBezTo>
                      <a:pt x="1806" y="3074"/>
                      <a:pt x="1492" y="2996"/>
                      <a:pt x="1218" y="2865"/>
                    </a:cubicBezTo>
                    <a:cubicBezTo>
                      <a:pt x="459" y="2473"/>
                      <a:pt x="1" y="1583"/>
                      <a:pt x="93" y="7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23"/>
              <p:cNvSpPr/>
              <p:nvPr/>
            </p:nvSpPr>
            <p:spPr>
              <a:xfrm rot="791151">
                <a:off x="6582707" y="4460319"/>
                <a:ext cx="188902" cy="115054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2996" extrusionOk="0">
                    <a:moveTo>
                      <a:pt x="0" y="2564"/>
                    </a:moveTo>
                    <a:cubicBezTo>
                      <a:pt x="1714" y="1870"/>
                      <a:pt x="3362" y="1007"/>
                      <a:pt x="4918" y="0"/>
                    </a:cubicBezTo>
                    <a:cubicBezTo>
                      <a:pt x="4016" y="576"/>
                      <a:pt x="3728" y="1727"/>
                      <a:pt x="4186" y="2655"/>
                    </a:cubicBezTo>
                    <a:cubicBezTo>
                      <a:pt x="2917" y="2995"/>
                      <a:pt x="1479" y="2930"/>
                      <a:pt x="0" y="256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23"/>
              <p:cNvSpPr/>
              <p:nvPr/>
            </p:nvSpPr>
            <p:spPr>
              <a:xfrm rot="791151">
                <a:off x="6416639" y="4088828"/>
                <a:ext cx="115092" cy="118049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074" extrusionOk="0">
                    <a:moveTo>
                      <a:pt x="92" y="1204"/>
                    </a:moveTo>
                    <a:cubicBezTo>
                      <a:pt x="0" y="902"/>
                      <a:pt x="131" y="550"/>
                      <a:pt x="367" y="327"/>
                    </a:cubicBezTo>
                    <a:cubicBezTo>
                      <a:pt x="628" y="91"/>
                      <a:pt x="1008" y="0"/>
                      <a:pt x="1374" y="39"/>
                    </a:cubicBezTo>
                    <a:cubicBezTo>
                      <a:pt x="1924" y="79"/>
                      <a:pt x="2473" y="405"/>
                      <a:pt x="2735" y="890"/>
                    </a:cubicBezTo>
                    <a:cubicBezTo>
                      <a:pt x="2996" y="1387"/>
                      <a:pt x="2970" y="2041"/>
                      <a:pt x="2616" y="2472"/>
                    </a:cubicBezTo>
                    <a:cubicBezTo>
                      <a:pt x="2264" y="2917"/>
                      <a:pt x="1596" y="3074"/>
                      <a:pt x="1099" y="2826"/>
                    </a:cubicBezTo>
                    <a:cubicBezTo>
                      <a:pt x="759" y="2655"/>
                      <a:pt x="524" y="2329"/>
                      <a:pt x="340" y="2001"/>
                    </a:cubicBezTo>
                    <a:cubicBezTo>
                      <a:pt x="223" y="1792"/>
                      <a:pt x="119" y="1556"/>
                      <a:pt x="92" y="13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23"/>
              <p:cNvSpPr/>
              <p:nvPr/>
            </p:nvSpPr>
            <p:spPr>
              <a:xfrm rot="791151">
                <a:off x="6288765" y="4219731"/>
                <a:ext cx="116052" cy="102496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69" extrusionOk="0">
                    <a:moveTo>
                      <a:pt x="197" y="1439"/>
                    </a:moveTo>
                    <a:cubicBezTo>
                      <a:pt x="157" y="1413"/>
                      <a:pt x="131" y="1373"/>
                      <a:pt x="92" y="1334"/>
                    </a:cubicBezTo>
                    <a:cubicBezTo>
                      <a:pt x="26" y="1204"/>
                      <a:pt x="0" y="1033"/>
                      <a:pt x="26" y="876"/>
                    </a:cubicBezTo>
                    <a:cubicBezTo>
                      <a:pt x="79" y="562"/>
                      <a:pt x="328" y="288"/>
                      <a:pt x="615" y="157"/>
                    </a:cubicBezTo>
                    <a:cubicBezTo>
                      <a:pt x="903" y="13"/>
                      <a:pt x="1243" y="0"/>
                      <a:pt x="1570" y="65"/>
                    </a:cubicBezTo>
                    <a:cubicBezTo>
                      <a:pt x="2145" y="170"/>
                      <a:pt x="2682" y="576"/>
                      <a:pt x="2851" y="1138"/>
                    </a:cubicBezTo>
                    <a:cubicBezTo>
                      <a:pt x="3022" y="1687"/>
                      <a:pt x="2734" y="2381"/>
                      <a:pt x="2171" y="2564"/>
                    </a:cubicBezTo>
                    <a:cubicBezTo>
                      <a:pt x="1871" y="2668"/>
                      <a:pt x="1543" y="2616"/>
                      <a:pt x="1269" y="2485"/>
                    </a:cubicBezTo>
                    <a:cubicBezTo>
                      <a:pt x="890" y="2145"/>
                      <a:pt x="537" y="1805"/>
                      <a:pt x="197" y="14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23"/>
              <p:cNvSpPr/>
              <p:nvPr/>
            </p:nvSpPr>
            <p:spPr>
              <a:xfrm rot="791151">
                <a:off x="6248140" y="3661865"/>
                <a:ext cx="603303" cy="423426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11026" extrusionOk="0">
                    <a:moveTo>
                      <a:pt x="40" y="9130"/>
                    </a:moveTo>
                    <a:cubicBezTo>
                      <a:pt x="14" y="9627"/>
                      <a:pt x="236" y="10136"/>
                      <a:pt x="590" y="10476"/>
                    </a:cubicBezTo>
                    <a:cubicBezTo>
                      <a:pt x="773" y="10647"/>
                      <a:pt x="982" y="10790"/>
                      <a:pt x="1217" y="10869"/>
                    </a:cubicBezTo>
                    <a:cubicBezTo>
                      <a:pt x="1453" y="10947"/>
                      <a:pt x="1701" y="10973"/>
                      <a:pt x="1950" y="10947"/>
                    </a:cubicBezTo>
                    <a:cubicBezTo>
                      <a:pt x="2447" y="10882"/>
                      <a:pt x="2918" y="10621"/>
                      <a:pt x="3192" y="10215"/>
                    </a:cubicBezTo>
                    <a:cubicBezTo>
                      <a:pt x="3480" y="9810"/>
                      <a:pt x="3546" y="9287"/>
                      <a:pt x="3427" y="8816"/>
                    </a:cubicBezTo>
                    <a:cubicBezTo>
                      <a:pt x="3375" y="8580"/>
                      <a:pt x="3270" y="8345"/>
                      <a:pt x="3113" y="8162"/>
                    </a:cubicBezTo>
                    <a:cubicBezTo>
                      <a:pt x="2970" y="7965"/>
                      <a:pt x="2747" y="7822"/>
                      <a:pt x="2525" y="7808"/>
                    </a:cubicBezTo>
                    <a:cubicBezTo>
                      <a:pt x="2421" y="7796"/>
                      <a:pt x="2316" y="7834"/>
                      <a:pt x="2238" y="7913"/>
                    </a:cubicBezTo>
                    <a:cubicBezTo>
                      <a:pt x="2172" y="7991"/>
                      <a:pt x="2146" y="8110"/>
                      <a:pt x="2146" y="8214"/>
                    </a:cubicBezTo>
                    <a:cubicBezTo>
                      <a:pt x="2146" y="8450"/>
                      <a:pt x="2264" y="8685"/>
                      <a:pt x="2395" y="8881"/>
                    </a:cubicBezTo>
                    <a:cubicBezTo>
                      <a:pt x="2904" y="9705"/>
                      <a:pt x="3977" y="10176"/>
                      <a:pt x="4918" y="9915"/>
                    </a:cubicBezTo>
                    <a:cubicBezTo>
                      <a:pt x="5860" y="9665"/>
                      <a:pt x="6580" y="8764"/>
                      <a:pt x="6632" y="7796"/>
                    </a:cubicBezTo>
                    <a:cubicBezTo>
                      <a:pt x="6658" y="7325"/>
                      <a:pt x="6502" y="6802"/>
                      <a:pt x="6122" y="6540"/>
                    </a:cubicBezTo>
                    <a:cubicBezTo>
                      <a:pt x="5939" y="6422"/>
                      <a:pt x="5703" y="6383"/>
                      <a:pt x="5481" y="6435"/>
                    </a:cubicBezTo>
                    <a:cubicBezTo>
                      <a:pt x="5258" y="6488"/>
                      <a:pt x="5089" y="6645"/>
                      <a:pt x="5049" y="6854"/>
                    </a:cubicBezTo>
                    <a:cubicBezTo>
                      <a:pt x="4997" y="7063"/>
                      <a:pt x="5063" y="7299"/>
                      <a:pt x="5167" y="7508"/>
                    </a:cubicBezTo>
                    <a:cubicBezTo>
                      <a:pt x="5272" y="7717"/>
                      <a:pt x="5442" y="7900"/>
                      <a:pt x="5612" y="8070"/>
                    </a:cubicBezTo>
                    <a:cubicBezTo>
                      <a:pt x="5965" y="8397"/>
                      <a:pt x="6423" y="8607"/>
                      <a:pt x="6894" y="8698"/>
                    </a:cubicBezTo>
                    <a:cubicBezTo>
                      <a:pt x="7377" y="8790"/>
                      <a:pt x="7874" y="8750"/>
                      <a:pt x="8319" y="8567"/>
                    </a:cubicBezTo>
                    <a:cubicBezTo>
                      <a:pt x="8764" y="8384"/>
                      <a:pt x="9144" y="8057"/>
                      <a:pt x="9405" y="7665"/>
                    </a:cubicBezTo>
                    <a:cubicBezTo>
                      <a:pt x="9679" y="7259"/>
                      <a:pt x="9850" y="6788"/>
                      <a:pt x="9876" y="6305"/>
                    </a:cubicBezTo>
                    <a:cubicBezTo>
                      <a:pt x="9902" y="5834"/>
                      <a:pt x="9784" y="5323"/>
                      <a:pt x="9484" y="4970"/>
                    </a:cubicBezTo>
                    <a:cubicBezTo>
                      <a:pt x="9339" y="4787"/>
                      <a:pt x="9144" y="4657"/>
                      <a:pt x="8921" y="4630"/>
                    </a:cubicBezTo>
                    <a:cubicBezTo>
                      <a:pt x="8699" y="4604"/>
                      <a:pt x="8463" y="4669"/>
                      <a:pt x="8306" y="4813"/>
                    </a:cubicBezTo>
                    <a:cubicBezTo>
                      <a:pt x="8136" y="4957"/>
                      <a:pt x="8084" y="5192"/>
                      <a:pt x="8162" y="5402"/>
                    </a:cubicBezTo>
                    <a:cubicBezTo>
                      <a:pt x="8241" y="5598"/>
                      <a:pt x="8411" y="5781"/>
                      <a:pt x="8594" y="5925"/>
                    </a:cubicBezTo>
                    <a:cubicBezTo>
                      <a:pt x="9405" y="6435"/>
                      <a:pt x="10478" y="6618"/>
                      <a:pt x="11393" y="6305"/>
                    </a:cubicBezTo>
                    <a:cubicBezTo>
                      <a:pt x="11851" y="6148"/>
                      <a:pt x="12269" y="5846"/>
                      <a:pt x="12570" y="5467"/>
                    </a:cubicBezTo>
                    <a:cubicBezTo>
                      <a:pt x="12858" y="5088"/>
                      <a:pt x="13054" y="4617"/>
                      <a:pt x="13041" y="4133"/>
                    </a:cubicBezTo>
                    <a:cubicBezTo>
                      <a:pt x="13041" y="3649"/>
                      <a:pt x="12845" y="3178"/>
                      <a:pt x="12518" y="2825"/>
                    </a:cubicBezTo>
                    <a:cubicBezTo>
                      <a:pt x="12348" y="2642"/>
                      <a:pt x="12152" y="2498"/>
                      <a:pt x="11929" y="2407"/>
                    </a:cubicBezTo>
                    <a:cubicBezTo>
                      <a:pt x="11720" y="2302"/>
                      <a:pt x="11472" y="2262"/>
                      <a:pt x="11249" y="2302"/>
                    </a:cubicBezTo>
                    <a:cubicBezTo>
                      <a:pt x="11132" y="2328"/>
                      <a:pt x="11027" y="2381"/>
                      <a:pt x="10949" y="2459"/>
                    </a:cubicBezTo>
                    <a:cubicBezTo>
                      <a:pt x="10883" y="2538"/>
                      <a:pt x="10844" y="2655"/>
                      <a:pt x="10844" y="2759"/>
                    </a:cubicBezTo>
                    <a:cubicBezTo>
                      <a:pt x="10844" y="2982"/>
                      <a:pt x="11001" y="3178"/>
                      <a:pt x="11197" y="3335"/>
                    </a:cubicBezTo>
                    <a:cubicBezTo>
                      <a:pt x="11576" y="3623"/>
                      <a:pt x="12073" y="3780"/>
                      <a:pt x="12557" y="3846"/>
                    </a:cubicBezTo>
                    <a:cubicBezTo>
                      <a:pt x="13041" y="3910"/>
                      <a:pt x="13551" y="3858"/>
                      <a:pt x="14009" y="3662"/>
                    </a:cubicBezTo>
                    <a:cubicBezTo>
                      <a:pt x="14454" y="3453"/>
                      <a:pt x="14859" y="3126"/>
                      <a:pt x="15120" y="2695"/>
                    </a:cubicBezTo>
                    <a:cubicBezTo>
                      <a:pt x="15670" y="1858"/>
                      <a:pt x="15474" y="602"/>
                      <a:pt x="14650" y="0"/>
                    </a:cubicBezTo>
                    <a:cubicBezTo>
                      <a:pt x="15487" y="588"/>
                      <a:pt x="15709" y="1858"/>
                      <a:pt x="15160" y="2721"/>
                    </a:cubicBezTo>
                    <a:cubicBezTo>
                      <a:pt x="14899" y="3165"/>
                      <a:pt x="14506" y="3518"/>
                      <a:pt x="14048" y="3727"/>
                    </a:cubicBezTo>
                    <a:cubicBezTo>
                      <a:pt x="13577" y="3950"/>
                      <a:pt x="13054" y="4015"/>
                      <a:pt x="12544" y="3963"/>
                    </a:cubicBezTo>
                    <a:cubicBezTo>
                      <a:pt x="12034" y="3898"/>
                      <a:pt x="11537" y="3741"/>
                      <a:pt x="11106" y="3427"/>
                    </a:cubicBezTo>
                    <a:cubicBezTo>
                      <a:pt x="10909" y="3270"/>
                      <a:pt x="10713" y="3047"/>
                      <a:pt x="10700" y="2759"/>
                    </a:cubicBezTo>
                    <a:cubicBezTo>
                      <a:pt x="10700" y="2616"/>
                      <a:pt x="10752" y="2472"/>
                      <a:pt x="10856" y="2367"/>
                    </a:cubicBezTo>
                    <a:cubicBezTo>
                      <a:pt x="10949" y="2262"/>
                      <a:pt x="11079" y="2198"/>
                      <a:pt x="11210" y="2171"/>
                    </a:cubicBezTo>
                    <a:cubicBezTo>
                      <a:pt x="11484" y="2105"/>
                      <a:pt x="11759" y="2158"/>
                      <a:pt x="11995" y="2262"/>
                    </a:cubicBezTo>
                    <a:cubicBezTo>
                      <a:pt x="12243" y="2367"/>
                      <a:pt x="12452" y="2524"/>
                      <a:pt x="12635" y="2707"/>
                    </a:cubicBezTo>
                    <a:cubicBezTo>
                      <a:pt x="12989" y="3087"/>
                      <a:pt x="13211" y="3610"/>
                      <a:pt x="13224" y="4133"/>
                    </a:cubicBezTo>
                    <a:cubicBezTo>
                      <a:pt x="13237" y="4657"/>
                      <a:pt x="13028" y="5180"/>
                      <a:pt x="12714" y="5585"/>
                    </a:cubicBezTo>
                    <a:cubicBezTo>
                      <a:pt x="12400" y="6003"/>
                      <a:pt x="11955" y="6317"/>
                      <a:pt x="11458" y="6488"/>
                    </a:cubicBezTo>
                    <a:cubicBezTo>
                      <a:pt x="10975" y="6657"/>
                      <a:pt x="10438" y="6697"/>
                      <a:pt x="9928" y="6618"/>
                    </a:cubicBezTo>
                    <a:cubicBezTo>
                      <a:pt x="9667" y="6592"/>
                      <a:pt x="9418" y="6526"/>
                      <a:pt x="9170" y="6435"/>
                    </a:cubicBezTo>
                    <a:cubicBezTo>
                      <a:pt x="8934" y="6343"/>
                      <a:pt x="8699" y="6239"/>
                      <a:pt x="8476" y="6082"/>
                    </a:cubicBezTo>
                    <a:cubicBezTo>
                      <a:pt x="8267" y="5938"/>
                      <a:pt x="8057" y="5742"/>
                      <a:pt x="7966" y="5467"/>
                    </a:cubicBezTo>
                    <a:cubicBezTo>
                      <a:pt x="7914" y="5337"/>
                      <a:pt x="7901" y="5180"/>
                      <a:pt x="7940" y="5035"/>
                    </a:cubicBezTo>
                    <a:cubicBezTo>
                      <a:pt x="7966" y="4892"/>
                      <a:pt x="8057" y="4761"/>
                      <a:pt x="8162" y="4657"/>
                    </a:cubicBezTo>
                    <a:cubicBezTo>
                      <a:pt x="8371" y="4473"/>
                      <a:pt x="8673" y="4395"/>
                      <a:pt x="8947" y="4421"/>
                    </a:cubicBezTo>
                    <a:cubicBezTo>
                      <a:pt x="9235" y="4460"/>
                      <a:pt x="9484" y="4617"/>
                      <a:pt x="9653" y="4826"/>
                    </a:cubicBezTo>
                    <a:cubicBezTo>
                      <a:pt x="10007" y="5245"/>
                      <a:pt x="10124" y="5794"/>
                      <a:pt x="10098" y="6317"/>
                    </a:cubicBezTo>
                    <a:cubicBezTo>
                      <a:pt x="10072" y="6840"/>
                      <a:pt x="9889" y="7351"/>
                      <a:pt x="9601" y="7782"/>
                    </a:cubicBezTo>
                    <a:cubicBezTo>
                      <a:pt x="9313" y="8227"/>
                      <a:pt x="8895" y="8580"/>
                      <a:pt x="8398" y="8776"/>
                    </a:cubicBezTo>
                    <a:cubicBezTo>
                      <a:pt x="7914" y="8973"/>
                      <a:pt x="7365" y="9011"/>
                      <a:pt x="6854" y="8920"/>
                    </a:cubicBezTo>
                    <a:cubicBezTo>
                      <a:pt x="6345" y="8816"/>
                      <a:pt x="5860" y="8580"/>
                      <a:pt x="5468" y="8227"/>
                    </a:cubicBezTo>
                    <a:cubicBezTo>
                      <a:pt x="5285" y="8044"/>
                      <a:pt x="5101" y="7848"/>
                      <a:pt x="4984" y="7613"/>
                    </a:cubicBezTo>
                    <a:cubicBezTo>
                      <a:pt x="4866" y="7377"/>
                      <a:pt x="4775" y="7089"/>
                      <a:pt x="4840" y="6802"/>
                    </a:cubicBezTo>
                    <a:cubicBezTo>
                      <a:pt x="4880" y="6671"/>
                      <a:pt x="4945" y="6526"/>
                      <a:pt x="5063" y="6435"/>
                    </a:cubicBezTo>
                    <a:cubicBezTo>
                      <a:pt x="5167" y="6331"/>
                      <a:pt x="5298" y="6265"/>
                      <a:pt x="5429" y="6239"/>
                    </a:cubicBezTo>
                    <a:cubicBezTo>
                      <a:pt x="5703" y="6174"/>
                      <a:pt x="6005" y="6212"/>
                      <a:pt x="6240" y="6383"/>
                    </a:cubicBezTo>
                    <a:cubicBezTo>
                      <a:pt x="6462" y="6540"/>
                      <a:pt x="6619" y="6775"/>
                      <a:pt x="6711" y="7023"/>
                    </a:cubicBezTo>
                    <a:cubicBezTo>
                      <a:pt x="6802" y="7272"/>
                      <a:pt x="6842" y="7547"/>
                      <a:pt x="6828" y="7808"/>
                    </a:cubicBezTo>
                    <a:cubicBezTo>
                      <a:pt x="6763" y="8855"/>
                      <a:pt x="5991" y="9822"/>
                      <a:pt x="4971" y="10084"/>
                    </a:cubicBezTo>
                    <a:cubicBezTo>
                      <a:pt x="3938" y="10346"/>
                      <a:pt x="2813" y="9849"/>
                      <a:pt x="2264" y="8959"/>
                    </a:cubicBezTo>
                    <a:cubicBezTo>
                      <a:pt x="2133" y="8737"/>
                      <a:pt x="2015" y="8502"/>
                      <a:pt x="2015" y="8227"/>
                    </a:cubicBezTo>
                    <a:cubicBezTo>
                      <a:pt x="2002" y="8083"/>
                      <a:pt x="2041" y="7939"/>
                      <a:pt x="2146" y="7822"/>
                    </a:cubicBezTo>
                    <a:cubicBezTo>
                      <a:pt x="2238" y="7717"/>
                      <a:pt x="2395" y="7665"/>
                      <a:pt x="2538" y="7677"/>
                    </a:cubicBezTo>
                    <a:cubicBezTo>
                      <a:pt x="2813" y="7704"/>
                      <a:pt x="3049" y="7874"/>
                      <a:pt x="3205" y="8083"/>
                    </a:cubicBezTo>
                    <a:cubicBezTo>
                      <a:pt x="3375" y="8293"/>
                      <a:pt x="3480" y="8528"/>
                      <a:pt x="3532" y="8790"/>
                    </a:cubicBezTo>
                    <a:cubicBezTo>
                      <a:pt x="3650" y="9287"/>
                      <a:pt x="3572" y="9849"/>
                      <a:pt x="3258" y="10267"/>
                    </a:cubicBezTo>
                    <a:cubicBezTo>
                      <a:pt x="2956" y="10686"/>
                      <a:pt x="2459" y="10947"/>
                      <a:pt x="1962" y="11000"/>
                    </a:cubicBezTo>
                    <a:cubicBezTo>
                      <a:pt x="1701" y="11026"/>
                      <a:pt x="1439" y="11000"/>
                      <a:pt x="1204" y="10909"/>
                    </a:cubicBezTo>
                    <a:cubicBezTo>
                      <a:pt x="968" y="10816"/>
                      <a:pt x="747" y="10673"/>
                      <a:pt x="576" y="10503"/>
                    </a:cubicBezTo>
                    <a:cubicBezTo>
                      <a:pt x="210" y="10136"/>
                      <a:pt x="0" y="9627"/>
                      <a:pt x="40" y="91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23"/>
              <p:cNvSpPr/>
              <p:nvPr/>
            </p:nvSpPr>
            <p:spPr>
              <a:xfrm rot="791151">
                <a:off x="6526103" y="4247202"/>
                <a:ext cx="413441" cy="292896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627" extrusionOk="0">
                    <a:moveTo>
                      <a:pt x="1" y="7156"/>
                    </a:moveTo>
                    <a:cubicBezTo>
                      <a:pt x="471" y="7470"/>
                      <a:pt x="1060" y="7574"/>
                      <a:pt x="1596" y="7443"/>
                    </a:cubicBezTo>
                    <a:cubicBezTo>
                      <a:pt x="2133" y="7299"/>
                      <a:pt x="2616" y="6933"/>
                      <a:pt x="2865" y="6449"/>
                    </a:cubicBezTo>
                    <a:cubicBezTo>
                      <a:pt x="2983" y="6214"/>
                      <a:pt x="3035" y="5926"/>
                      <a:pt x="2930" y="5677"/>
                    </a:cubicBezTo>
                    <a:cubicBezTo>
                      <a:pt x="2839" y="5455"/>
                      <a:pt x="2578" y="5285"/>
                      <a:pt x="2342" y="5311"/>
                    </a:cubicBezTo>
                    <a:cubicBezTo>
                      <a:pt x="2224" y="5337"/>
                      <a:pt x="2119" y="5403"/>
                      <a:pt x="2067" y="5520"/>
                    </a:cubicBezTo>
                    <a:cubicBezTo>
                      <a:pt x="2002" y="5625"/>
                      <a:pt x="1989" y="5756"/>
                      <a:pt x="2015" y="5874"/>
                    </a:cubicBezTo>
                    <a:cubicBezTo>
                      <a:pt x="2055" y="6122"/>
                      <a:pt x="2264" y="6319"/>
                      <a:pt x="2499" y="6423"/>
                    </a:cubicBezTo>
                    <a:cubicBezTo>
                      <a:pt x="2747" y="6528"/>
                      <a:pt x="3022" y="6567"/>
                      <a:pt x="3284" y="6593"/>
                    </a:cubicBezTo>
                    <a:cubicBezTo>
                      <a:pt x="3558" y="6606"/>
                      <a:pt x="3833" y="6593"/>
                      <a:pt x="4095" y="6528"/>
                    </a:cubicBezTo>
                    <a:cubicBezTo>
                      <a:pt x="4631" y="6410"/>
                      <a:pt x="5115" y="6096"/>
                      <a:pt x="5351" y="5612"/>
                    </a:cubicBezTo>
                    <a:cubicBezTo>
                      <a:pt x="5468" y="5377"/>
                      <a:pt x="5546" y="5115"/>
                      <a:pt x="5534" y="4854"/>
                    </a:cubicBezTo>
                    <a:cubicBezTo>
                      <a:pt x="5520" y="4605"/>
                      <a:pt x="5429" y="4343"/>
                      <a:pt x="5258" y="4160"/>
                    </a:cubicBezTo>
                    <a:cubicBezTo>
                      <a:pt x="5180" y="4069"/>
                      <a:pt x="5075" y="4003"/>
                      <a:pt x="4958" y="3990"/>
                    </a:cubicBezTo>
                    <a:cubicBezTo>
                      <a:pt x="4854" y="3977"/>
                      <a:pt x="4735" y="4017"/>
                      <a:pt x="4657" y="4081"/>
                    </a:cubicBezTo>
                    <a:cubicBezTo>
                      <a:pt x="4578" y="4147"/>
                      <a:pt x="4552" y="4252"/>
                      <a:pt x="4592" y="4357"/>
                    </a:cubicBezTo>
                    <a:cubicBezTo>
                      <a:pt x="4618" y="4448"/>
                      <a:pt x="4709" y="4552"/>
                      <a:pt x="4801" y="4631"/>
                    </a:cubicBezTo>
                    <a:cubicBezTo>
                      <a:pt x="5206" y="4958"/>
                      <a:pt x="5769" y="5115"/>
                      <a:pt x="6305" y="5063"/>
                    </a:cubicBezTo>
                    <a:cubicBezTo>
                      <a:pt x="6842" y="5023"/>
                      <a:pt x="7339" y="4762"/>
                      <a:pt x="7691" y="4343"/>
                    </a:cubicBezTo>
                    <a:cubicBezTo>
                      <a:pt x="8045" y="3938"/>
                      <a:pt x="8241" y="3401"/>
                      <a:pt x="8202" y="2866"/>
                    </a:cubicBezTo>
                    <a:cubicBezTo>
                      <a:pt x="8188" y="2617"/>
                      <a:pt x="8071" y="2355"/>
                      <a:pt x="7848" y="2250"/>
                    </a:cubicBezTo>
                    <a:cubicBezTo>
                      <a:pt x="7744" y="2198"/>
                      <a:pt x="7626" y="2172"/>
                      <a:pt x="7508" y="2198"/>
                    </a:cubicBezTo>
                    <a:cubicBezTo>
                      <a:pt x="7403" y="2224"/>
                      <a:pt x="7312" y="2303"/>
                      <a:pt x="7260" y="2407"/>
                    </a:cubicBezTo>
                    <a:cubicBezTo>
                      <a:pt x="7156" y="2630"/>
                      <a:pt x="7220" y="2918"/>
                      <a:pt x="7417" y="3075"/>
                    </a:cubicBezTo>
                    <a:cubicBezTo>
                      <a:pt x="7600" y="3258"/>
                      <a:pt x="7874" y="3349"/>
                      <a:pt x="8136" y="3375"/>
                    </a:cubicBezTo>
                    <a:cubicBezTo>
                      <a:pt x="8673" y="3441"/>
                      <a:pt x="9235" y="3284"/>
                      <a:pt x="9693" y="2970"/>
                    </a:cubicBezTo>
                    <a:cubicBezTo>
                      <a:pt x="10150" y="2656"/>
                      <a:pt x="10478" y="2172"/>
                      <a:pt x="10595" y="1636"/>
                    </a:cubicBezTo>
                    <a:cubicBezTo>
                      <a:pt x="10726" y="1087"/>
                      <a:pt x="10647" y="498"/>
                      <a:pt x="10386" y="1"/>
                    </a:cubicBezTo>
                    <a:cubicBezTo>
                      <a:pt x="10673" y="485"/>
                      <a:pt x="10765" y="1087"/>
                      <a:pt x="10661" y="1649"/>
                    </a:cubicBezTo>
                    <a:cubicBezTo>
                      <a:pt x="10556" y="2198"/>
                      <a:pt x="10229" y="2721"/>
                      <a:pt x="9758" y="3061"/>
                    </a:cubicBezTo>
                    <a:cubicBezTo>
                      <a:pt x="9287" y="3401"/>
                      <a:pt x="8699" y="3572"/>
                      <a:pt x="8123" y="3520"/>
                    </a:cubicBezTo>
                    <a:cubicBezTo>
                      <a:pt x="7836" y="3493"/>
                      <a:pt x="7534" y="3401"/>
                      <a:pt x="7299" y="3192"/>
                    </a:cubicBezTo>
                    <a:cubicBezTo>
                      <a:pt x="7063" y="2996"/>
                      <a:pt x="6972" y="2630"/>
                      <a:pt x="7103" y="2329"/>
                    </a:cubicBezTo>
                    <a:cubicBezTo>
                      <a:pt x="7156" y="2185"/>
                      <a:pt x="7299" y="2055"/>
                      <a:pt x="7469" y="2015"/>
                    </a:cubicBezTo>
                    <a:cubicBezTo>
                      <a:pt x="7626" y="1976"/>
                      <a:pt x="7796" y="2002"/>
                      <a:pt x="7940" y="2081"/>
                    </a:cubicBezTo>
                    <a:cubicBezTo>
                      <a:pt x="8084" y="2146"/>
                      <a:pt x="8202" y="2276"/>
                      <a:pt x="8280" y="2407"/>
                    </a:cubicBezTo>
                    <a:cubicBezTo>
                      <a:pt x="8345" y="2552"/>
                      <a:pt x="8385" y="2695"/>
                      <a:pt x="8398" y="2852"/>
                    </a:cubicBezTo>
                    <a:cubicBezTo>
                      <a:pt x="8450" y="3454"/>
                      <a:pt x="8228" y="4029"/>
                      <a:pt x="7848" y="4487"/>
                    </a:cubicBezTo>
                    <a:cubicBezTo>
                      <a:pt x="7469" y="4932"/>
                      <a:pt x="6906" y="5232"/>
                      <a:pt x="6318" y="5285"/>
                    </a:cubicBezTo>
                    <a:cubicBezTo>
                      <a:pt x="5729" y="5337"/>
                      <a:pt x="5128" y="5180"/>
                      <a:pt x="4657" y="4814"/>
                    </a:cubicBezTo>
                    <a:cubicBezTo>
                      <a:pt x="4540" y="4709"/>
                      <a:pt x="4421" y="4592"/>
                      <a:pt x="4369" y="4421"/>
                    </a:cubicBezTo>
                    <a:cubicBezTo>
                      <a:pt x="4317" y="4252"/>
                      <a:pt x="4369" y="4029"/>
                      <a:pt x="4513" y="3924"/>
                    </a:cubicBezTo>
                    <a:cubicBezTo>
                      <a:pt x="4644" y="3807"/>
                      <a:pt x="4827" y="3755"/>
                      <a:pt x="4997" y="3768"/>
                    </a:cubicBezTo>
                    <a:cubicBezTo>
                      <a:pt x="5167" y="3794"/>
                      <a:pt x="5311" y="3898"/>
                      <a:pt x="5415" y="4003"/>
                    </a:cubicBezTo>
                    <a:cubicBezTo>
                      <a:pt x="5638" y="4238"/>
                      <a:pt x="5729" y="4552"/>
                      <a:pt x="5743" y="4854"/>
                    </a:cubicBezTo>
                    <a:cubicBezTo>
                      <a:pt x="5755" y="5154"/>
                      <a:pt x="5677" y="5455"/>
                      <a:pt x="5534" y="5717"/>
                    </a:cubicBezTo>
                    <a:cubicBezTo>
                      <a:pt x="5389" y="5978"/>
                      <a:pt x="5194" y="6200"/>
                      <a:pt x="4945" y="6371"/>
                    </a:cubicBezTo>
                    <a:cubicBezTo>
                      <a:pt x="4709" y="6540"/>
                      <a:pt x="4421" y="6659"/>
                      <a:pt x="4147" y="6723"/>
                    </a:cubicBezTo>
                    <a:cubicBezTo>
                      <a:pt x="3859" y="6776"/>
                      <a:pt x="3558" y="6802"/>
                      <a:pt x="3270" y="6776"/>
                    </a:cubicBezTo>
                    <a:cubicBezTo>
                      <a:pt x="2983" y="6750"/>
                      <a:pt x="2695" y="6711"/>
                      <a:pt x="2433" y="6580"/>
                    </a:cubicBezTo>
                    <a:cubicBezTo>
                      <a:pt x="2290" y="6514"/>
                      <a:pt x="2159" y="6436"/>
                      <a:pt x="2055" y="6319"/>
                    </a:cubicBezTo>
                    <a:cubicBezTo>
                      <a:pt x="1950" y="6200"/>
                      <a:pt x="1884" y="6057"/>
                      <a:pt x="1858" y="5900"/>
                    </a:cubicBezTo>
                    <a:cubicBezTo>
                      <a:pt x="1832" y="5743"/>
                      <a:pt x="1858" y="5586"/>
                      <a:pt x="1936" y="5442"/>
                    </a:cubicBezTo>
                    <a:cubicBezTo>
                      <a:pt x="2002" y="5298"/>
                      <a:pt x="2159" y="5194"/>
                      <a:pt x="2316" y="5168"/>
                    </a:cubicBezTo>
                    <a:cubicBezTo>
                      <a:pt x="2643" y="5141"/>
                      <a:pt x="2944" y="5351"/>
                      <a:pt x="3061" y="5638"/>
                    </a:cubicBezTo>
                    <a:cubicBezTo>
                      <a:pt x="3166" y="5926"/>
                      <a:pt x="3087" y="6240"/>
                      <a:pt x="2956" y="6502"/>
                    </a:cubicBezTo>
                    <a:cubicBezTo>
                      <a:pt x="2682" y="7011"/>
                      <a:pt x="2172" y="7377"/>
                      <a:pt x="1622" y="7496"/>
                    </a:cubicBezTo>
                    <a:cubicBezTo>
                      <a:pt x="1060" y="7627"/>
                      <a:pt x="459" y="7496"/>
                      <a:pt x="1" y="71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6" name="Google Shape;1636;p23"/>
            <p:cNvGrpSpPr/>
            <p:nvPr/>
          </p:nvGrpSpPr>
          <p:grpSpPr>
            <a:xfrm rot="505601" flipH="1">
              <a:off x="442004" y="4048401"/>
              <a:ext cx="779693" cy="1290443"/>
              <a:chOff x="6192195" y="3523420"/>
              <a:chExt cx="1045372" cy="1730389"/>
            </a:xfrm>
          </p:grpSpPr>
          <p:sp>
            <p:nvSpPr>
              <p:cNvPr id="1637" name="Google Shape;1637;p23"/>
              <p:cNvSpPr/>
              <p:nvPr/>
            </p:nvSpPr>
            <p:spPr>
              <a:xfrm rot="791151">
                <a:off x="6244375" y="3754723"/>
                <a:ext cx="716821" cy="538518"/>
              </a:xfrm>
              <a:custGeom>
                <a:avLst/>
                <a:gdLst/>
                <a:ahLst/>
                <a:cxnLst/>
                <a:rect l="l" t="t" r="r" b="b"/>
                <a:pathLst>
                  <a:path w="18666" h="14023" extrusionOk="0">
                    <a:moveTo>
                      <a:pt x="17971" y="1793"/>
                    </a:moveTo>
                    <a:cubicBezTo>
                      <a:pt x="18220" y="2160"/>
                      <a:pt x="18442" y="2564"/>
                      <a:pt x="18665" y="2983"/>
                    </a:cubicBezTo>
                    <a:cubicBezTo>
                      <a:pt x="18325" y="2983"/>
                      <a:pt x="17997" y="3009"/>
                      <a:pt x="17710" y="3154"/>
                    </a:cubicBezTo>
                    <a:cubicBezTo>
                      <a:pt x="17082" y="3454"/>
                      <a:pt x="16755" y="4174"/>
                      <a:pt x="16663" y="4854"/>
                    </a:cubicBezTo>
                    <a:cubicBezTo>
                      <a:pt x="16585" y="5547"/>
                      <a:pt x="16703" y="6240"/>
                      <a:pt x="16716" y="6933"/>
                    </a:cubicBezTo>
                    <a:cubicBezTo>
                      <a:pt x="16729" y="7627"/>
                      <a:pt x="16625" y="8359"/>
                      <a:pt x="16166" y="8882"/>
                    </a:cubicBezTo>
                    <a:cubicBezTo>
                      <a:pt x="15709" y="9432"/>
                      <a:pt x="14937" y="9654"/>
                      <a:pt x="14218" y="9575"/>
                    </a:cubicBezTo>
                    <a:cubicBezTo>
                      <a:pt x="13512" y="9510"/>
                      <a:pt x="12844" y="9183"/>
                      <a:pt x="12243" y="8790"/>
                    </a:cubicBezTo>
                    <a:cubicBezTo>
                      <a:pt x="11719" y="8464"/>
                      <a:pt x="11170" y="8058"/>
                      <a:pt x="10568" y="8150"/>
                    </a:cubicBezTo>
                    <a:cubicBezTo>
                      <a:pt x="9876" y="8255"/>
                      <a:pt x="9444" y="8987"/>
                      <a:pt x="9365" y="9680"/>
                    </a:cubicBezTo>
                    <a:cubicBezTo>
                      <a:pt x="9300" y="10373"/>
                      <a:pt x="9483" y="11066"/>
                      <a:pt x="9509" y="11772"/>
                    </a:cubicBezTo>
                    <a:cubicBezTo>
                      <a:pt x="9548" y="12466"/>
                      <a:pt x="9379" y="13251"/>
                      <a:pt x="8803" y="13643"/>
                    </a:cubicBezTo>
                    <a:cubicBezTo>
                      <a:pt x="8266" y="14022"/>
                      <a:pt x="7521" y="13944"/>
                      <a:pt x="6920" y="13670"/>
                    </a:cubicBezTo>
                    <a:cubicBezTo>
                      <a:pt x="6331" y="13382"/>
                      <a:pt x="5821" y="12937"/>
                      <a:pt x="5272" y="12583"/>
                    </a:cubicBezTo>
                    <a:cubicBezTo>
                      <a:pt x="4722" y="12231"/>
                      <a:pt x="4068" y="11943"/>
                      <a:pt x="3414" y="12060"/>
                    </a:cubicBezTo>
                    <a:cubicBezTo>
                      <a:pt x="2656" y="12217"/>
                      <a:pt x="2119" y="12897"/>
                      <a:pt x="1923" y="13670"/>
                    </a:cubicBezTo>
                    <a:cubicBezTo>
                      <a:pt x="1636" y="13316"/>
                      <a:pt x="1387" y="12963"/>
                      <a:pt x="1151" y="12597"/>
                    </a:cubicBezTo>
                    <a:cubicBezTo>
                      <a:pt x="680" y="11865"/>
                      <a:pt x="288" y="11092"/>
                      <a:pt x="0" y="10308"/>
                    </a:cubicBezTo>
                    <a:cubicBezTo>
                      <a:pt x="6488" y="8947"/>
                      <a:pt x="12492" y="5233"/>
                      <a:pt x="16585" y="1"/>
                    </a:cubicBezTo>
                    <a:cubicBezTo>
                      <a:pt x="17096" y="538"/>
                      <a:pt x="17553" y="1139"/>
                      <a:pt x="17971" y="1793"/>
                    </a:cubicBezTo>
                    <a:close/>
                    <a:moveTo>
                      <a:pt x="15421" y="6816"/>
                    </a:moveTo>
                    <a:lnTo>
                      <a:pt x="15421" y="6816"/>
                    </a:lnTo>
                    <a:cubicBezTo>
                      <a:pt x="15434" y="6331"/>
                      <a:pt x="15172" y="5848"/>
                      <a:pt x="14767" y="5573"/>
                    </a:cubicBezTo>
                    <a:cubicBezTo>
                      <a:pt x="14361" y="5299"/>
                      <a:pt x="13826" y="5246"/>
                      <a:pt x="13355" y="5377"/>
                    </a:cubicBezTo>
                    <a:cubicBezTo>
                      <a:pt x="13053" y="5468"/>
                      <a:pt x="12766" y="5639"/>
                      <a:pt x="12596" y="5913"/>
                    </a:cubicBezTo>
                    <a:cubicBezTo>
                      <a:pt x="12544" y="5979"/>
                      <a:pt x="12518" y="6070"/>
                      <a:pt x="12478" y="6148"/>
                    </a:cubicBezTo>
                    <a:cubicBezTo>
                      <a:pt x="12335" y="6423"/>
                      <a:pt x="12347" y="6790"/>
                      <a:pt x="12504" y="7077"/>
                    </a:cubicBezTo>
                    <a:cubicBezTo>
                      <a:pt x="12675" y="7430"/>
                      <a:pt x="13015" y="7665"/>
                      <a:pt x="13367" y="7822"/>
                    </a:cubicBezTo>
                    <a:cubicBezTo>
                      <a:pt x="13760" y="7993"/>
                      <a:pt x="14218" y="8084"/>
                      <a:pt x="14610" y="7941"/>
                    </a:cubicBezTo>
                    <a:cubicBezTo>
                      <a:pt x="15068" y="7770"/>
                      <a:pt x="15395" y="7299"/>
                      <a:pt x="15421" y="6816"/>
                    </a:cubicBezTo>
                    <a:close/>
                    <a:moveTo>
                      <a:pt x="8045" y="10269"/>
                    </a:moveTo>
                    <a:lnTo>
                      <a:pt x="8045" y="10269"/>
                    </a:lnTo>
                    <a:cubicBezTo>
                      <a:pt x="7783" y="9784"/>
                      <a:pt x="7234" y="9458"/>
                      <a:pt x="6684" y="9418"/>
                    </a:cubicBezTo>
                    <a:cubicBezTo>
                      <a:pt x="6318" y="9379"/>
                      <a:pt x="5938" y="9470"/>
                      <a:pt x="5677" y="9706"/>
                    </a:cubicBezTo>
                    <a:cubicBezTo>
                      <a:pt x="5429" y="9929"/>
                      <a:pt x="5310" y="10281"/>
                      <a:pt x="5402" y="10583"/>
                    </a:cubicBezTo>
                    <a:lnTo>
                      <a:pt x="5402" y="10700"/>
                    </a:lnTo>
                    <a:cubicBezTo>
                      <a:pt x="5429" y="10935"/>
                      <a:pt x="5533" y="11171"/>
                      <a:pt x="5650" y="11380"/>
                    </a:cubicBezTo>
                    <a:cubicBezTo>
                      <a:pt x="5834" y="11708"/>
                      <a:pt x="6069" y="12034"/>
                      <a:pt x="6409" y="12205"/>
                    </a:cubicBezTo>
                    <a:cubicBezTo>
                      <a:pt x="6906" y="12453"/>
                      <a:pt x="7574" y="12283"/>
                      <a:pt x="7926" y="11851"/>
                    </a:cubicBezTo>
                    <a:cubicBezTo>
                      <a:pt x="8280" y="11420"/>
                      <a:pt x="8306" y="10766"/>
                      <a:pt x="8045" y="1026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23"/>
              <p:cNvSpPr/>
              <p:nvPr/>
            </p:nvSpPr>
            <p:spPr>
              <a:xfrm rot="791151">
                <a:off x="6286499" y="3882522"/>
                <a:ext cx="715784" cy="570661"/>
              </a:xfrm>
              <a:custGeom>
                <a:avLst/>
                <a:gdLst/>
                <a:ahLst/>
                <a:cxnLst/>
                <a:rect l="l" t="t" r="r" b="b"/>
                <a:pathLst>
                  <a:path w="18639" h="14860" extrusionOk="0">
                    <a:moveTo>
                      <a:pt x="8345" y="7679"/>
                    </a:moveTo>
                    <a:cubicBezTo>
                      <a:pt x="8253" y="8516"/>
                      <a:pt x="8711" y="9406"/>
                      <a:pt x="9470" y="9798"/>
                    </a:cubicBezTo>
                    <a:cubicBezTo>
                      <a:pt x="9744" y="9929"/>
                      <a:pt x="10058" y="10007"/>
                      <a:pt x="10359" y="9955"/>
                    </a:cubicBezTo>
                    <a:cubicBezTo>
                      <a:pt x="10843" y="9877"/>
                      <a:pt x="11223" y="9458"/>
                      <a:pt x="11314" y="8987"/>
                    </a:cubicBezTo>
                    <a:cubicBezTo>
                      <a:pt x="11418" y="8516"/>
                      <a:pt x="11261" y="8019"/>
                      <a:pt x="10947" y="7653"/>
                    </a:cubicBezTo>
                    <a:cubicBezTo>
                      <a:pt x="10621" y="7299"/>
                      <a:pt x="10163" y="7078"/>
                      <a:pt x="9692" y="6999"/>
                    </a:cubicBezTo>
                    <a:cubicBezTo>
                      <a:pt x="9352" y="6933"/>
                      <a:pt x="8973" y="6959"/>
                      <a:pt x="8711" y="7182"/>
                    </a:cubicBezTo>
                    <a:cubicBezTo>
                      <a:pt x="8567" y="7287"/>
                      <a:pt x="8476" y="7482"/>
                      <a:pt x="8462" y="7666"/>
                    </a:cubicBezTo>
                    <a:close/>
                    <a:moveTo>
                      <a:pt x="15787" y="172"/>
                    </a:moveTo>
                    <a:lnTo>
                      <a:pt x="15787" y="172"/>
                    </a:lnTo>
                    <a:cubicBezTo>
                      <a:pt x="16074" y="27"/>
                      <a:pt x="16402" y="1"/>
                      <a:pt x="16742" y="1"/>
                    </a:cubicBezTo>
                    <a:cubicBezTo>
                      <a:pt x="16938" y="393"/>
                      <a:pt x="17134" y="812"/>
                      <a:pt x="17304" y="1244"/>
                    </a:cubicBezTo>
                    <a:cubicBezTo>
                      <a:pt x="17016" y="1244"/>
                      <a:pt x="16728" y="1335"/>
                      <a:pt x="16493" y="1506"/>
                    </a:cubicBezTo>
                    <a:cubicBezTo>
                      <a:pt x="16074" y="1806"/>
                      <a:pt x="15853" y="2355"/>
                      <a:pt x="15865" y="2878"/>
                    </a:cubicBezTo>
                    <a:cubicBezTo>
                      <a:pt x="15879" y="3402"/>
                      <a:pt x="16101" y="3899"/>
                      <a:pt x="16441" y="4305"/>
                    </a:cubicBezTo>
                    <a:cubicBezTo>
                      <a:pt x="16755" y="4697"/>
                      <a:pt x="17225" y="5011"/>
                      <a:pt x="17723" y="5024"/>
                    </a:cubicBezTo>
                    <a:cubicBezTo>
                      <a:pt x="17958" y="5024"/>
                      <a:pt x="18193" y="4971"/>
                      <a:pt x="18403" y="4854"/>
                    </a:cubicBezTo>
                    <a:cubicBezTo>
                      <a:pt x="18495" y="5337"/>
                      <a:pt x="18586" y="5822"/>
                      <a:pt x="18638" y="6293"/>
                    </a:cubicBezTo>
                    <a:cubicBezTo>
                      <a:pt x="16074" y="9641"/>
                      <a:pt x="12622" y="12296"/>
                      <a:pt x="8724" y="13905"/>
                    </a:cubicBezTo>
                    <a:cubicBezTo>
                      <a:pt x="7416" y="14441"/>
                      <a:pt x="6017" y="14859"/>
                      <a:pt x="4630" y="14859"/>
                    </a:cubicBezTo>
                    <a:cubicBezTo>
                      <a:pt x="3754" y="14297"/>
                      <a:pt x="2917" y="13643"/>
                      <a:pt x="2145" y="12963"/>
                    </a:cubicBezTo>
                    <a:cubicBezTo>
                      <a:pt x="2419" y="13094"/>
                      <a:pt x="2747" y="13146"/>
                      <a:pt x="3047" y="13042"/>
                    </a:cubicBezTo>
                    <a:cubicBezTo>
                      <a:pt x="3610" y="12859"/>
                      <a:pt x="3898" y="12165"/>
                      <a:pt x="3727" y="11616"/>
                    </a:cubicBezTo>
                    <a:cubicBezTo>
                      <a:pt x="3558" y="11054"/>
                      <a:pt x="3021" y="10648"/>
                      <a:pt x="2446" y="10543"/>
                    </a:cubicBezTo>
                    <a:cubicBezTo>
                      <a:pt x="2119" y="10478"/>
                      <a:pt x="1779" y="10491"/>
                      <a:pt x="1491" y="10635"/>
                    </a:cubicBezTo>
                    <a:cubicBezTo>
                      <a:pt x="1204" y="10766"/>
                      <a:pt x="955" y="11040"/>
                      <a:pt x="902" y="11354"/>
                    </a:cubicBezTo>
                    <a:cubicBezTo>
                      <a:pt x="876" y="11511"/>
                      <a:pt x="902" y="11682"/>
                      <a:pt x="968" y="11812"/>
                    </a:cubicBezTo>
                    <a:cubicBezTo>
                      <a:pt x="615" y="11446"/>
                      <a:pt x="301" y="11066"/>
                      <a:pt x="0" y="10688"/>
                    </a:cubicBezTo>
                    <a:cubicBezTo>
                      <a:pt x="196" y="9915"/>
                      <a:pt x="733" y="9235"/>
                      <a:pt x="1491" y="9078"/>
                    </a:cubicBezTo>
                    <a:cubicBezTo>
                      <a:pt x="2145" y="8961"/>
                      <a:pt x="2799" y="9249"/>
                      <a:pt x="3349" y="9601"/>
                    </a:cubicBezTo>
                    <a:cubicBezTo>
                      <a:pt x="3898" y="9955"/>
                      <a:pt x="4408" y="10400"/>
                      <a:pt x="4997" y="10688"/>
                    </a:cubicBezTo>
                    <a:cubicBezTo>
                      <a:pt x="5598" y="10962"/>
                      <a:pt x="6343" y="11040"/>
                      <a:pt x="6880" y="10661"/>
                    </a:cubicBezTo>
                    <a:cubicBezTo>
                      <a:pt x="7456" y="10269"/>
                      <a:pt x="7625" y="9484"/>
                      <a:pt x="7586" y="8790"/>
                    </a:cubicBezTo>
                    <a:cubicBezTo>
                      <a:pt x="7560" y="8084"/>
                      <a:pt x="7377" y="7391"/>
                      <a:pt x="7442" y="6698"/>
                    </a:cubicBezTo>
                    <a:cubicBezTo>
                      <a:pt x="7521" y="6005"/>
                      <a:pt x="7953" y="5273"/>
                      <a:pt x="8645" y="5168"/>
                    </a:cubicBezTo>
                    <a:cubicBezTo>
                      <a:pt x="9247" y="5076"/>
                      <a:pt x="9796" y="5482"/>
                      <a:pt x="10320" y="5808"/>
                    </a:cubicBezTo>
                    <a:cubicBezTo>
                      <a:pt x="10921" y="6201"/>
                      <a:pt x="11589" y="6528"/>
                      <a:pt x="12295" y="6593"/>
                    </a:cubicBezTo>
                    <a:cubicBezTo>
                      <a:pt x="13014" y="6672"/>
                      <a:pt x="13786" y="6450"/>
                      <a:pt x="14243" y="5900"/>
                    </a:cubicBezTo>
                    <a:cubicBezTo>
                      <a:pt x="14702" y="5377"/>
                      <a:pt x="14806" y="4645"/>
                      <a:pt x="14793" y="3951"/>
                    </a:cubicBezTo>
                    <a:cubicBezTo>
                      <a:pt x="14780" y="3258"/>
                      <a:pt x="14662" y="2565"/>
                      <a:pt x="14740" y="1872"/>
                    </a:cubicBezTo>
                    <a:cubicBezTo>
                      <a:pt x="14832" y="1192"/>
                      <a:pt x="15159" y="472"/>
                      <a:pt x="15787" y="1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23"/>
              <p:cNvSpPr/>
              <p:nvPr/>
            </p:nvSpPr>
            <p:spPr>
              <a:xfrm rot="791151">
                <a:off x="6924973" y="4003046"/>
                <a:ext cx="97965" cy="145161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3780" extrusionOk="0">
                    <a:moveTo>
                      <a:pt x="1452" y="0"/>
                    </a:moveTo>
                    <a:cubicBezTo>
                      <a:pt x="1530" y="183"/>
                      <a:pt x="1609" y="366"/>
                      <a:pt x="1687" y="562"/>
                    </a:cubicBezTo>
                    <a:cubicBezTo>
                      <a:pt x="2041" y="1530"/>
                      <a:pt x="2341" y="2564"/>
                      <a:pt x="2551" y="3610"/>
                    </a:cubicBezTo>
                    <a:cubicBezTo>
                      <a:pt x="2341" y="3727"/>
                      <a:pt x="2106" y="3780"/>
                      <a:pt x="1871" y="3780"/>
                    </a:cubicBezTo>
                    <a:cubicBezTo>
                      <a:pt x="1373" y="3767"/>
                      <a:pt x="903" y="3453"/>
                      <a:pt x="589" y="3061"/>
                    </a:cubicBezTo>
                    <a:cubicBezTo>
                      <a:pt x="249" y="2655"/>
                      <a:pt x="27" y="2158"/>
                      <a:pt x="13" y="1634"/>
                    </a:cubicBezTo>
                    <a:cubicBezTo>
                      <a:pt x="1" y="1111"/>
                      <a:pt x="222" y="562"/>
                      <a:pt x="641" y="262"/>
                    </a:cubicBezTo>
                    <a:cubicBezTo>
                      <a:pt x="876" y="91"/>
                      <a:pt x="1164" y="0"/>
                      <a:pt x="1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23"/>
              <p:cNvSpPr/>
              <p:nvPr/>
            </p:nvSpPr>
            <p:spPr>
              <a:xfrm rot="791151">
                <a:off x="6241732" y="3629207"/>
                <a:ext cx="670546" cy="511828"/>
              </a:xfrm>
              <a:custGeom>
                <a:avLst/>
                <a:gdLst/>
                <a:ahLst/>
                <a:cxnLst/>
                <a:rect l="l" t="t" r="r" b="b"/>
                <a:pathLst>
                  <a:path w="17461" h="13328" extrusionOk="0">
                    <a:moveTo>
                      <a:pt x="12871" y="0"/>
                    </a:moveTo>
                    <a:cubicBezTo>
                      <a:pt x="14557" y="602"/>
                      <a:pt x="16140" y="1622"/>
                      <a:pt x="17461" y="3021"/>
                    </a:cubicBezTo>
                    <a:cubicBezTo>
                      <a:pt x="13368" y="8253"/>
                      <a:pt x="7364" y="11967"/>
                      <a:pt x="876" y="13328"/>
                    </a:cubicBezTo>
                    <a:cubicBezTo>
                      <a:pt x="248" y="11680"/>
                      <a:pt x="0" y="9953"/>
                      <a:pt x="131" y="8305"/>
                    </a:cubicBezTo>
                    <a:cubicBezTo>
                      <a:pt x="1138" y="8162"/>
                      <a:pt x="2132" y="7834"/>
                      <a:pt x="3061" y="7442"/>
                    </a:cubicBezTo>
                    <a:cubicBezTo>
                      <a:pt x="6906" y="5872"/>
                      <a:pt x="10307" y="3270"/>
                      <a:pt x="128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23"/>
              <p:cNvSpPr/>
              <p:nvPr/>
            </p:nvSpPr>
            <p:spPr>
              <a:xfrm rot="791151">
                <a:off x="6275379" y="3574513"/>
                <a:ext cx="489247" cy="357143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9300" extrusionOk="0">
                    <a:moveTo>
                      <a:pt x="4290" y="1845"/>
                    </a:moveTo>
                    <a:cubicBezTo>
                      <a:pt x="6828" y="223"/>
                      <a:pt x="9914" y="1"/>
                      <a:pt x="12740" y="995"/>
                    </a:cubicBezTo>
                    <a:cubicBezTo>
                      <a:pt x="10176" y="4265"/>
                      <a:pt x="6775" y="6867"/>
                      <a:pt x="2930" y="8437"/>
                    </a:cubicBezTo>
                    <a:cubicBezTo>
                      <a:pt x="2001" y="8829"/>
                      <a:pt x="1007" y="9157"/>
                      <a:pt x="0" y="9300"/>
                    </a:cubicBezTo>
                    <a:cubicBezTo>
                      <a:pt x="236" y="6279"/>
                      <a:pt x="1713" y="3506"/>
                      <a:pt x="4290" y="18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23"/>
              <p:cNvSpPr/>
              <p:nvPr/>
            </p:nvSpPr>
            <p:spPr>
              <a:xfrm rot="791151">
                <a:off x="6424073" y="4141653"/>
                <a:ext cx="547542" cy="417435"/>
              </a:xfrm>
              <a:custGeom>
                <a:avLst/>
                <a:gdLst/>
                <a:ahLst/>
                <a:cxnLst/>
                <a:rect l="l" t="t" r="r" b="b"/>
                <a:pathLst>
                  <a:path w="14258" h="10870" extrusionOk="0">
                    <a:moveTo>
                      <a:pt x="14008" y="0"/>
                    </a:moveTo>
                    <a:cubicBezTo>
                      <a:pt x="14257" y="1819"/>
                      <a:pt x="14244" y="3650"/>
                      <a:pt x="13917" y="5284"/>
                    </a:cubicBezTo>
                    <a:cubicBezTo>
                      <a:pt x="12714" y="6397"/>
                      <a:pt x="11418" y="7403"/>
                      <a:pt x="10058" y="8306"/>
                    </a:cubicBezTo>
                    <a:cubicBezTo>
                      <a:pt x="8502" y="9313"/>
                      <a:pt x="6854" y="10176"/>
                      <a:pt x="5140" y="10870"/>
                    </a:cubicBezTo>
                    <a:cubicBezTo>
                      <a:pt x="3414" y="10451"/>
                      <a:pt x="1635" y="9627"/>
                      <a:pt x="0" y="8554"/>
                    </a:cubicBezTo>
                    <a:cubicBezTo>
                      <a:pt x="1387" y="8554"/>
                      <a:pt x="2786" y="8136"/>
                      <a:pt x="4094" y="7600"/>
                    </a:cubicBezTo>
                    <a:cubicBezTo>
                      <a:pt x="7992" y="5991"/>
                      <a:pt x="11444" y="3336"/>
                      <a:pt x="140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23"/>
              <p:cNvSpPr/>
              <p:nvPr/>
            </p:nvSpPr>
            <p:spPr>
              <a:xfrm rot="791151">
                <a:off x="6716445" y="3996400"/>
                <a:ext cx="119048" cy="109025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839" extrusionOk="0">
                    <a:moveTo>
                      <a:pt x="144" y="902"/>
                    </a:moveTo>
                    <a:cubicBezTo>
                      <a:pt x="184" y="824"/>
                      <a:pt x="210" y="733"/>
                      <a:pt x="262" y="667"/>
                    </a:cubicBezTo>
                    <a:cubicBezTo>
                      <a:pt x="432" y="393"/>
                      <a:pt x="719" y="222"/>
                      <a:pt x="1021" y="131"/>
                    </a:cubicBezTo>
                    <a:cubicBezTo>
                      <a:pt x="1492" y="0"/>
                      <a:pt x="2027" y="53"/>
                      <a:pt x="2433" y="327"/>
                    </a:cubicBezTo>
                    <a:cubicBezTo>
                      <a:pt x="2838" y="602"/>
                      <a:pt x="3100" y="1085"/>
                      <a:pt x="3087" y="1570"/>
                    </a:cubicBezTo>
                    <a:cubicBezTo>
                      <a:pt x="3061" y="2053"/>
                      <a:pt x="2734" y="2524"/>
                      <a:pt x="2276" y="2695"/>
                    </a:cubicBezTo>
                    <a:cubicBezTo>
                      <a:pt x="1884" y="2838"/>
                      <a:pt x="1426" y="2747"/>
                      <a:pt x="1033" y="2576"/>
                    </a:cubicBezTo>
                    <a:cubicBezTo>
                      <a:pt x="681" y="2419"/>
                      <a:pt x="341" y="2184"/>
                      <a:pt x="170" y="1831"/>
                    </a:cubicBezTo>
                    <a:cubicBezTo>
                      <a:pt x="13" y="1544"/>
                      <a:pt x="1" y="1177"/>
                      <a:pt x="144" y="9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23"/>
              <p:cNvSpPr/>
              <p:nvPr/>
            </p:nvSpPr>
            <p:spPr>
              <a:xfrm rot="791151">
                <a:off x="6792279" y="4385620"/>
                <a:ext cx="148234" cy="126613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3297" extrusionOk="0">
                    <a:moveTo>
                      <a:pt x="3859" y="0"/>
                    </a:moveTo>
                    <a:cubicBezTo>
                      <a:pt x="3610" y="1244"/>
                      <a:pt x="3191" y="2368"/>
                      <a:pt x="2577" y="3297"/>
                    </a:cubicBezTo>
                    <a:cubicBezTo>
                      <a:pt x="2290" y="3009"/>
                      <a:pt x="1923" y="2826"/>
                      <a:pt x="1543" y="2735"/>
                    </a:cubicBezTo>
                    <a:cubicBezTo>
                      <a:pt x="1034" y="2630"/>
                      <a:pt x="471" y="2708"/>
                      <a:pt x="0" y="3022"/>
                    </a:cubicBezTo>
                    <a:cubicBezTo>
                      <a:pt x="1360" y="2119"/>
                      <a:pt x="2656" y="1113"/>
                      <a:pt x="38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23"/>
              <p:cNvSpPr/>
              <p:nvPr/>
            </p:nvSpPr>
            <p:spPr>
              <a:xfrm rot="791151">
                <a:off x="6669337" y="4535191"/>
                <a:ext cx="498310" cy="670622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17463" extrusionOk="0">
                    <a:moveTo>
                      <a:pt x="3572" y="341"/>
                    </a:moveTo>
                    <a:lnTo>
                      <a:pt x="12361" y="14009"/>
                    </a:lnTo>
                    <a:cubicBezTo>
                      <a:pt x="12975" y="14964"/>
                      <a:pt x="12701" y="16245"/>
                      <a:pt x="11746" y="16861"/>
                    </a:cubicBezTo>
                    <a:cubicBezTo>
                      <a:pt x="10792" y="17462"/>
                      <a:pt x="9510" y="17187"/>
                      <a:pt x="8908" y="16233"/>
                    </a:cubicBezTo>
                    <a:lnTo>
                      <a:pt x="105" y="2564"/>
                    </a:lnTo>
                    <a:cubicBezTo>
                      <a:pt x="67" y="2512"/>
                      <a:pt x="40" y="2447"/>
                      <a:pt x="1" y="2381"/>
                    </a:cubicBezTo>
                    <a:cubicBezTo>
                      <a:pt x="590" y="2224"/>
                      <a:pt x="1125" y="2002"/>
                      <a:pt x="1622" y="1675"/>
                    </a:cubicBezTo>
                    <a:cubicBezTo>
                      <a:pt x="2303" y="1244"/>
                      <a:pt x="2852" y="681"/>
                      <a:pt x="3297" y="1"/>
                    </a:cubicBezTo>
                    <a:cubicBezTo>
                      <a:pt x="3401" y="105"/>
                      <a:pt x="3493" y="223"/>
                      <a:pt x="3572" y="3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23"/>
              <p:cNvSpPr/>
              <p:nvPr/>
            </p:nvSpPr>
            <p:spPr>
              <a:xfrm rot="791151">
                <a:off x="6725892" y="4473216"/>
                <a:ext cx="144701" cy="117051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048" extrusionOk="0">
                    <a:moveTo>
                      <a:pt x="2733" y="106"/>
                    </a:moveTo>
                    <a:cubicBezTo>
                      <a:pt x="3113" y="197"/>
                      <a:pt x="3480" y="380"/>
                      <a:pt x="3767" y="668"/>
                    </a:cubicBezTo>
                    <a:cubicBezTo>
                      <a:pt x="3309" y="1348"/>
                      <a:pt x="2760" y="1911"/>
                      <a:pt x="2079" y="2342"/>
                    </a:cubicBezTo>
                    <a:cubicBezTo>
                      <a:pt x="1582" y="2669"/>
                      <a:pt x="1047" y="2891"/>
                      <a:pt x="458" y="3048"/>
                    </a:cubicBezTo>
                    <a:cubicBezTo>
                      <a:pt x="0" y="2120"/>
                      <a:pt x="288" y="969"/>
                      <a:pt x="1190" y="393"/>
                    </a:cubicBezTo>
                    <a:cubicBezTo>
                      <a:pt x="1661" y="79"/>
                      <a:pt x="2224" y="1"/>
                      <a:pt x="2733" y="1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23"/>
              <p:cNvSpPr/>
              <p:nvPr/>
            </p:nvSpPr>
            <p:spPr>
              <a:xfrm rot="791151">
                <a:off x="6593752" y="4152231"/>
                <a:ext cx="121621" cy="118088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075" extrusionOk="0">
                    <a:moveTo>
                      <a:pt x="210" y="733"/>
                    </a:moveTo>
                    <a:cubicBezTo>
                      <a:pt x="224" y="549"/>
                      <a:pt x="315" y="354"/>
                      <a:pt x="459" y="249"/>
                    </a:cubicBezTo>
                    <a:cubicBezTo>
                      <a:pt x="721" y="26"/>
                      <a:pt x="1100" y="0"/>
                      <a:pt x="1440" y="66"/>
                    </a:cubicBezTo>
                    <a:cubicBezTo>
                      <a:pt x="1911" y="145"/>
                      <a:pt x="2369" y="366"/>
                      <a:pt x="2695" y="720"/>
                    </a:cubicBezTo>
                    <a:cubicBezTo>
                      <a:pt x="3009" y="1086"/>
                      <a:pt x="3166" y="1583"/>
                      <a:pt x="3062" y="2054"/>
                    </a:cubicBezTo>
                    <a:cubicBezTo>
                      <a:pt x="2971" y="2525"/>
                      <a:pt x="2578" y="2944"/>
                      <a:pt x="2107" y="3022"/>
                    </a:cubicBezTo>
                    <a:cubicBezTo>
                      <a:pt x="1806" y="3074"/>
                      <a:pt x="1492" y="2996"/>
                      <a:pt x="1218" y="2865"/>
                    </a:cubicBezTo>
                    <a:cubicBezTo>
                      <a:pt x="459" y="2473"/>
                      <a:pt x="1" y="1583"/>
                      <a:pt x="93" y="7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23"/>
              <p:cNvSpPr/>
              <p:nvPr/>
            </p:nvSpPr>
            <p:spPr>
              <a:xfrm rot="791151">
                <a:off x="6582707" y="4460319"/>
                <a:ext cx="188902" cy="115054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2996" extrusionOk="0">
                    <a:moveTo>
                      <a:pt x="0" y="2564"/>
                    </a:moveTo>
                    <a:cubicBezTo>
                      <a:pt x="1714" y="1870"/>
                      <a:pt x="3362" y="1007"/>
                      <a:pt x="4918" y="0"/>
                    </a:cubicBezTo>
                    <a:cubicBezTo>
                      <a:pt x="4016" y="576"/>
                      <a:pt x="3728" y="1727"/>
                      <a:pt x="4186" y="2655"/>
                    </a:cubicBezTo>
                    <a:cubicBezTo>
                      <a:pt x="2917" y="2995"/>
                      <a:pt x="1479" y="2930"/>
                      <a:pt x="0" y="256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23"/>
              <p:cNvSpPr/>
              <p:nvPr/>
            </p:nvSpPr>
            <p:spPr>
              <a:xfrm rot="791151">
                <a:off x="6416639" y="4088828"/>
                <a:ext cx="115092" cy="118049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3074" extrusionOk="0">
                    <a:moveTo>
                      <a:pt x="92" y="1204"/>
                    </a:moveTo>
                    <a:cubicBezTo>
                      <a:pt x="0" y="902"/>
                      <a:pt x="131" y="550"/>
                      <a:pt x="367" y="327"/>
                    </a:cubicBezTo>
                    <a:cubicBezTo>
                      <a:pt x="628" y="91"/>
                      <a:pt x="1008" y="0"/>
                      <a:pt x="1374" y="39"/>
                    </a:cubicBezTo>
                    <a:cubicBezTo>
                      <a:pt x="1924" y="79"/>
                      <a:pt x="2473" y="405"/>
                      <a:pt x="2735" y="890"/>
                    </a:cubicBezTo>
                    <a:cubicBezTo>
                      <a:pt x="2996" y="1387"/>
                      <a:pt x="2970" y="2041"/>
                      <a:pt x="2616" y="2472"/>
                    </a:cubicBezTo>
                    <a:cubicBezTo>
                      <a:pt x="2264" y="2917"/>
                      <a:pt x="1596" y="3074"/>
                      <a:pt x="1099" y="2826"/>
                    </a:cubicBezTo>
                    <a:cubicBezTo>
                      <a:pt x="759" y="2655"/>
                      <a:pt x="524" y="2329"/>
                      <a:pt x="340" y="2001"/>
                    </a:cubicBezTo>
                    <a:cubicBezTo>
                      <a:pt x="223" y="1792"/>
                      <a:pt x="119" y="1556"/>
                      <a:pt x="92" y="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23"/>
              <p:cNvSpPr/>
              <p:nvPr/>
            </p:nvSpPr>
            <p:spPr>
              <a:xfrm rot="791151">
                <a:off x="6288765" y="4219731"/>
                <a:ext cx="116052" cy="102496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69" extrusionOk="0">
                    <a:moveTo>
                      <a:pt x="197" y="1439"/>
                    </a:moveTo>
                    <a:cubicBezTo>
                      <a:pt x="157" y="1413"/>
                      <a:pt x="131" y="1373"/>
                      <a:pt x="92" y="1334"/>
                    </a:cubicBezTo>
                    <a:cubicBezTo>
                      <a:pt x="26" y="1204"/>
                      <a:pt x="0" y="1033"/>
                      <a:pt x="26" y="876"/>
                    </a:cubicBezTo>
                    <a:cubicBezTo>
                      <a:pt x="79" y="562"/>
                      <a:pt x="328" y="288"/>
                      <a:pt x="615" y="157"/>
                    </a:cubicBezTo>
                    <a:cubicBezTo>
                      <a:pt x="903" y="13"/>
                      <a:pt x="1243" y="0"/>
                      <a:pt x="1570" y="65"/>
                    </a:cubicBezTo>
                    <a:cubicBezTo>
                      <a:pt x="2145" y="170"/>
                      <a:pt x="2682" y="576"/>
                      <a:pt x="2851" y="1138"/>
                    </a:cubicBezTo>
                    <a:cubicBezTo>
                      <a:pt x="3022" y="1687"/>
                      <a:pt x="2734" y="2381"/>
                      <a:pt x="2171" y="2564"/>
                    </a:cubicBezTo>
                    <a:cubicBezTo>
                      <a:pt x="1871" y="2668"/>
                      <a:pt x="1543" y="2616"/>
                      <a:pt x="1269" y="2485"/>
                    </a:cubicBezTo>
                    <a:cubicBezTo>
                      <a:pt x="890" y="2145"/>
                      <a:pt x="537" y="1805"/>
                      <a:pt x="197" y="14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23"/>
              <p:cNvSpPr/>
              <p:nvPr/>
            </p:nvSpPr>
            <p:spPr>
              <a:xfrm rot="791151">
                <a:off x="6248140" y="3661865"/>
                <a:ext cx="603303" cy="423426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11026" extrusionOk="0">
                    <a:moveTo>
                      <a:pt x="40" y="9130"/>
                    </a:moveTo>
                    <a:cubicBezTo>
                      <a:pt x="14" y="9627"/>
                      <a:pt x="236" y="10136"/>
                      <a:pt x="590" y="10476"/>
                    </a:cubicBezTo>
                    <a:cubicBezTo>
                      <a:pt x="773" y="10647"/>
                      <a:pt x="982" y="10790"/>
                      <a:pt x="1217" y="10869"/>
                    </a:cubicBezTo>
                    <a:cubicBezTo>
                      <a:pt x="1453" y="10947"/>
                      <a:pt x="1701" y="10973"/>
                      <a:pt x="1950" y="10947"/>
                    </a:cubicBezTo>
                    <a:cubicBezTo>
                      <a:pt x="2447" y="10882"/>
                      <a:pt x="2918" y="10621"/>
                      <a:pt x="3192" y="10215"/>
                    </a:cubicBezTo>
                    <a:cubicBezTo>
                      <a:pt x="3480" y="9810"/>
                      <a:pt x="3546" y="9287"/>
                      <a:pt x="3427" y="8816"/>
                    </a:cubicBezTo>
                    <a:cubicBezTo>
                      <a:pt x="3375" y="8580"/>
                      <a:pt x="3270" y="8345"/>
                      <a:pt x="3113" y="8162"/>
                    </a:cubicBezTo>
                    <a:cubicBezTo>
                      <a:pt x="2970" y="7965"/>
                      <a:pt x="2747" y="7822"/>
                      <a:pt x="2525" y="7808"/>
                    </a:cubicBezTo>
                    <a:cubicBezTo>
                      <a:pt x="2421" y="7796"/>
                      <a:pt x="2316" y="7834"/>
                      <a:pt x="2238" y="7913"/>
                    </a:cubicBezTo>
                    <a:cubicBezTo>
                      <a:pt x="2172" y="7991"/>
                      <a:pt x="2146" y="8110"/>
                      <a:pt x="2146" y="8214"/>
                    </a:cubicBezTo>
                    <a:cubicBezTo>
                      <a:pt x="2146" y="8450"/>
                      <a:pt x="2264" y="8685"/>
                      <a:pt x="2395" y="8881"/>
                    </a:cubicBezTo>
                    <a:cubicBezTo>
                      <a:pt x="2904" y="9705"/>
                      <a:pt x="3977" y="10176"/>
                      <a:pt x="4918" y="9915"/>
                    </a:cubicBezTo>
                    <a:cubicBezTo>
                      <a:pt x="5860" y="9665"/>
                      <a:pt x="6580" y="8764"/>
                      <a:pt x="6632" y="7796"/>
                    </a:cubicBezTo>
                    <a:cubicBezTo>
                      <a:pt x="6658" y="7325"/>
                      <a:pt x="6502" y="6802"/>
                      <a:pt x="6122" y="6540"/>
                    </a:cubicBezTo>
                    <a:cubicBezTo>
                      <a:pt x="5939" y="6422"/>
                      <a:pt x="5703" y="6383"/>
                      <a:pt x="5481" y="6435"/>
                    </a:cubicBezTo>
                    <a:cubicBezTo>
                      <a:pt x="5258" y="6488"/>
                      <a:pt x="5089" y="6645"/>
                      <a:pt x="5049" y="6854"/>
                    </a:cubicBezTo>
                    <a:cubicBezTo>
                      <a:pt x="4997" y="7063"/>
                      <a:pt x="5063" y="7299"/>
                      <a:pt x="5167" y="7508"/>
                    </a:cubicBezTo>
                    <a:cubicBezTo>
                      <a:pt x="5272" y="7717"/>
                      <a:pt x="5442" y="7900"/>
                      <a:pt x="5612" y="8070"/>
                    </a:cubicBezTo>
                    <a:cubicBezTo>
                      <a:pt x="5965" y="8397"/>
                      <a:pt x="6423" y="8607"/>
                      <a:pt x="6894" y="8698"/>
                    </a:cubicBezTo>
                    <a:cubicBezTo>
                      <a:pt x="7377" y="8790"/>
                      <a:pt x="7874" y="8750"/>
                      <a:pt x="8319" y="8567"/>
                    </a:cubicBezTo>
                    <a:cubicBezTo>
                      <a:pt x="8764" y="8384"/>
                      <a:pt x="9144" y="8057"/>
                      <a:pt x="9405" y="7665"/>
                    </a:cubicBezTo>
                    <a:cubicBezTo>
                      <a:pt x="9679" y="7259"/>
                      <a:pt x="9850" y="6788"/>
                      <a:pt x="9876" y="6305"/>
                    </a:cubicBezTo>
                    <a:cubicBezTo>
                      <a:pt x="9902" y="5834"/>
                      <a:pt x="9784" y="5323"/>
                      <a:pt x="9484" y="4970"/>
                    </a:cubicBezTo>
                    <a:cubicBezTo>
                      <a:pt x="9339" y="4787"/>
                      <a:pt x="9144" y="4657"/>
                      <a:pt x="8921" y="4630"/>
                    </a:cubicBezTo>
                    <a:cubicBezTo>
                      <a:pt x="8699" y="4604"/>
                      <a:pt x="8463" y="4669"/>
                      <a:pt x="8306" y="4813"/>
                    </a:cubicBezTo>
                    <a:cubicBezTo>
                      <a:pt x="8136" y="4957"/>
                      <a:pt x="8084" y="5192"/>
                      <a:pt x="8162" y="5402"/>
                    </a:cubicBezTo>
                    <a:cubicBezTo>
                      <a:pt x="8241" y="5598"/>
                      <a:pt x="8411" y="5781"/>
                      <a:pt x="8594" y="5925"/>
                    </a:cubicBezTo>
                    <a:cubicBezTo>
                      <a:pt x="9405" y="6435"/>
                      <a:pt x="10478" y="6618"/>
                      <a:pt x="11393" y="6305"/>
                    </a:cubicBezTo>
                    <a:cubicBezTo>
                      <a:pt x="11851" y="6148"/>
                      <a:pt x="12269" y="5846"/>
                      <a:pt x="12570" y="5467"/>
                    </a:cubicBezTo>
                    <a:cubicBezTo>
                      <a:pt x="12858" y="5088"/>
                      <a:pt x="13054" y="4617"/>
                      <a:pt x="13041" y="4133"/>
                    </a:cubicBezTo>
                    <a:cubicBezTo>
                      <a:pt x="13041" y="3649"/>
                      <a:pt x="12845" y="3178"/>
                      <a:pt x="12518" y="2825"/>
                    </a:cubicBezTo>
                    <a:cubicBezTo>
                      <a:pt x="12348" y="2642"/>
                      <a:pt x="12152" y="2498"/>
                      <a:pt x="11929" y="2407"/>
                    </a:cubicBezTo>
                    <a:cubicBezTo>
                      <a:pt x="11720" y="2302"/>
                      <a:pt x="11472" y="2262"/>
                      <a:pt x="11249" y="2302"/>
                    </a:cubicBezTo>
                    <a:cubicBezTo>
                      <a:pt x="11132" y="2328"/>
                      <a:pt x="11027" y="2381"/>
                      <a:pt x="10949" y="2459"/>
                    </a:cubicBezTo>
                    <a:cubicBezTo>
                      <a:pt x="10883" y="2538"/>
                      <a:pt x="10844" y="2655"/>
                      <a:pt x="10844" y="2759"/>
                    </a:cubicBezTo>
                    <a:cubicBezTo>
                      <a:pt x="10844" y="2982"/>
                      <a:pt x="11001" y="3178"/>
                      <a:pt x="11197" y="3335"/>
                    </a:cubicBezTo>
                    <a:cubicBezTo>
                      <a:pt x="11576" y="3623"/>
                      <a:pt x="12073" y="3780"/>
                      <a:pt x="12557" y="3846"/>
                    </a:cubicBezTo>
                    <a:cubicBezTo>
                      <a:pt x="13041" y="3910"/>
                      <a:pt x="13551" y="3858"/>
                      <a:pt x="14009" y="3662"/>
                    </a:cubicBezTo>
                    <a:cubicBezTo>
                      <a:pt x="14454" y="3453"/>
                      <a:pt x="14859" y="3126"/>
                      <a:pt x="15120" y="2695"/>
                    </a:cubicBezTo>
                    <a:cubicBezTo>
                      <a:pt x="15670" y="1858"/>
                      <a:pt x="15474" y="602"/>
                      <a:pt x="14650" y="0"/>
                    </a:cubicBezTo>
                    <a:cubicBezTo>
                      <a:pt x="15487" y="588"/>
                      <a:pt x="15709" y="1858"/>
                      <a:pt x="15160" y="2721"/>
                    </a:cubicBezTo>
                    <a:cubicBezTo>
                      <a:pt x="14899" y="3165"/>
                      <a:pt x="14506" y="3518"/>
                      <a:pt x="14048" y="3727"/>
                    </a:cubicBezTo>
                    <a:cubicBezTo>
                      <a:pt x="13577" y="3950"/>
                      <a:pt x="13054" y="4015"/>
                      <a:pt x="12544" y="3963"/>
                    </a:cubicBezTo>
                    <a:cubicBezTo>
                      <a:pt x="12034" y="3898"/>
                      <a:pt x="11537" y="3741"/>
                      <a:pt x="11106" y="3427"/>
                    </a:cubicBezTo>
                    <a:cubicBezTo>
                      <a:pt x="10909" y="3270"/>
                      <a:pt x="10713" y="3047"/>
                      <a:pt x="10700" y="2759"/>
                    </a:cubicBezTo>
                    <a:cubicBezTo>
                      <a:pt x="10700" y="2616"/>
                      <a:pt x="10752" y="2472"/>
                      <a:pt x="10856" y="2367"/>
                    </a:cubicBezTo>
                    <a:cubicBezTo>
                      <a:pt x="10949" y="2262"/>
                      <a:pt x="11079" y="2198"/>
                      <a:pt x="11210" y="2171"/>
                    </a:cubicBezTo>
                    <a:cubicBezTo>
                      <a:pt x="11484" y="2105"/>
                      <a:pt x="11759" y="2158"/>
                      <a:pt x="11995" y="2262"/>
                    </a:cubicBezTo>
                    <a:cubicBezTo>
                      <a:pt x="12243" y="2367"/>
                      <a:pt x="12452" y="2524"/>
                      <a:pt x="12635" y="2707"/>
                    </a:cubicBezTo>
                    <a:cubicBezTo>
                      <a:pt x="12989" y="3087"/>
                      <a:pt x="13211" y="3610"/>
                      <a:pt x="13224" y="4133"/>
                    </a:cubicBezTo>
                    <a:cubicBezTo>
                      <a:pt x="13237" y="4657"/>
                      <a:pt x="13028" y="5180"/>
                      <a:pt x="12714" y="5585"/>
                    </a:cubicBezTo>
                    <a:cubicBezTo>
                      <a:pt x="12400" y="6003"/>
                      <a:pt x="11955" y="6317"/>
                      <a:pt x="11458" y="6488"/>
                    </a:cubicBezTo>
                    <a:cubicBezTo>
                      <a:pt x="10975" y="6657"/>
                      <a:pt x="10438" y="6697"/>
                      <a:pt x="9928" y="6618"/>
                    </a:cubicBezTo>
                    <a:cubicBezTo>
                      <a:pt x="9667" y="6592"/>
                      <a:pt x="9418" y="6526"/>
                      <a:pt x="9170" y="6435"/>
                    </a:cubicBezTo>
                    <a:cubicBezTo>
                      <a:pt x="8934" y="6343"/>
                      <a:pt x="8699" y="6239"/>
                      <a:pt x="8476" y="6082"/>
                    </a:cubicBezTo>
                    <a:cubicBezTo>
                      <a:pt x="8267" y="5938"/>
                      <a:pt x="8057" y="5742"/>
                      <a:pt x="7966" y="5467"/>
                    </a:cubicBezTo>
                    <a:cubicBezTo>
                      <a:pt x="7914" y="5337"/>
                      <a:pt x="7901" y="5180"/>
                      <a:pt x="7940" y="5035"/>
                    </a:cubicBezTo>
                    <a:cubicBezTo>
                      <a:pt x="7966" y="4892"/>
                      <a:pt x="8057" y="4761"/>
                      <a:pt x="8162" y="4657"/>
                    </a:cubicBezTo>
                    <a:cubicBezTo>
                      <a:pt x="8371" y="4473"/>
                      <a:pt x="8673" y="4395"/>
                      <a:pt x="8947" y="4421"/>
                    </a:cubicBezTo>
                    <a:cubicBezTo>
                      <a:pt x="9235" y="4460"/>
                      <a:pt x="9484" y="4617"/>
                      <a:pt x="9653" y="4826"/>
                    </a:cubicBezTo>
                    <a:cubicBezTo>
                      <a:pt x="10007" y="5245"/>
                      <a:pt x="10124" y="5794"/>
                      <a:pt x="10098" y="6317"/>
                    </a:cubicBezTo>
                    <a:cubicBezTo>
                      <a:pt x="10072" y="6840"/>
                      <a:pt x="9889" y="7351"/>
                      <a:pt x="9601" y="7782"/>
                    </a:cubicBezTo>
                    <a:cubicBezTo>
                      <a:pt x="9313" y="8227"/>
                      <a:pt x="8895" y="8580"/>
                      <a:pt x="8398" y="8776"/>
                    </a:cubicBezTo>
                    <a:cubicBezTo>
                      <a:pt x="7914" y="8973"/>
                      <a:pt x="7365" y="9011"/>
                      <a:pt x="6854" y="8920"/>
                    </a:cubicBezTo>
                    <a:cubicBezTo>
                      <a:pt x="6345" y="8816"/>
                      <a:pt x="5860" y="8580"/>
                      <a:pt x="5468" y="8227"/>
                    </a:cubicBezTo>
                    <a:cubicBezTo>
                      <a:pt x="5285" y="8044"/>
                      <a:pt x="5101" y="7848"/>
                      <a:pt x="4984" y="7613"/>
                    </a:cubicBezTo>
                    <a:cubicBezTo>
                      <a:pt x="4866" y="7377"/>
                      <a:pt x="4775" y="7089"/>
                      <a:pt x="4840" y="6802"/>
                    </a:cubicBezTo>
                    <a:cubicBezTo>
                      <a:pt x="4880" y="6671"/>
                      <a:pt x="4945" y="6526"/>
                      <a:pt x="5063" y="6435"/>
                    </a:cubicBezTo>
                    <a:cubicBezTo>
                      <a:pt x="5167" y="6331"/>
                      <a:pt x="5298" y="6265"/>
                      <a:pt x="5429" y="6239"/>
                    </a:cubicBezTo>
                    <a:cubicBezTo>
                      <a:pt x="5703" y="6174"/>
                      <a:pt x="6005" y="6212"/>
                      <a:pt x="6240" y="6383"/>
                    </a:cubicBezTo>
                    <a:cubicBezTo>
                      <a:pt x="6462" y="6540"/>
                      <a:pt x="6619" y="6775"/>
                      <a:pt x="6711" y="7023"/>
                    </a:cubicBezTo>
                    <a:cubicBezTo>
                      <a:pt x="6802" y="7272"/>
                      <a:pt x="6842" y="7547"/>
                      <a:pt x="6828" y="7808"/>
                    </a:cubicBezTo>
                    <a:cubicBezTo>
                      <a:pt x="6763" y="8855"/>
                      <a:pt x="5991" y="9822"/>
                      <a:pt x="4971" y="10084"/>
                    </a:cubicBezTo>
                    <a:cubicBezTo>
                      <a:pt x="3938" y="10346"/>
                      <a:pt x="2813" y="9849"/>
                      <a:pt x="2264" y="8959"/>
                    </a:cubicBezTo>
                    <a:cubicBezTo>
                      <a:pt x="2133" y="8737"/>
                      <a:pt x="2015" y="8502"/>
                      <a:pt x="2015" y="8227"/>
                    </a:cubicBezTo>
                    <a:cubicBezTo>
                      <a:pt x="2002" y="8083"/>
                      <a:pt x="2041" y="7939"/>
                      <a:pt x="2146" y="7822"/>
                    </a:cubicBezTo>
                    <a:cubicBezTo>
                      <a:pt x="2238" y="7717"/>
                      <a:pt x="2395" y="7665"/>
                      <a:pt x="2538" y="7677"/>
                    </a:cubicBezTo>
                    <a:cubicBezTo>
                      <a:pt x="2813" y="7704"/>
                      <a:pt x="3049" y="7874"/>
                      <a:pt x="3205" y="8083"/>
                    </a:cubicBezTo>
                    <a:cubicBezTo>
                      <a:pt x="3375" y="8293"/>
                      <a:pt x="3480" y="8528"/>
                      <a:pt x="3532" y="8790"/>
                    </a:cubicBezTo>
                    <a:cubicBezTo>
                      <a:pt x="3650" y="9287"/>
                      <a:pt x="3572" y="9849"/>
                      <a:pt x="3258" y="10267"/>
                    </a:cubicBezTo>
                    <a:cubicBezTo>
                      <a:pt x="2956" y="10686"/>
                      <a:pt x="2459" y="10947"/>
                      <a:pt x="1962" y="11000"/>
                    </a:cubicBezTo>
                    <a:cubicBezTo>
                      <a:pt x="1701" y="11026"/>
                      <a:pt x="1439" y="11000"/>
                      <a:pt x="1204" y="10909"/>
                    </a:cubicBezTo>
                    <a:cubicBezTo>
                      <a:pt x="968" y="10816"/>
                      <a:pt x="747" y="10673"/>
                      <a:pt x="576" y="10503"/>
                    </a:cubicBezTo>
                    <a:cubicBezTo>
                      <a:pt x="210" y="10136"/>
                      <a:pt x="0" y="9627"/>
                      <a:pt x="40" y="91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23"/>
              <p:cNvSpPr/>
              <p:nvPr/>
            </p:nvSpPr>
            <p:spPr>
              <a:xfrm rot="791151">
                <a:off x="6526103" y="4247202"/>
                <a:ext cx="413441" cy="292896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627" extrusionOk="0">
                    <a:moveTo>
                      <a:pt x="1" y="7156"/>
                    </a:moveTo>
                    <a:cubicBezTo>
                      <a:pt x="471" y="7470"/>
                      <a:pt x="1060" y="7574"/>
                      <a:pt x="1596" y="7443"/>
                    </a:cubicBezTo>
                    <a:cubicBezTo>
                      <a:pt x="2133" y="7299"/>
                      <a:pt x="2616" y="6933"/>
                      <a:pt x="2865" y="6449"/>
                    </a:cubicBezTo>
                    <a:cubicBezTo>
                      <a:pt x="2983" y="6214"/>
                      <a:pt x="3035" y="5926"/>
                      <a:pt x="2930" y="5677"/>
                    </a:cubicBezTo>
                    <a:cubicBezTo>
                      <a:pt x="2839" y="5455"/>
                      <a:pt x="2578" y="5285"/>
                      <a:pt x="2342" y="5311"/>
                    </a:cubicBezTo>
                    <a:cubicBezTo>
                      <a:pt x="2224" y="5337"/>
                      <a:pt x="2119" y="5403"/>
                      <a:pt x="2067" y="5520"/>
                    </a:cubicBezTo>
                    <a:cubicBezTo>
                      <a:pt x="2002" y="5625"/>
                      <a:pt x="1989" y="5756"/>
                      <a:pt x="2015" y="5874"/>
                    </a:cubicBezTo>
                    <a:cubicBezTo>
                      <a:pt x="2055" y="6122"/>
                      <a:pt x="2264" y="6319"/>
                      <a:pt x="2499" y="6423"/>
                    </a:cubicBezTo>
                    <a:cubicBezTo>
                      <a:pt x="2747" y="6528"/>
                      <a:pt x="3022" y="6567"/>
                      <a:pt x="3284" y="6593"/>
                    </a:cubicBezTo>
                    <a:cubicBezTo>
                      <a:pt x="3558" y="6606"/>
                      <a:pt x="3833" y="6593"/>
                      <a:pt x="4095" y="6528"/>
                    </a:cubicBezTo>
                    <a:cubicBezTo>
                      <a:pt x="4631" y="6410"/>
                      <a:pt x="5115" y="6096"/>
                      <a:pt x="5351" y="5612"/>
                    </a:cubicBezTo>
                    <a:cubicBezTo>
                      <a:pt x="5468" y="5377"/>
                      <a:pt x="5546" y="5115"/>
                      <a:pt x="5534" y="4854"/>
                    </a:cubicBezTo>
                    <a:cubicBezTo>
                      <a:pt x="5520" y="4605"/>
                      <a:pt x="5429" y="4343"/>
                      <a:pt x="5258" y="4160"/>
                    </a:cubicBezTo>
                    <a:cubicBezTo>
                      <a:pt x="5180" y="4069"/>
                      <a:pt x="5075" y="4003"/>
                      <a:pt x="4958" y="3990"/>
                    </a:cubicBezTo>
                    <a:cubicBezTo>
                      <a:pt x="4854" y="3977"/>
                      <a:pt x="4735" y="4017"/>
                      <a:pt x="4657" y="4081"/>
                    </a:cubicBezTo>
                    <a:cubicBezTo>
                      <a:pt x="4578" y="4147"/>
                      <a:pt x="4552" y="4252"/>
                      <a:pt x="4592" y="4357"/>
                    </a:cubicBezTo>
                    <a:cubicBezTo>
                      <a:pt x="4618" y="4448"/>
                      <a:pt x="4709" y="4552"/>
                      <a:pt x="4801" y="4631"/>
                    </a:cubicBezTo>
                    <a:cubicBezTo>
                      <a:pt x="5206" y="4958"/>
                      <a:pt x="5769" y="5115"/>
                      <a:pt x="6305" y="5063"/>
                    </a:cubicBezTo>
                    <a:cubicBezTo>
                      <a:pt x="6842" y="5023"/>
                      <a:pt x="7339" y="4762"/>
                      <a:pt x="7691" y="4343"/>
                    </a:cubicBezTo>
                    <a:cubicBezTo>
                      <a:pt x="8045" y="3938"/>
                      <a:pt x="8241" y="3401"/>
                      <a:pt x="8202" y="2866"/>
                    </a:cubicBezTo>
                    <a:cubicBezTo>
                      <a:pt x="8188" y="2617"/>
                      <a:pt x="8071" y="2355"/>
                      <a:pt x="7848" y="2250"/>
                    </a:cubicBezTo>
                    <a:cubicBezTo>
                      <a:pt x="7744" y="2198"/>
                      <a:pt x="7626" y="2172"/>
                      <a:pt x="7508" y="2198"/>
                    </a:cubicBezTo>
                    <a:cubicBezTo>
                      <a:pt x="7403" y="2224"/>
                      <a:pt x="7312" y="2303"/>
                      <a:pt x="7260" y="2407"/>
                    </a:cubicBezTo>
                    <a:cubicBezTo>
                      <a:pt x="7156" y="2630"/>
                      <a:pt x="7220" y="2918"/>
                      <a:pt x="7417" y="3075"/>
                    </a:cubicBezTo>
                    <a:cubicBezTo>
                      <a:pt x="7600" y="3258"/>
                      <a:pt x="7874" y="3349"/>
                      <a:pt x="8136" y="3375"/>
                    </a:cubicBezTo>
                    <a:cubicBezTo>
                      <a:pt x="8673" y="3441"/>
                      <a:pt x="9235" y="3284"/>
                      <a:pt x="9693" y="2970"/>
                    </a:cubicBezTo>
                    <a:cubicBezTo>
                      <a:pt x="10150" y="2656"/>
                      <a:pt x="10478" y="2172"/>
                      <a:pt x="10595" y="1636"/>
                    </a:cubicBezTo>
                    <a:cubicBezTo>
                      <a:pt x="10726" y="1087"/>
                      <a:pt x="10647" y="498"/>
                      <a:pt x="10386" y="1"/>
                    </a:cubicBezTo>
                    <a:cubicBezTo>
                      <a:pt x="10673" y="485"/>
                      <a:pt x="10765" y="1087"/>
                      <a:pt x="10661" y="1649"/>
                    </a:cubicBezTo>
                    <a:cubicBezTo>
                      <a:pt x="10556" y="2198"/>
                      <a:pt x="10229" y="2721"/>
                      <a:pt x="9758" y="3061"/>
                    </a:cubicBezTo>
                    <a:cubicBezTo>
                      <a:pt x="9287" y="3401"/>
                      <a:pt x="8699" y="3572"/>
                      <a:pt x="8123" y="3520"/>
                    </a:cubicBezTo>
                    <a:cubicBezTo>
                      <a:pt x="7836" y="3493"/>
                      <a:pt x="7534" y="3401"/>
                      <a:pt x="7299" y="3192"/>
                    </a:cubicBezTo>
                    <a:cubicBezTo>
                      <a:pt x="7063" y="2996"/>
                      <a:pt x="6972" y="2630"/>
                      <a:pt x="7103" y="2329"/>
                    </a:cubicBezTo>
                    <a:cubicBezTo>
                      <a:pt x="7156" y="2185"/>
                      <a:pt x="7299" y="2055"/>
                      <a:pt x="7469" y="2015"/>
                    </a:cubicBezTo>
                    <a:cubicBezTo>
                      <a:pt x="7626" y="1976"/>
                      <a:pt x="7796" y="2002"/>
                      <a:pt x="7940" y="2081"/>
                    </a:cubicBezTo>
                    <a:cubicBezTo>
                      <a:pt x="8084" y="2146"/>
                      <a:pt x="8202" y="2276"/>
                      <a:pt x="8280" y="2407"/>
                    </a:cubicBezTo>
                    <a:cubicBezTo>
                      <a:pt x="8345" y="2552"/>
                      <a:pt x="8385" y="2695"/>
                      <a:pt x="8398" y="2852"/>
                    </a:cubicBezTo>
                    <a:cubicBezTo>
                      <a:pt x="8450" y="3454"/>
                      <a:pt x="8228" y="4029"/>
                      <a:pt x="7848" y="4487"/>
                    </a:cubicBezTo>
                    <a:cubicBezTo>
                      <a:pt x="7469" y="4932"/>
                      <a:pt x="6906" y="5232"/>
                      <a:pt x="6318" y="5285"/>
                    </a:cubicBezTo>
                    <a:cubicBezTo>
                      <a:pt x="5729" y="5337"/>
                      <a:pt x="5128" y="5180"/>
                      <a:pt x="4657" y="4814"/>
                    </a:cubicBezTo>
                    <a:cubicBezTo>
                      <a:pt x="4540" y="4709"/>
                      <a:pt x="4421" y="4592"/>
                      <a:pt x="4369" y="4421"/>
                    </a:cubicBezTo>
                    <a:cubicBezTo>
                      <a:pt x="4317" y="4252"/>
                      <a:pt x="4369" y="4029"/>
                      <a:pt x="4513" y="3924"/>
                    </a:cubicBezTo>
                    <a:cubicBezTo>
                      <a:pt x="4644" y="3807"/>
                      <a:pt x="4827" y="3755"/>
                      <a:pt x="4997" y="3768"/>
                    </a:cubicBezTo>
                    <a:cubicBezTo>
                      <a:pt x="5167" y="3794"/>
                      <a:pt x="5311" y="3898"/>
                      <a:pt x="5415" y="4003"/>
                    </a:cubicBezTo>
                    <a:cubicBezTo>
                      <a:pt x="5638" y="4238"/>
                      <a:pt x="5729" y="4552"/>
                      <a:pt x="5743" y="4854"/>
                    </a:cubicBezTo>
                    <a:cubicBezTo>
                      <a:pt x="5755" y="5154"/>
                      <a:pt x="5677" y="5455"/>
                      <a:pt x="5534" y="5717"/>
                    </a:cubicBezTo>
                    <a:cubicBezTo>
                      <a:pt x="5389" y="5978"/>
                      <a:pt x="5194" y="6200"/>
                      <a:pt x="4945" y="6371"/>
                    </a:cubicBezTo>
                    <a:cubicBezTo>
                      <a:pt x="4709" y="6540"/>
                      <a:pt x="4421" y="6659"/>
                      <a:pt x="4147" y="6723"/>
                    </a:cubicBezTo>
                    <a:cubicBezTo>
                      <a:pt x="3859" y="6776"/>
                      <a:pt x="3558" y="6802"/>
                      <a:pt x="3270" y="6776"/>
                    </a:cubicBezTo>
                    <a:cubicBezTo>
                      <a:pt x="2983" y="6750"/>
                      <a:pt x="2695" y="6711"/>
                      <a:pt x="2433" y="6580"/>
                    </a:cubicBezTo>
                    <a:cubicBezTo>
                      <a:pt x="2290" y="6514"/>
                      <a:pt x="2159" y="6436"/>
                      <a:pt x="2055" y="6319"/>
                    </a:cubicBezTo>
                    <a:cubicBezTo>
                      <a:pt x="1950" y="6200"/>
                      <a:pt x="1884" y="6057"/>
                      <a:pt x="1858" y="5900"/>
                    </a:cubicBezTo>
                    <a:cubicBezTo>
                      <a:pt x="1832" y="5743"/>
                      <a:pt x="1858" y="5586"/>
                      <a:pt x="1936" y="5442"/>
                    </a:cubicBezTo>
                    <a:cubicBezTo>
                      <a:pt x="2002" y="5298"/>
                      <a:pt x="2159" y="5194"/>
                      <a:pt x="2316" y="5168"/>
                    </a:cubicBezTo>
                    <a:cubicBezTo>
                      <a:pt x="2643" y="5141"/>
                      <a:pt x="2944" y="5351"/>
                      <a:pt x="3061" y="5638"/>
                    </a:cubicBezTo>
                    <a:cubicBezTo>
                      <a:pt x="3166" y="5926"/>
                      <a:pt x="3087" y="6240"/>
                      <a:pt x="2956" y="6502"/>
                    </a:cubicBezTo>
                    <a:cubicBezTo>
                      <a:pt x="2682" y="7011"/>
                      <a:pt x="2172" y="7377"/>
                      <a:pt x="1622" y="7496"/>
                    </a:cubicBezTo>
                    <a:cubicBezTo>
                      <a:pt x="1060" y="7627"/>
                      <a:pt x="459" y="7496"/>
                      <a:pt x="1" y="715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3" name="Google Shape;1653;p23"/>
            <p:cNvGrpSpPr/>
            <p:nvPr/>
          </p:nvGrpSpPr>
          <p:grpSpPr>
            <a:xfrm>
              <a:off x="8211258" y="1072379"/>
              <a:ext cx="867266" cy="1214641"/>
              <a:chOff x="8323552" y="2761025"/>
              <a:chExt cx="1013872" cy="1419968"/>
            </a:xfrm>
          </p:grpSpPr>
          <p:sp>
            <p:nvSpPr>
              <p:cNvPr id="1654" name="Google Shape;1654;p23"/>
              <p:cNvSpPr/>
              <p:nvPr/>
            </p:nvSpPr>
            <p:spPr>
              <a:xfrm flipH="1">
                <a:off x="8773276" y="3234225"/>
                <a:ext cx="434733" cy="238581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7861" extrusionOk="0">
                    <a:moveTo>
                      <a:pt x="10307" y="4460"/>
                    </a:moveTo>
                    <a:cubicBezTo>
                      <a:pt x="10857" y="3584"/>
                      <a:pt x="11354" y="2655"/>
                      <a:pt x="12008" y="1844"/>
                    </a:cubicBezTo>
                    <a:cubicBezTo>
                      <a:pt x="12609" y="1073"/>
                      <a:pt x="13382" y="405"/>
                      <a:pt x="14297" y="79"/>
                    </a:cubicBezTo>
                    <a:lnTo>
                      <a:pt x="14323" y="26"/>
                    </a:lnTo>
                    <a:cubicBezTo>
                      <a:pt x="14297" y="13"/>
                      <a:pt x="14257" y="13"/>
                      <a:pt x="14219" y="0"/>
                    </a:cubicBezTo>
                    <a:lnTo>
                      <a:pt x="12662" y="170"/>
                    </a:lnTo>
                    <a:cubicBezTo>
                      <a:pt x="12348" y="288"/>
                      <a:pt x="12060" y="445"/>
                      <a:pt x="11798" y="641"/>
                    </a:cubicBezTo>
                    <a:cubicBezTo>
                      <a:pt x="10949" y="1242"/>
                      <a:pt x="10347" y="2132"/>
                      <a:pt x="9745" y="2982"/>
                    </a:cubicBezTo>
                    <a:cubicBezTo>
                      <a:pt x="9144" y="3819"/>
                      <a:pt x="8502" y="4683"/>
                      <a:pt x="7613" y="5232"/>
                    </a:cubicBezTo>
                    <a:cubicBezTo>
                      <a:pt x="6436" y="5964"/>
                      <a:pt x="4866" y="6029"/>
                      <a:pt x="3677" y="5337"/>
                    </a:cubicBezTo>
                    <a:cubicBezTo>
                      <a:pt x="2512" y="4657"/>
                      <a:pt x="1793" y="3244"/>
                      <a:pt x="2015" y="1910"/>
                    </a:cubicBezTo>
                    <a:lnTo>
                      <a:pt x="1936" y="1896"/>
                    </a:lnTo>
                    <a:cubicBezTo>
                      <a:pt x="1152" y="2119"/>
                      <a:pt x="459" y="2681"/>
                      <a:pt x="93" y="3413"/>
                    </a:cubicBezTo>
                    <a:lnTo>
                      <a:pt x="1" y="3440"/>
                    </a:lnTo>
                    <a:cubicBezTo>
                      <a:pt x="537" y="4997"/>
                      <a:pt x="1701" y="6343"/>
                      <a:pt x="3180" y="7063"/>
                    </a:cubicBezTo>
                    <a:cubicBezTo>
                      <a:pt x="4618" y="7756"/>
                      <a:pt x="6383" y="7860"/>
                      <a:pt x="7784" y="7102"/>
                    </a:cubicBezTo>
                    <a:cubicBezTo>
                      <a:pt x="8790" y="6566"/>
                      <a:pt x="9536" y="5651"/>
                      <a:pt x="10150" y="469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55" name="Google Shape;1655;p23"/>
              <p:cNvGrpSpPr/>
              <p:nvPr/>
            </p:nvGrpSpPr>
            <p:grpSpPr>
              <a:xfrm>
                <a:off x="8774062" y="3236592"/>
                <a:ext cx="455375" cy="447821"/>
                <a:chOff x="8774062" y="3236592"/>
                <a:chExt cx="455375" cy="447821"/>
              </a:xfrm>
            </p:grpSpPr>
            <p:sp>
              <p:nvSpPr>
                <p:cNvPr id="1656" name="Google Shape;1656;p23"/>
                <p:cNvSpPr/>
                <p:nvPr/>
              </p:nvSpPr>
              <p:spPr>
                <a:xfrm flipH="1">
                  <a:off x="9056715" y="3498975"/>
                  <a:ext cx="172722" cy="185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1" h="6110" extrusionOk="0">
                      <a:moveTo>
                        <a:pt x="40" y="4723"/>
                      </a:moveTo>
                      <a:lnTo>
                        <a:pt x="0" y="4801"/>
                      </a:lnTo>
                      <a:cubicBezTo>
                        <a:pt x="340" y="5586"/>
                        <a:pt x="1191" y="6109"/>
                        <a:pt x="2041" y="6083"/>
                      </a:cubicBezTo>
                      <a:cubicBezTo>
                        <a:pt x="2891" y="6043"/>
                        <a:pt x="3689" y="5455"/>
                        <a:pt x="3977" y="4657"/>
                      </a:cubicBezTo>
                      <a:cubicBezTo>
                        <a:pt x="4199" y="4003"/>
                        <a:pt x="4095" y="3284"/>
                        <a:pt x="4121" y="2590"/>
                      </a:cubicBezTo>
                      <a:cubicBezTo>
                        <a:pt x="4147" y="1898"/>
                        <a:pt x="4383" y="1126"/>
                        <a:pt x="4997" y="812"/>
                      </a:cubicBezTo>
                      <a:cubicBezTo>
                        <a:pt x="5206" y="721"/>
                        <a:pt x="5429" y="681"/>
                        <a:pt x="5664" y="681"/>
                      </a:cubicBezTo>
                      <a:lnTo>
                        <a:pt x="5690" y="27"/>
                      </a:lnTo>
                      <a:cubicBezTo>
                        <a:pt x="5206" y="1"/>
                        <a:pt x="4723" y="27"/>
                        <a:pt x="4264" y="158"/>
                      </a:cubicBezTo>
                      <a:cubicBezTo>
                        <a:pt x="3558" y="367"/>
                        <a:pt x="2891" y="904"/>
                        <a:pt x="2787" y="1636"/>
                      </a:cubicBezTo>
                      <a:cubicBezTo>
                        <a:pt x="2735" y="2055"/>
                        <a:pt x="2852" y="2486"/>
                        <a:pt x="2970" y="2892"/>
                      </a:cubicBezTo>
                      <a:cubicBezTo>
                        <a:pt x="3075" y="3297"/>
                        <a:pt x="3179" y="3729"/>
                        <a:pt x="3061" y="4147"/>
                      </a:cubicBezTo>
                      <a:cubicBezTo>
                        <a:pt x="2944" y="4552"/>
                        <a:pt x="2525" y="4892"/>
                        <a:pt x="2119" y="4801"/>
                      </a:cubicBezTo>
                      <a:cubicBezTo>
                        <a:pt x="1662" y="4697"/>
                        <a:pt x="1479" y="4160"/>
                        <a:pt x="1361" y="3703"/>
                      </a:cubicBezTo>
                      <a:cubicBezTo>
                        <a:pt x="916" y="4043"/>
                        <a:pt x="471" y="4383"/>
                        <a:pt x="40" y="472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23"/>
                <p:cNvSpPr/>
                <p:nvPr/>
              </p:nvSpPr>
              <p:spPr>
                <a:xfrm flipH="1">
                  <a:off x="8774062" y="3236592"/>
                  <a:ext cx="283469" cy="30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0" h="9902" extrusionOk="0">
                      <a:moveTo>
                        <a:pt x="26" y="8672"/>
                      </a:moveTo>
                      <a:lnTo>
                        <a:pt x="0" y="9326"/>
                      </a:lnTo>
                      <a:cubicBezTo>
                        <a:pt x="222" y="9326"/>
                        <a:pt x="458" y="9366"/>
                        <a:pt x="680" y="9431"/>
                      </a:cubicBezTo>
                      <a:cubicBezTo>
                        <a:pt x="1125" y="9549"/>
                        <a:pt x="1556" y="9732"/>
                        <a:pt x="2015" y="9784"/>
                      </a:cubicBezTo>
                      <a:cubicBezTo>
                        <a:pt x="3035" y="9901"/>
                        <a:pt x="4029" y="9313"/>
                        <a:pt x="4669" y="8515"/>
                      </a:cubicBezTo>
                      <a:cubicBezTo>
                        <a:pt x="4957" y="8149"/>
                        <a:pt x="5180" y="7756"/>
                        <a:pt x="5363" y="7338"/>
                      </a:cubicBezTo>
                      <a:cubicBezTo>
                        <a:pt x="5585" y="6815"/>
                        <a:pt x="5755" y="6265"/>
                        <a:pt x="5912" y="5716"/>
                      </a:cubicBezTo>
                      <a:cubicBezTo>
                        <a:pt x="6186" y="4722"/>
                        <a:pt x="6422" y="3702"/>
                        <a:pt x="6893" y="2800"/>
                      </a:cubicBezTo>
                      <a:cubicBezTo>
                        <a:pt x="7403" y="1858"/>
                        <a:pt x="8188" y="1047"/>
                        <a:pt x="9116" y="498"/>
                      </a:cubicBezTo>
                      <a:lnTo>
                        <a:pt x="9339" y="1"/>
                      </a:lnTo>
                      <a:cubicBezTo>
                        <a:pt x="8424" y="327"/>
                        <a:pt x="7651" y="995"/>
                        <a:pt x="7050" y="1766"/>
                      </a:cubicBezTo>
                      <a:cubicBezTo>
                        <a:pt x="6396" y="2577"/>
                        <a:pt x="5899" y="3506"/>
                        <a:pt x="5349" y="4382"/>
                      </a:cubicBezTo>
                      <a:cubicBezTo>
                        <a:pt x="5219" y="5154"/>
                        <a:pt x="5062" y="5925"/>
                        <a:pt x="4748" y="6645"/>
                      </a:cubicBezTo>
                      <a:cubicBezTo>
                        <a:pt x="4381" y="7442"/>
                        <a:pt x="3793" y="8175"/>
                        <a:pt x="2982" y="8502"/>
                      </a:cubicBezTo>
                      <a:cubicBezTo>
                        <a:pt x="2289" y="8777"/>
                        <a:pt x="1530" y="8764"/>
                        <a:pt x="798" y="8712"/>
                      </a:cubicBezTo>
                      <a:cubicBezTo>
                        <a:pt x="536" y="8698"/>
                        <a:pt x="288" y="8672"/>
                        <a:pt x="26" y="867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58" name="Google Shape;1658;p23"/>
              <p:cNvSpPr/>
              <p:nvPr/>
            </p:nvSpPr>
            <p:spPr>
              <a:xfrm flipH="1">
                <a:off x="8758617" y="3233436"/>
                <a:ext cx="446206" cy="947557"/>
              </a:xfrm>
              <a:custGeom>
                <a:avLst/>
                <a:gdLst/>
                <a:ahLst/>
                <a:cxnLst/>
                <a:rect l="l" t="t" r="r" b="b"/>
                <a:pathLst>
                  <a:path w="14702" h="31221" extrusionOk="0">
                    <a:moveTo>
                      <a:pt x="13969" y="602"/>
                    </a:moveTo>
                    <a:lnTo>
                      <a:pt x="10713" y="7677"/>
                    </a:lnTo>
                    <a:lnTo>
                      <a:pt x="0" y="31011"/>
                    </a:lnTo>
                    <a:lnTo>
                      <a:pt x="432" y="31220"/>
                    </a:lnTo>
                    <a:lnTo>
                      <a:pt x="14702" y="170"/>
                    </a:lnTo>
                    <a:lnTo>
                      <a:pt x="14585" y="26"/>
                    </a:lnTo>
                    <a:lnTo>
                      <a:pt x="14519" y="0"/>
                    </a:lnTo>
                    <a:cubicBezTo>
                      <a:pt x="14454" y="26"/>
                      <a:pt x="14375" y="39"/>
                      <a:pt x="14297" y="65"/>
                    </a:cubicBezTo>
                    <a:cubicBezTo>
                      <a:pt x="14257" y="79"/>
                      <a:pt x="14231" y="91"/>
                      <a:pt x="14192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59" name="Google Shape;1659;p23"/>
              <p:cNvGrpSpPr/>
              <p:nvPr/>
            </p:nvGrpSpPr>
            <p:grpSpPr>
              <a:xfrm>
                <a:off x="8493803" y="2914266"/>
                <a:ext cx="420443" cy="433494"/>
                <a:chOff x="8493803" y="2914266"/>
                <a:chExt cx="420443" cy="433494"/>
              </a:xfrm>
            </p:grpSpPr>
            <p:sp>
              <p:nvSpPr>
                <p:cNvPr id="1660" name="Google Shape;1660;p23"/>
                <p:cNvSpPr/>
                <p:nvPr/>
              </p:nvSpPr>
              <p:spPr>
                <a:xfrm flipH="1">
                  <a:off x="8712570" y="2981342"/>
                  <a:ext cx="185378" cy="13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8" h="4552" extrusionOk="0">
                      <a:moveTo>
                        <a:pt x="0" y="0"/>
                      </a:moveTo>
                      <a:lnTo>
                        <a:pt x="2053" y="4552"/>
                      </a:lnTo>
                      <a:lnTo>
                        <a:pt x="6108" y="4251"/>
                      </a:lnTo>
                      <a:lnTo>
                        <a:pt x="4866" y="113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Google Shape;1661;p23"/>
                <p:cNvSpPr/>
                <p:nvPr/>
              </p:nvSpPr>
              <p:spPr>
                <a:xfrm flipH="1">
                  <a:off x="8712570" y="3110363"/>
                  <a:ext cx="201676" cy="138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5" h="4579" extrusionOk="0">
                      <a:moveTo>
                        <a:pt x="2590" y="301"/>
                      </a:moveTo>
                      <a:lnTo>
                        <a:pt x="1" y="4578"/>
                      </a:lnTo>
                      <a:lnTo>
                        <a:pt x="2983" y="4251"/>
                      </a:lnTo>
                      <a:cubicBezTo>
                        <a:pt x="3480" y="4055"/>
                        <a:pt x="4029" y="3989"/>
                        <a:pt x="4540" y="4081"/>
                      </a:cubicBezTo>
                      <a:lnTo>
                        <a:pt x="4657" y="4068"/>
                      </a:lnTo>
                      <a:lnTo>
                        <a:pt x="4723" y="3950"/>
                      </a:lnTo>
                      <a:lnTo>
                        <a:pt x="4918" y="4041"/>
                      </a:lnTo>
                      <a:lnTo>
                        <a:pt x="4971" y="4041"/>
                      </a:lnTo>
                      <a:lnTo>
                        <a:pt x="664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2" name="Google Shape;1662;p23"/>
                <p:cNvSpPr/>
                <p:nvPr/>
              </p:nvSpPr>
              <p:spPr>
                <a:xfrm flipH="1">
                  <a:off x="8625219" y="2914266"/>
                  <a:ext cx="125072" cy="196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462" extrusionOk="0">
                      <a:moveTo>
                        <a:pt x="3702" y="0"/>
                      </a:moveTo>
                      <a:lnTo>
                        <a:pt x="1" y="3348"/>
                      </a:lnTo>
                      <a:lnTo>
                        <a:pt x="1243" y="6461"/>
                      </a:lnTo>
                      <a:lnTo>
                        <a:pt x="4120" y="497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Google Shape;1663;p23"/>
                <p:cNvSpPr/>
                <p:nvPr/>
              </p:nvSpPr>
              <p:spPr>
                <a:xfrm flipH="1">
                  <a:off x="8633535" y="3110363"/>
                  <a:ext cx="129868" cy="23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9" h="7822" extrusionOk="0">
                      <a:moveTo>
                        <a:pt x="14" y="4055"/>
                      </a:moveTo>
                      <a:lnTo>
                        <a:pt x="41" y="4081"/>
                      </a:lnTo>
                      <a:lnTo>
                        <a:pt x="184" y="4160"/>
                      </a:lnTo>
                      <a:lnTo>
                        <a:pt x="158" y="4225"/>
                      </a:lnTo>
                      <a:lnTo>
                        <a:pt x="3258" y="7822"/>
                      </a:lnTo>
                      <a:lnTo>
                        <a:pt x="4278" y="2930"/>
                      </a:lnTo>
                      <a:lnTo>
                        <a:pt x="1675" y="0"/>
                      </a:lnTo>
                      <a:lnTo>
                        <a:pt x="1" y="404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4" name="Google Shape;1664;p23"/>
                <p:cNvSpPr/>
                <p:nvPr/>
              </p:nvSpPr>
              <p:spPr>
                <a:xfrm flipH="1">
                  <a:off x="8493803" y="3065110"/>
                  <a:ext cx="218793" cy="134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9" h="4422" extrusionOk="0">
                      <a:moveTo>
                        <a:pt x="2878" y="0"/>
                      </a:moveTo>
                      <a:lnTo>
                        <a:pt x="1" y="1491"/>
                      </a:lnTo>
                      <a:lnTo>
                        <a:pt x="2604" y="4421"/>
                      </a:lnTo>
                      <a:lnTo>
                        <a:pt x="7208" y="248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5" name="Google Shape;1665;p23"/>
              <p:cNvSpPr/>
              <p:nvPr/>
            </p:nvSpPr>
            <p:spPr>
              <a:xfrm flipH="1">
                <a:off x="8323552" y="2761025"/>
                <a:ext cx="1013872" cy="497406"/>
              </a:xfrm>
              <a:custGeom>
                <a:avLst/>
                <a:gdLst/>
                <a:ahLst/>
                <a:cxnLst/>
                <a:rect l="l" t="t" r="r" b="b"/>
                <a:pathLst>
                  <a:path w="33406" h="16389" extrusionOk="0">
                    <a:moveTo>
                      <a:pt x="27572" y="16389"/>
                    </a:moveTo>
                    <a:cubicBezTo>
                      <a:pt x="29482" y="16167"/>
                      <a:pt x="31287" y="15120"/>
                      <a:pt x="32438" y="13563"/>
                    </a:cubicBezTo>
                    <a:cubicBezTo>
                      <a:pt x="33001" y="12792"/>
                      <a:pt x="33406" y="11850"/>
                      <a:pt x="33367" y="10869"/>
                    </a:cubicBezTo>
                    <a:cubicBezTo>
                      <a:pt x="33341" y="10386"/>
                      <a:pt x="33184" y="9889"/>
                      <a:pt x="32870" y="9509"/>
                    </a:cubicBezTo>
                    <a:cubicBezTo>
                      <a:pt x="32556" y="9130"/>
                      <a:pt x="32098" y="8881"/>
                      <a:pt x="31614" y="8776"/>
                    </a:cubicBezTo>
                    <a:cubicBezTo>
                      <a:pt x="31144" y="8672"/>
                      <a:pt x="30633" y="8698"/>
                      <a:pt x="30162" y="8829"/>
                    </a:cubicBezTo>
                    <a:cubicBezTo>
                      <a:pt x="29691" y="8959"/>
                      <a:pt x="29247" y="9182"/>
                      <a:pt x="28842" y="9456"/>
                    </a:cubicBezTo>
                    <a:cubicBezTo>
                      <a:pt x="28436" y="9705"/>
                      <a:pt x="28043" y="10032"/>
                      <a:pt x="27808" y="10464"/>
                    </a:cubicBezTo>
                    <a:cubicBezTo>
                      <a:pt x="27677" y="10686"/>
                      <a:pt x="27599" y="10935"/>
                      <a:pt x="27625" y="11196"/>
                    </a:cubicBezTo>
                    <a:cubicBezTo>
                      <a:pt x="27651" y="11458"/>
                      <a:pt x="27795" y="11706"/>
                      <a:pt x="28017" y="11850"/>
                    </a:cubicBezTo>
                    <a:cubicBezTo>
                      <a:pt x="28226" y="11994"/>
                      <a:pt x="28488" y="12046"/>
                      <a:pt x="28737" y="12034"/>
                    </a:cubicBezTo>
                    <a:cubicBezTo>
                      <a:pt x="28999" y="12020"/>
                      <a:pt x="29234" y="11941"/>
                      <a:pt x="29456" y="11824"/>
                    </a:cubicBezTo>
                    <a:cubicBezTo>
                      <a:pt x="29888" y="11575"/>
                      <a:pt x="30241" y="11235"/>
                      <a:pt x="30581" y="10883"/>
                    </a:cubicBezTo>
                    <a:cubicBezTo>
                      <a:pt x="31235" y="10176"/>
                      <a:pt x="31745" y="9313"/>
                      <a:pt x="31981" y="8358"/>
                    </a:cubicBezTo>
                    <a:cubicBezTo>
                      <a:pt x="32216" y="7416"/>
                      <a:pt x="32190" y="6396"/>
                      <a:pt x="31824" y="5480"/>
                    </a:cubicBezTo>
                    <a:cubicBezTo>
                      <a:pt x="31458" y="4578"/>
                      <a:pt x="30790" y="3780"/>
                      <a:pt x="29940" y="3296"/>
                    </a:cubicBezTo>
                    <a:cubicBezTo>
                      <a:pt x="29508" y="3061"/>
                      <a:pt x="29025" y="2904"/>
                      <a:pt x="28528" y="2864"/>
                    </a:cubicBezTo>
                    <a:cubicBezTo>
                      <a:pt x="28043" y="2826"/>
                      <a:pt x="27546" y="2890"/>
                      <a:pt x="27075" y="3061"/>
                    </a:cubicBezTo>
                    <a:cubicBezTo>
                      <a:pt x="26147" y="3387"/>
                      <a:pt x="25336" y="4094"/>
                      <a:pt x="24983" y="5035"/>
                    </a:cubicBezTo>
                    <a:cubicBezTo>
                      <a:pt x="24813" y="5494"/>
                      <a:pt x="24761" y="6043"/>
                      <a:pt x="25009" y="6514"/>
                    </a:cubicBezTo>
                    <a:cubicBezTo>
                      <a:pt x="25075" y="6631"/>
                      <a:pt x="25153" y="6736"/>
                      <a:pt x="25258" y="6828"/>
                    </a:cubicBezTo>
                    <a:cubicBezTo>
                      <a:pt x="25375" y="6906"/>
                      <a:pt x="25506" y="6959"/>
                      <a:pt x="25637" y="6971"/>
                    </a:cubicBezTo>
                    <a:cubicBezTo>
                      <a:pt x="25924" y="7024"/>
                      <a:pt x="26186" y="6893"/>
                      <a:pt x="26383" y="6723"/>
                    </a:cubicBezTo>
                    <a:cubicBezTo>
                      <a:pt x="26578" y="6553"/>
                      <a:pt x="26723" y="6343"/>
                      <a:pt x="26840" y="6122"/>
                    </a:cubicBezTo>
                    <a:cubicBezTo>
                      <a:pt x="26945" y="5886"/>
                      <a:pt x="27010" y="5651"/>
                      <a:pt x="27075" y="5415"/>
                    </a:cubicBezTo>
                    <a:cubicBezTo>
                      <a:pt x="27194" y="4944"/>
                      <a:pt x="27232" y="4434"/>
                      <a:pt x="27180" y="3950"/>
                    </a:cubicBezTo>
                    <a:cubicBezTo>
                      <a:pt x="27089" y="2969"/>
                      <a:pt x="26657" y="2015"/>
                      <a:pt x="25964" y="1321"/>
                    </a:cubicBezTo>
                    <a:cubicBezTo>
                      <a:pt x="25258" y="615"/>
                      <a:pt x="24303" y="196"/>
                      <a:pt x="23322" y="105"/>
                    </a:cubicBezTo>
                    <a:cubicBezTo>
                      <a:pt x="22341" y="0"/>
                      <a:pt x="21320" y="248"/>
                      <a:pt x="20509" y="837"/>
                    </a:cubicBezTo>
                    <a:cubicBezTo>
                      <a:pt x="19712" y="1413"/>
                      <a:pt x="19110" y="2250"/>
                      <a:pt x="18835" y="3204"/>
                    </a:cubicBezTo>
                    <a:cubicBezTo>
                      <a:pt x="18757" y="3440"/>
                      <a:pt x="18718" y="3675"/>
                      <a:pt x="18692" y="3924"/>
                    </a:cubicBezTo>
                    <a:cubicBezTo>
                      <a:pt x="18666" y="4172"/>
                      <a:pt x="18652" y="4421"/>
                      <a:pt x="18692" y="4669"/>
                    </a:cubicBezTo>
                    <a:cubicBezTo>
                      <a:pt x="18731" y="4918"/>
                      <a:pt x="18809" y="5166"/>
                      <a:pt x="18954" y="5389"/>
                    </a:cubicBezTo>
                    <a:cubicBezTo>
                      <a:pt x="19097" y="5598"/>
                      <a:pt x="19332" y="5782"/>
                      <a:pt x="19594" y="5834"/>
                    </a:cubicBezTo>
                    <a:cubicBezTo>
                      <a:pt x="19869" y="5886"/>
                      <a:pt x="20143" y="5808"/>
                      <a:pt x="20366" y="5677"/>
                    </a:cubicBezTo>
                    <a:cubicBezTo>
                      <a:pt x="20588" y="5533"/>
                      <a:pt x="20758" y="5323"/>
                      <a:pt x="20863" y="5088"/>
                    </a:cubicBezTo>
                    <a:cubicBezTo>
                      <a:pt x="21072" y="4604"/>
                      <a:pt x="21020" y="4081"/>
                      <a:pt x="20876" y="3610"/>
                    </a:cubicBezTo>
                    <a:cubicBezTo>
                      <a:pt x="20588" y="2669"/>
                      <a:pt x="20012" y="1818"/>
                      <a:pt x="19254" y="1204"/>
                    </a:cubicBezTo>
                    <a:cubicBezTo>
                      <a:pt x="18861" y="902"/>
                      <a:pt x="18430" y="667"/>
                      <a:pt x="17972" y="510"/>
                    </a:cubicBezTo>
                    <a:cubicBezTo>
                      <a:pt x="17501" y="353"/>
                      <a:pt x="17004" y="288"/>
                      <a:pt x="16507" y="314"/>
                    </a:cubicBezTo>
                    <a:cubicBezTo>
                      <a:pt x="15539" y="367"/>
                      <a:pt x="14559" y="785"/>
                      <a:pt x="13917" y="1544"/>
                    </a:cubicBezTo>
                    <a:cubicBezTo>
                      <a:pt x="13290" y="2302"/>
                      <a:pt x="13015" y="3349"/>
                      <a:pt x="13211" y="4317"/>
                    </a:cubicBezTo>
                    <a:cubicBezTo>
                      <a:pt x="13263" y="4552"/>
                      <a:pt x="13355" y="4788"/>
                      <a:pt x="13460" y="5009"/>
                    </a:cubicBezTo>
                    <a:cubicBezTo>
                      <a:pt x="13525" y="5128"/>
                      <a:pt x="13577" y="5232"/>
                      <a:pt x="13643" y="5337"/>
                    </a:cubicBezTo>
                    <a:cubicBezTo>
                      <a:pt x="13722" y="5441"/>
                      <a:pt x="13813" y="5533"/>
                      <a:pt x="13905" y="5611"/>
                    </a:cubicBezTo>
                    <a:cubicBezTo>
                      <a:pt x="14100" y="5768"/>
                      <a:pt x="14362" y="5899"/>
                      <a:pt x="14637" y="5820"/>
                    </a:cubicBezTo>
                    <a:cubicBezTo>
                      <a:pt x="14768" y="5782"/>
                      <a:pt x="14885" y="5703"/>
                      <a:pt x="14964" y="5585"/>
                    </a:cubicBezTo>
                    <a:cubicBezTo>
                      <a:pt x="15042" y="5468"/>
                      <a:pt x="15068" y="5337"/>
                      <a:pt x="15068" y="5206"/>
                    </a:cubicBezTo>
                    <a:cubicBezTo>
                      <a:pt x="15056" y="4944"/>
                      <a:pt x="14964" y="4695"/>
                      <a:pt x="14833" y="4486"/>
                    </a:cubicBezTo>
                    <a:cubicBezTo>
                      <a:pt x="14768" y="4382"/>
                      <a:pt x="14690" y="4277"/>
                      <a:pt x="14597" y="4198"/>
                    </a:cubicBezTo>
                    <a:cubicBezTo>
                      <a:pt x="14519" y="4107"/>
                      <a:pt x="14428" y="4015"/>
                      <a:pt x="14336" y="3937"/>
                    </a:cubicBezTo>
                    <a:cubicBezTo>
                      <a:pt x="13970" y="3610"/>
                      <a:pt x="13551" y="3349"/>
                      <a:pt x="13106" y="3152"/>
                    </a:cubicBezTo>
                    <a:cubicBezTo>
                      <a:pt x="12217" y="2760"/>
                      <a:pt x="11197" y="2655"/>
                      <a:pt x="10243" y="2904"/>
                    </a:cubicBezTo>
                    <a:cubicBezTo>
                      <a:pt x="9301" y="3139"/>
                      <a:pt x="8438" y="3675"/>
                      <a:pt x="7822" y="4434"/>
                    </a:cubicBezTo>
                    <a:cubicBezTo>
                      <a:pt x="7208" y="5206"/>
                      <a:pt x="6868" y="6122"/>
                      <a:pt x="6502" y="7011"/>
                    </a:cubicBezTo>
                    <a:cubicBezTo>
                      <a:pt x="6136" y="7887"/>
                      <a:pt x="5717" y="8790"/>
                      <a:pt x="4971" y="9392"/>
                    </a:cubicBezTo>
                    <a:cubicBezTo>
                      <a:pt x="4238" y="9993"/>
                      <a:pt x="3232" y="10255"/>
                      <a:pt x="2277" y="10084"/>
                    </a:cubicBezTo>
                    <a:cubicBezTo>
                      <a:pt x="1335" y="9915"/>
                      <a:pt x="485" y="9313"/>
                      <a:pt x="1" y="8488"/>
                    </a:cubicBezTo>
                    <a:cubicBezTo>
                      <a:pt x="472" y="9326"/>
                      <a:pt x="1335" y="9941"/>
                      <a:pt x="2277" y="10124"/>
                    </a:cubicBezTo>
                    <a:cubicBezTo>
                      <a:pt x="3232" y="10307"/>
                      <a:pt x="4252" y="10045"/>
                      <a:pt x="5011" y="9444"/>
                    </a:cubicBezTo>
                    <a:cubicBezTo>
                      <a:pt x="5389" y="9130"/>
                      <a:pt x="5691" y="8750"/>
                      <a:pt x="5939" y="8345"/>
                    </a:cubicBezTo>
                    <a:cubicBezTo>
                      <a:pt x="6200" y="7927"/>
                      <a:pt x="6397" y="7482"/>
                      <a:pt x="6580" y="7037"/>
                    </a:cubicBezTo>
                    <a:cubicBezTo>
                      <a:pt x="6959" y="6160"/>
                      <a:pt x="7313" y="5258"/>
                      <a:pt x="7914" y="4512"/>
                    </a:cubicBezTo>
                    <a:cubicBezTo>
                      <a:pt x="8516" y="3780"/>
                      <a:pt x="9366" y="3257"/>
                      <a:pt x="10281" y="3021"/>
                    </a:cubicBezTo>
                    <a:cubicBezTo>
                      <a:pt x="11197" y="2799"/>
                      <a:pt x="12191" y="2890"/>
                      <a:pt x="13054" y="3283"/>
                    </a:cubicBezTo>
                    <a:cubicBezTo>
                      <a:pt x="13486" y="3466"/>
                      <a:pt x="13891" y="3728"/>
                      <a:pt x="14245" y="4041"/>
                    </a:cubicBezTo>
                    <a:lnTo>
                      <a:pt x="14493" y="4290"/>
                    </a:lnTo>
                    <a:cubicBezTo>
                      <a:pt x="14571" y="4382"/>
                      <a:pt x="14650" y="4460"/>
                      <a:pt x="14702" y="4565"/>
                    </a:cubicBezTo>
                    <a:cubicBezTo>
                      <a:pt x="14820" y="4761"/>
                      <a:pt x="14911" y="4983"/>
                      <a:pt x="14911" y="5206"/>
                    </a:cubicBezTo>
                    <a:cubicBezTo>
                      <a:pt x="14911" y="5311"/>
                      <a:pt x="14899" y="5415"/>
                      <a:pt x="14833" y="5506"/>
                    </a:cubicBezTo>
                    <a:cubicBezTo>
                      <a:pt x="14781" y="5585"/>
                      <a:pt x="14690" y="5651"/>
                      <a:pt x="14597" y="5677"/>
                    </a:cubicBezTo>
                    <a:cubicBezTo>
                      <a:pt x="14402" y="5742"/>
                      <a:pt x="14179" y="5637"/>
                      <a:pt x="14009" y="5494"/>
                    </a:cubicBezTo>
                    <a:cubicBezTo>
                      <a:pt x="13917" y="5415"/>
                      <a:pt x="13839" y="5337"/>
                      <a:pt x="13774" y="5245"/>
                    </a:cubicBezTo>
                    <a:cubicBezTo>
                      <a:pt x="13708" y="5154"/>
                      <a:pt x="13656" y="5049"/>
                      <a:pt x="13603" y="4944"/>
                    </a:cubicBezTo>
                    <a:cubicBezTo>
                      <a:pt x="13499" y="4735"/>
                      <a:pt x="13420" y="4512"/>
                      <a:pt x="13368" y="4290"/>
                    </a:cubicBezTo>
                    <a:cubicBezTo>
                      <a:pt x="13185" y="3361"/>
                      <a:pt x="13446" y="2367"/>
                      <a:pt x="14048" y="1648"/>
                    </a:cubicBezTo>
                    <a:cubicBezTo>
                      <a:pt x="14650" y="929"/>
                      <a:pt x="15592" y="536"/>
                      <a:pt x="16521" y="497"/>
                    </a:cubicBezTo>
                    <a:cubicBezTo>
                      <a:pt x="16992" y="471"/>
                      <a:pt x="17462" y="536"/>
                      <a:pt x="17907" y="681"/>
                    </a:cubicBezTo>
                    <a:cubicBezTo>
                      <a:pt x="18352" y="837"/>
                      <a:pt x="18770" y="1059"/>
                      <a:pt x="19137" y="1361"/>
                    </a:cubicBezTo>
                    <a:cubicBezTo>
                      <a:pt x="19869" y="1949"/>
                      <a:pt x="20418" y="2760"/>
                      <a:pt x="20680" y="3663"/>
                    </a:cubicBezTo>
                    <a:cubicBezTo>
                      <a:pt x="20811" y="4107"/>
                      <a:pt x="20863" y="4591"/>
                      <a:pt x="20680" y="5009"/>
                    </a:cubicBezTo>
                    <a:cubicBezTo>
                      <a:pt x="20497" y="5402"/>
                      <a:pt x="20052" y="5716"/>
                      <a:pt x="19634" y="5625"/>
                    </a:cubicBezTo>
                    <a:cubicBezTo>
                      <a:pt x="19437" y="5585"/>
                      <a:pt x="19254" y="5454"/>
                      <a:pt x="19137" y="5271"/>
                    </a:cubicBezTo>
                    <a:cubicBezTo>
                      <a:pt x="19018" y="5088"/>
                      <a:pt x="18940" y="4866"/>
                      <a:pt x="18914" y="4643"/>
                    </a:cubicBezTo>
                    <a:cubicBezTo>
                      <a:pt x="18875" y="4408"/>
                      <a:pt x="18888" y="4186"/>
                      <a:pt x="18901" y="3950"/>
                    </a:cubicBezTo>
                    <a:cubicBezTo>
                      <a:pt x="18927" y="3715"/>
                      <a:pt x="18980" y="3480"/>
                      <a:pt x="19045" y="3257"/>
                    </a:cubicBezTo>
                    <a:cubicBezTo>
                      <a:pt x="19306" y="2367"/>
                      <a:pt x="19882" y="1556"/>
                      <a:pt x="20654" y="1021"/>
                    </a:cubicBezTo>
                    <a:cubicBezTo>
                      <a:pt x="21412" y="471"/>
                      <a:pt x="22367" y="248"/>
                      <a:pt x="23296" y="340"/>
                    </a:cubicBezTo>
                    <a:cubicBezTo>
                      <a:pt x="24224" y="431"/>
                      <a:pt x="25140" y="824"/>
                      <a:pt x="25807" y="1478"/>
                    </a:cubicBezTo>
                    <a:cubicBezTo>
                      <a:pt x="26461" y="2132"/>
                      <a:pt x="26866" y="3035"/>
                      <a:pt x="26958" y="3977"/>
                    </a:cubicBezTo>
                    <a:cubicBezTo>
                      <a:pt x="27010" y="4434"/>
                      <a:pt x="26984" y="4918"/>
                      <a:pt x="26880" y="5363"/>
                    </a:cubicBezTo>
                    <a:cubicBezTo>
                      <a:pt x="26814" y="5585"/>
                      <a:pt x="26735" y="5820"/>
                      <a:pt x="26644" y="6030"/>
                    </a:cubicBezTo>
                    <a:cubicBezTo>
                      <a:pt x="26540" y="6226"/>
                      <a:pt x="26409" y="6422"/>
                      <a:pt x="26238" y="6566"/>
                    </a:cubicBezTo>
                    <a:cubicBezTo>
                      <a:pt x="26081" y="6710"/>
                      <a:pt x="25872" y="6802"/>
                      <a:pt x="25663" y="6776"/>
                    </a:cubicBezTo>
                    <a:cubicBezTo>
                      <a:pt x="25454" y="6749"/>
                      <a:pt x="25284" y="6605"/>
                      <a:pt x="25192" y="6422"/>
                    </a:cubicBezTo>
                    <a:cubicBezTo>
                      <a:pt x="25087" y="6226"/>
                      <a:pt x="25049" y="5991"/>
                      <a:pt x="25035" y="5768"/>
                    </a:cubicBezTo>
                    <a:cubicBezTo>
                      <a:pt x="25049" y="5651"/>
                      <a:pt x="25049" y="5546"/>
                      <a:pt x="25075" y="5428"/>
                    </a:cubicBezTo>
                    <a:cubicBezTo>
                      <a:pt x="25113" y="5323"/>
                      <a:pt x="25127" y="5206"/>
                      <a:pt x="25179" y="5101"/>
                    </a:cubicBezTo>
                    <a:cubicBezTo>
                      <a:pt x="25493" y="4225"/>
                      <a:pt x="26264" y="3544"/>
                      <a:pt x="27141" y="3231"/>
                    </a:cubicBezTo>
                    <a:cubicBezTo>
                      <a:pt x="27586" y="3087"/>
                      <a:pt x="28057" y="3009"/>
                      <a:pt x="28514" y="3047"/>
                    </a:cubicBezTo>
                    <a:cubicBezTo>
                      <a:pt x="28985" y="3074"/>
                      <a:pt x="29443" y="3231"/>
                      <a:pt x="29848" y="3453"/>
                    </a:cubicBezTo>
                    <a:cubicBezTo>
                      <a:pt x="30673" y="3911"/>
                      <a:pt x="31301" y="4669"/>
                      <a:pt x="31667" y="5546"/>
                    </a:cubicBezTo>
                    <a:cubicBezTo>
                      <a:pt x="32019" y="6422"/>
                      <a:pt x="32059" y="7403"/>
                      <a:pt x="31824" y="8319"/>
                    </a:cubicBezTo>
                    <a:cubicBezTo>
                      <a:pt x="31601" y="9247"/>
                      <a:pt x="31104" y="10084"/>
                      <a:pt x="30463" y="10790"/>
                    </a:cubicBezTo>
                    <a:cubicBezTo>
                      <a:pt x="30150" y="11131"/>
                      <a:pt x="29796" y="11458"/>
                      <a:pt x="29391" y="11694"/>
                    </a:cubicBezTo>
                    <a:cubicBezTo>
                      <a:pt x="29182" y="11811"/>
                      <a:pt x="28959" y="11889"/>
                      <a:pt x="28737" y="11903"/>
                    </a:cubicBezTo>
                    <a:cubicBezTo>
                      <a:pt x="28514" y="11903"/>
                      <a:pt x="28279" y="11850"/>
                      <a:pt x="28096" y="11732"/>
                    </a:cubicBezTo>
                    <a:cubicBezTo>
                      <a:pt x="27900" y="11615"/>
                      <a:pt x="27782" y="11406"/>
                      <a:pt x="27756" y="11183"/>
                    </a:cubicBezTo>
                    <a:cubicBezTo>
                      <a:pt x="27743" y="10961"/>
                      <a:pt x="27808" y="10738"/>
                      <a:pt x="27926" y="10529"/>
                    </a:cubicBezTo>
                    <a:cubicBezTo>
                      <a:pt x="28148" y="10124"/>
                      <a:pt x="28514" y="9810"/>
                      <a:pt x="28920" y="9561"/>
                    </a:cubicBezTo>
                    <a:cubicBezTo>
                      <a:pt x="29312" y="9299"/>
                      <a:pt x="29744" y="9078"/>
                      <a:pt x="30188" y="8947"/>
                    </a:cubicBezTo>
                    <a:cubicBezTo>
                      <a:pt x="30647" y="8816"/>
                      <a:pt x="31130" y="8790"/>
                      <a:pt x="31588" y="8894"/>
                    </a:cubicBezTo>
                    <a:cubicBezTo>
                      <a:pt x="32046" y="8986"/>
                      <a:pt x="32490" y="9221"/>
                      <a:pt x="32792" y="9575"/>
                    </a:cubicBezTo>
                    <a:cubicBezTo>
                      <a:pt x="33092" y="9927"/>
                      <a:pt x="33249" y="10398"/>
                      <a:pt x="33275" y="10869"/>
                    </a:cubicBezTo>
                    <a:cubicBezTo>
                      <a:pt x="33327" y="11824"/>
                      <a:pt x="32949" y="12766"/>
                      <a:pt x="32386" y="13525"/>
                    </a:cubicBezTo>
                    <a:cubicBezTo>
                      <a:pt x="31261" y="15081"/>
                      <a:pt x="29482" y="16153"/>
                      <a:pt x="27572" y="16389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551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7" name="Google Shape;1667;p24"/>
          <p:cNvGrpSpPr/>
          <p:nvPr/>
        </p:nvGrpSpPr>
        <p:grpSpPr>
          <a:xfrm>
            <a:off x="143" y="122"/>
            <a:ext cx="12192179" cy="6857045"/>
            <a:chOff x="2342450" y="2002900"/>
            <a:chExt cx="2943075" cy="1655225"/>
          </a:xfrm>
        </p:grpSpPr>
        <p:sp>
          <p:nvSpPr>
            <p:cNvPr id="1668" name="Google Shape;1668;p24"/>
            <p:cNvSpPr/>
            <p:nvPr/>
          </p:nvSpPr>
          <p:spPr>
            <a:xfrm>
              <a:off x="3631625" y="2830825"/>
              <a:ext cx="182525" cy="827300"/>
            </a:xfrm>
            <a:custGeom>
              <a:avLst/>
              <a:gdLst/>
              <a:ahLst/>
              <a:cxnLst/>
              <a:rect l="l" t="t" r="r" b="b"/>
              <a:pathLst>
                <a:path w="7301" h="33092" extrusionOk="0">
                  <a:moveTo>
                    <a:pt x="7301" y="1"/>
                  </a:moveTo>
                  <a:lnTo>
                    <a:pt x="1" y="33091"/>
                  </a:lnTo>
                  <a:lnTo>
                    <a:pt x="2892" y="33091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3778825" y="2830825"/>
              <a:ext cx="70325" cy="827300"/>
            </a:xfrm>
            <a:custGeom>
              <a:avLst/>
              <a:gdLst/>
              <a:ahLst/>
              <a:cxnLst/>
              <a:rect l="l" t="t" r="r" b="b"/>
              <a:pathLst>
                <a:path w="2813" h="33092" extrusionOk="0">
                  <a:moveTo>
                    <a:pt x="1413" y="1"/>
                  </a:moveTo>
                  <a:lnTo>
                    <a:pt x="1" y="33091"/>
                  </a:lnTo>
                  <a:lnTo>
                    <a:pt x="2812" y="33091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3814125" y="2830825"/>
              <a:ext cx="182225" cy="827300"/>
            </a:xfrm>
            <a:custGeom>
              <a:avLst/>
              <a:gdLst/>
              <a:ahLst/>
              <a:cxnLst/>
              <a:rect l="l" t="t" r="r" b="b"/>
              <a:pathLst>
                <a:path w="7289" h="33092" extrusionOk="0">
                  <a:moveTo>
                    <a:pt x="1" y="1"/>
                  </a:moveTo>
                  <a:lnTo>
                    <a:pt x="4397" y="33091"/>
                  </a:lnTo>
                  <a:lnTo>
                    <a:pt x="7288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3814125" y="2830825"/>
              <a:ext cx="525575" cy="827300"/>
            </a:xfrm>
            <a:custGeom>
              <a:avLst/>
              <a:gdLst/>
              <a:ahLst/>
              <a:cxnLst/>
              <a:rect l="l" t="t" r="r" b="b"/>
              <a:pathLst>
                <a:path w="21023" h="33092" extrusionOk="0">
                  <a:moveTo>
                    <a:pt x="1" y="1"/>
                  </a:moveTo>
                  <a:lnTo>
                    <a:pt x="17279" y="33091"/>
                  </a:lnTo>
                  <a:lnTo>
                    <a:pt x="21022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2738100" y="2830825"/>
              <a:ext cx="1076050" cy="827300"/>
            </a:xfrm>
            <a:custGeom>
              <a:avLst/>
              <a:gdLst/>
              <a:ahLst/>
              <a:cxnLst/>
              <a:rect l="l" t="t" r="r" b="b"/>
              <a:pathLst>
                <a:path w="43042" h="33092" extrusionOk="0">
                  <a:moveTo>
                    <a:pt x="43042" y="1"/>
                  </a:moveTo>
                  <a:lnTo>
                    <a:pt x="1" y="33091"/>
                  </a:lnTo>
                  <a:lnTo>
                    <a:pt x="6821" y="33091"/>
                  </a:lnTo>
                  <a:lnTo>
                    <a:pt x="43042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3057475" y="2830825"/>
              <a:ext cx="756675" cy="827300"/>
            </a:xfrm>
            <a:custGeom>
              <a:avLst/>
              <a:gdLst/>
              <a:ahLst/>
              <a:cxnLst/>
              <a:rect l="l" t="t" r="r" b="b"/>
              <a:pathLst>
                <a:path w="30267" h="33092" extrusionOk="0">
                  <a:moveTo>
                    <a:pt x="30267" y="1"/>
                  </a:moveTo>
                  <a:lnTo>
                    <a:pt x="0" y="33091"/>
                  </a:lnTo>
                  <a:lnTo>
                    <a:pt x="4796" y="33091"/>
                  </a:lnTo>
                  <a:lnTo>
                    <a:pt x="30267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3472425" y="2830825"/>
              <a:ext cx="341725" cy="827300"/>
            </a:xfrm>
            <a:custGeom>
              <a:avLst/>
              <a:gdLst/>
              <a:ahLst/>
              <a:cxnLst/>
              <a:rect l="l" t="t" r="r" b="b"/>
              <a:pathLst>
                <a:path w="13669" h="33092" extrusionOk="0">
                  <a:moveTo>
                    <a:pt x="13669" y="1"/>
                  </a:moveTo>
                  <a:lnTo>
                    <a:pt x="1" y="33091"/>
                  </a:lnTo>
                  <a:lnTo>
                    <a:pt x="3185" y="33091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2342450" y="2830825"/>
              <a:ext cx="1471700" cy="827300"/>
            </a:xfrm>
            <a:custGeom>
              <a:avLst/>
              <a:gdLst/>
              <a:ahLst/>
              <a:cxnLst/>
              <a:rect l="l" t="t" r="r" b="b"/>
              <a:pathLst>
                <a:path w="58868" h="33092" extrusionOk="0">
                  <a:moveTo>
                    <a:pt x="58868" y="1"/>
                  </a:moveTo>
                  <a:lnTo>
                    <a:pt x="1" y="30720"/>
                  </a:lnTo>
                  <a:lnTo>
                    <a:pt x="1" y="33091"/>
                  </a:lnTo>
                  <a:lnTo>
                    <a:pt x="6768" y="33091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3288275" y="2830825"/>
              <a:ext cx="525875" cy="827300"/>
            </a:xfrm>
            <a:custGeom>
              <a:avLst/>
              <a:gdLst/>
              <a:ahLst/>
              <a:cxnLst/>
              <a:rect l="l" t="t" r="r" b="b"/>
              <a:pathLst>
                <a:path w="21035" h="33092" extrusionOk="0">
                  <a:moveTo>
                    <a:pt x="21035" y="1"/>
                  </a:moveTo>
                  <a:lnTo>
                    <a:pt x="1" y="33091"/>
                  </a:lnTo>
                  <a:lnTo>
                    <a:pt x="3743" y="33091"/>
                  </a:lnTo>
                  <a:lnTo>
                    <a:pt x="2103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3814125" y="2830825"/>
              <a:ext cx="1471400" cy="324075"/>
            </a:xfrm>
            <a:custGeom>
              <a:avLst/>
              <a:gdLst/>
              <a:ahLst/>
              <a:cxnLst/>
              <a:rect l="l" t="t" r="r" b="b"/>
              <a:pathLst>
                <a:path w="58856" h="12963" extrusionOk="0">
                  <a:moveTo>
                    <a:pt x="1" y="1"/>
                  </a:moveTo>
                  <a:lnTo>
                    <a:pt x="58855" y="12962"/>
                  </a:lnTo>
                  <a:lnTo>
                    <a:pt x="58855" y="78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3814125" y="2506450"/>
              <a:ext cx="1471400" cy="324400"/>
            </a:xfrm>
            <a:custGeom>
              <a:avLst/>
              <a:gdLst/>
              <a:ahLst/>
              <a:cxnLst/>
              <a:rect l="l" t="t" r="r" b="b"/>
              <a:pathLst>
                <a:path w="58856" h="12976" extrusionOk="0">
                  <a:moveTo>
                    <a:pt x="58855" y="1"/>
                  </a:moveTo>
                  <a:lnTo>
                    <a:pt x="1" y="12976"/>
                  </a:lnTo>
                  <a:lnTo>
                    <a:pt x="58855" y="514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3814125" y="2768225"/>
              <a:ext cx="1471400" cy="124900"/>
            </a:xfrm>
            <a:custGeom>
              <a:avLst/>
              <a:gdLst/>
              <a:ahLst/>
              <a:cxnLst/>
              <a:rect l="l" t="t" r="r" b="b"/>
              <a:pathLst>
                <a:path w="58856" h="4996" extrusionOk="0">
                  <a:moveTo>
                    <a:pt x="58855" y="0"/>
                  </a:moveTo>
                  <a:lnTo>
                    <a:pt x="1" y="2505"/>
                  </a:lnTo>
                  <a:lnTo>
                    <a:pt x="58855" y="499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3814125" y="2223375"/>
              <a:ext cx="1471400" cy="607475"/>
            </a:xfrm>
            <a:custGeom>
              <a:avLst/>
              <a:gdLst/>
              <a:ahLst/>
              <a:cxnLst/>
              <a:rect l="l" t="t" r="r" b="b"/>
              <a:pathLst>
                <a:path w="58856" h="24299" extrusionOk="0">
                  <a:moveTo>
                    <a:pt x="58855" y="0"/>
                  </a:moveTo>
                  <a:lnTo>
                    <a:pt x="1" y="24299"/>
                  </a:lnTo>
                  <a:lnTo>
                    <a:pt x="58855" y="5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3814125" y="2830825"/>
              <a:ext cx="1471400" cy="607150"/>
            </a:xfrm>
            <a:custGeom>
              <a:avLst/>
              <a:gdLst/>
              <a:ahLst/>
              <a:cxnLst/>
              <a:rect l="l" t="t" r="r" b="b"/>
              <a:pathLst>
                <a:path w="58856" h="24286" extrusionOk="0">
                  <a:moveTo>
                    <a:pt x="1" y="1"/>
                  </a:moveTo>
                  <a:lnTo>
                    <a:pt x="58855" y="24285"/>
                  </a:lnTo>
                  <a:lnTo>
                    <a:pt x="58855" y="18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3814125" y="2830825"/>
              <a:ext cx="756375" cy="827300"/>
            </a:xfrm>
            <a:custGeom>
              <a:avLst/>
              <a:gdLst/>
              <a:ahLst/>
              <a:cxnLst/>
              <a:rect l="l" t="t" r="r" b="b"/>
              <a:pathLst>
                <a:path w="30255" h="33092" extrusionOk="0">
                  <a:moveTo>
                    <a:pt x="1" y="1"/>
                  </a:moveTo>
                  <a:lnTo>
                    <a:pt x="25459" y="33091"/>
                  </a:lnTo>
                  <a:lnTo>
                    <a:pt x="30254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3814125" y="2830825"/>
              <a:ext cx="1075750" cy="827300"/>
            </a:xfrm>
            <a:custGeom>
              <a:avLst/>
              <a:gdLst/>
              <a:ahLst/>
              <a:cxnLst/>
              <a:rect l="l" t="t" r="r" b="b"/>
              <a:pathLst>
                <a:path w="43030" h="33092" extrusionOk="0">
                  <a:moveTo>
                    <a:pt x="1" y="1"/>
                  </a:moveTo>
                  <a:lnTo>
                    <a:pt x="36209" y="33091"/>
                  </a:lnTo>
                  <a:lnTo>
                    <a:pt x="43029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3814125" y="2830825"/>
              <a:ext cx="1471400" cy="827300"/>
            </a:xfrm>
            <a:custGeom>
              <a:avLst/>
              <a:gdLst/>
              <a:ahLst/>
              <a:cxnLst/>
              <a:rect l="l" t="t" r="r" b="b"/>
              <a:pathLst>
                <a:path w="58856" h="33092" extrusionOk="0">
                  <a:moveTo>
                    <a:pt x="1" y="1"/>
                  </a:moveTo>
                  <a:lnTo>
                    <a:pt x="52102" y="33091"/>
                  </a:lnTo>
                  <a:lnTo>
                    <a:pt x="58855" y="33091"/>
                  </a:lnTo>
                  <a:lnTo>
                    <a:pt x="58855" y="307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3814125" y="2830825"/>
              <a:ext cx="341400" cy="827300"/>
            </a:xfrm>
            <a:custGeom>
              <a:avLst/>
              <a:gdLst/>
              <a:ahLst/>
              <a:cxnLst/>
              <a:rect l="l" t="t" r="r" b="b"/>
              <a:pathLst>
                <a:path w="13656" h="33092" extrusionOk="0">
                  <a:moveTo>
                    <a:pt x="1" y="1"/>
                  </a:moveTo>
                  <a:lnTo>
                    <a:pt x="10471" y="33091"/>
                  </a:lnTo>
                  <a:lnTo>
                    <a:pt x="13656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38141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4397" y="0"/>
                  </a:moveTo>
                  <a:lnTo>
                    <a:pt x="1" y="33118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3778825" y="2002900"/>
              <a:ext cx="70325" cy="827950"/>
            </a:xfrm>
            <a:custGeom>
              <a:avLst/>
              <a:gdLst/>
              <a:ahLst/>
              <a:cxnLst/>
              <a:rect l="l" t="t" r="r" b="b"/>
              <a:pathLst>
                <a:path w="2813" h="33118" extrusionOk="0">
                  <a:moveTo>
                    <a:pt x="1" y="0"/>
                  </a:moveTo>
                  <a:lnTo>
                    <a:pt x="1413" y="33118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36316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1" y="0"/>
                  </a:moveTo>
                  <a:lnTo>
                    <a:pt x="7301" y="33118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38141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0485" y="0"/>
                  </a:moveTo>
                  <a:lnTo>
                    <a:pt x="1" y="33118"/>
                  </a:lnTo>
                  <a:lnTo>
                    <a:pt x="13669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3814125" y="2002900"/>
              <a:ext cx="525900" cy="827950"/>
            </a:xfrm>
            <a:custGeom>
              <a:avLst/>
              <a:gdLst/>
              <a:ahLst/>
              <a:cxnLst/>
              <a:rect l="l" t="t" r="r" b="b"/>
              <a:pathLst>
                <a:path w="21036" h="33118" extrusionOk="0">
                  <a:moveTo>
                    <a:pt x="17279" y="0"/>
                  </a:moveTo>
                  <a:lnTo>
                    <a:pt x="1" y="33118"/>
                  </a:lnTo>
                  <a:lnTo>
                    <a:pt x="210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34724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" y="0"/>
                  </a:moveTo>
                  <a:lnTo>
                    <a:pt x="13669" y="33118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3814125" y="2002900"/>
              <a:ext cx="1471400" cy="827950"/>
            </a:xfrm>
            <a:custGeom>
              <a:avLst/>
              <a:gdLst/>
              <a:ahLst/>
              <a:cxnLst/>
              <a:rect l="l" t="t" r="r" b="b"/>
              <a:pathLst>
                <a:path w="58856" h="33118" extrusionOk="0">
                  <a:moveTo>
                    <a:pt x="52114" y="0"/>
                  </a:moveTo>
                  <a:lnTo>
                    <a:pt x="1" y="33118"/>
                  </a:lnTo>
                  <a:lnTo>
                    <a:pt x="58855" y="2384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3814125" y="2002900"/>
              <a:ext cx="1076075" cy="827950"/>
            </a:xfrm>
            <a:custGeom>
              <a:avLst/>
              <a:gdLst/>
              <a:ahLst/>
              <a:cxnLst/>
              <a:rect l="l" t="t" r="r" b="b"/>
              <a:pathLst>
                <a:path w="43043" h="33118" extrusionOk="0">
                  <a:moveTo>
                    <a:pt x="36222" y="0"/>
                  </a:moveTo>
                  <a:lnTo>
                    <a:pt x="1" y="33118"/>
                  </a:lnTo>
                  <a:lnTo>
                    <a:pt x="43043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3814125" y="2002900"/>
              <a:ext cx="756700" cy="827950"/>
            </a:xfrm>
            <a:custGeom>
              <a:avLst/>
              <a:gdLst/>
              <a:ahLst/>
              <a:cxnLst/>
              <a:rect l="l" t="t" r="r" b="b"/>
              <a:pathLst>
                <a:path w="30268" h="33118" extrusionOk="0">
                  <a:moveTo>
                    <a:pt x="25471" y="0"/>
                  </a:moveTo>
                  <a:lnTo>
                    <a:pt x="1" y="33118"/>
                  </a:lnTo>
                  <a:lnTo>
                    <a:pt x="3026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2342450" y="2830825"/>
              <a:ext cx="1471700" cy="324075"/>
            </a:xfrm>
            <a:custGeom>
              <a:avLst/>
              <a:gdLst/>
              <a:ahLst/>
              <a:cxnLst/>
              <a:rect l="l" t="t" r="r" b="b"/>
              <a:pathLst>
                <a:path w="58868" h="12963" extrusionOk="0">
                  <a:moveTo>
                    <a:pt x="58868" y="1"/>
                  </a:moveTo>
                  <a:lnTo>
                    <a:pt x="1" y="7820"/>
                  </a:lnTo>
                  <a:lnTo>
                    <a:pt x="1" y="12962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2342450" y="2506450"/>
              <a:ext cx="1471700" cy="324400"/>
            </a:xfrm>
            <a:custGeom>
              <a:avLst/>
              <a:gdLst/>
              <a:ahLst/>
              <a:cxnLst/>
              <a:rect l="l" t="t" r="r" b="b"/>
              <a:pathLst>
                <a:path w="58868" h="12976" extrusionOk="0">
                  <a:moveTo>
                    <a:pt x="1" y="1"/>
                  </a:moveTo>
                  <a:lnTo>
                    <a:pt x="1" y="5143"/>
                  </a:lnTo>
                  <a:lnTo>
                    <a:pt x="58868" y="129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2342450" y="2223375"/>
              <a:ext cx="1471700" cy="607475"/>
            </a:xfrm>
            <a:custGeom>
              <a:avLst/>
              <a:gdLst/>
              <a:ahLst/>
              <a:cxnLst/>
              <a:rect l="l" t="t" r="r" b="b"/>
              <a:pathLst>
                <a:path w="58868" h="24299" extrusionOk="0">
                  <a:moveTo>
                    <a:pt x="1" y="0"/>
                  </a:moveTo>
                  <a:lnTo>
                    <a:pt x="1" y="5661"/>
                  </a:lnTo>
                  <a:lnTo>
                    <a:pt x="58868" y="242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2342450" y="2768225"/>
              <a:ext cx="1471700" cy="124900"/>
            </a:xfrm>
            <a:custGeom>
              <a:avLst/>
              <a:gdLst/>
              <a:ahLst/>
              <a:cxnLst/>
              <a:rect l="l" t="t" r="r" b="b"/>
              <a:pathLst>
                <a:path w="58868" h="4996" extrusionOk="0">
                  <a:moveTo>
                    <a:pt x="1" y="0"/>
                  </a:moveTo>
                  <a:lnTo>
                    <a:pt x="1" y="4995"/>
                  </a:lnTo>
                  <a:lnTo>
                    <a:pt x="58868" y="2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3287925" y="2002900"/>
              <a:ext cx="526225" cy="827950"/>
            </a:xfrm>
            <a:custGeom>
              <a:avLst/>
              <a:gdLst/>
              <a:ahLst/>
              <a:cxnLst/>
              <a:rect l="l" t="t" r="r" b="b"/>
              <a:pathLst>
                <a:path w="21049" h="33118" extrusionOk="0">
                  <a:moveTo>
                    <a:pt x="1" y="0"/>
                  </a:moveTo>
                  <a:lnTo>
                    <a:pt x="21049" y="33118"/>
                  </a:lnTo>
                  <a:lnTo>
                    <a:pt x="375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2342450" y="2830825"/>
              <a:ext cx="1471700" cy="607150"/>
            </a:xfrm>
            <a:custGeom>
              <a:avLst/>
              <a:gdLst/>
              <a:ahLst/>
              <a:cxnLst/>
              <a:rect l="l" t="t" r="r" b="b"/>
              <a:pathLst>
                <a:path w="58868" h="24286" extrusionOk="0">
                  <a:moveTo>
                    <a:pt x="58868" y="1"/>
                  </a:moveTo>
                  <a:lnTo>
                    <a:pt x="1" y="18637"/>
                  </a:lnTo>
                  <a:lnTo>
                    <a:pt x="1" y="18637"/>
                  </a:lnTo>
                  <a:lnTo>
                    <a:pt x="1" y="24285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3057475" y="2002900"/>
              <a:ext cx="756675" cy="827950"/>
            </a:xfrm>
            <a:custGeom>
              <a:avLst/>
              <a:gdLst/>
              <a:ahLst/>
              <a:cxnLst/>
              <a:rect l="l" t="t" r="r" b="b"/>
              <a:pathLst>
                <a:path w="30267" h="33118" extrusionOk="0">
                  <a:moveTo>
                    <a:pt x="0" y="0"/>
                  </a:moveTo>
                  <a:lnTo>
                    <a:pt x="30267" y="33118"/>
                  </a:lnTo>
                  <a:lnTo>
                    <a:pt x="30267" y="33118"/>
                  </a:lnTo>
                  <a:lnTo>
                    <a:pt x="479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2342450" y="2002900"/>
              <a:ext cx="1471700" cy="827950"/>
            </a:xfrm>
            <a:custGeom>
              <a:avLst/>
              <a:gdLst/>
              <a:ahLst/>
              <a:cxnLst/>
              <a:rect l="l" t="t" r="r" b="b"/>
              <a:pathLst>
                <a:path w="58868" h="33118" extrusionOk="0">
                  <a:moveTo>
                    <a:pt x="1" y="0"/>
                  </a:moveTo>
                  <a:lnTo>
                    <a:pt x="1" y="2384"/>
                  </a:lnTo>
                  <a:lnTo>
                    <a:pt x="58868" y="33118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2737750" y="2002900"/>
              <a:ext cx="1076400" cy="827950"/>
            </a:xfrm>
            <a:custGeom>
              <a:avLst/>
              <a:gdLst/>
              <a:ahLst/>
              <a:cxnLst/>
              <a:rect l="l" t="t" r="r" b="b"/>
              <a:pathLst>
                <a:path w="43056" h="33118" extrusionOk="0">
                  <a:moveTo>
                    <a:pt x="1" y="0"/>
                  </a:moveTo>
                  <a:lnTo>
                    <a:pt x="43056" y="33118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04" name="Google Shape;1704;p24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5" name="Google Shape;1705;p24"/>
          <p:cNvSpPr txBox="1">
            <a:spLocks noGrp="1"/>
          </p:cNvSpPr>
          <p:nvPr>
            <p:ph type="subTitle" idx="1"/>
          </p:nvPr>
        </p:nvSpPr>
        <p:spPr>
          <a:xfrm>
            <a:off x="3365659" y="2378933"/>
            <a:ext cx="5460800" cy="14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6" name="Google Shape;1706;p24"/>
          <p:cNvSpPr txBox="1"/>
          <p:nvPr/>
        </p:nvSpPr>
        <p:spPr>
          <a:xfrm>
            <a:off x="3176433" y="4866100"/>
            <a:ext cx="5839200" cy="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This presentation template was created by </a:t>
            </a:r>
            <a:r>
              <a:rPr kumimoji="0" lang="en" sz="1333" b="1" i="0" u="sng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333" b="0" i="0" u="sng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includes icons by </a:t>
            </a:r>
            <a:r>
              <a:rPr kumimoji="0" lang="en" sz="1333" b="1" i="0" u="sng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kumimoji="0" lang="en" sz="1333" b="1" i="0" u="sng" strike="noStrike" kern="0" cap="none" spc="0" normalizeH="0" baseline="0" noProof="0">
                <a:ln>
                  <a:noFill/>
                </a:ln>
                <a:solidFill>
                  <a:srgbClr val="4E261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333" b="1" i="0" u="sng" strike="noStrike" kern="0" cap="none" spc="0" normalizeH="0" baseline="0" noProof="0">
              <a:ln>
                <a:noFill/>
              </a:ln>
              <a:solidFill>
                <a:srgbClr val="4E261E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707" name="Google Shape;1707;p24"/>
          <p:cNvGrpSpPr/>
          <p:nvPr/>
        </p:nvGrpSpPr>
        <p:grpSpPr>
          <a:xfrm>
            <a:off x="-112050" y="-137381"/>
            <a:ext cx="12390988" cy="7116116"/>
            <a:chOff x="-84038" y="-103036"/>
            <a:chExt cx="9293241" cy="5337087"/>
          </a:xfrm>
        </p:grpSpPr>
        <p:sp>
          <p:nvSpPr>
            <p:cNvPr id="1708" name="Google Shape;1708;p24"/>
            <p:cNvSpPr/>
            <p:nvPr/>
          </p:nvSpPr>
          <p:spPr>
            <a:xfrm>
              <a:off x="635390" y="4305702"/>
              <a:ext cx="159400" cy="95683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4"/>
            <p:cNvSpPr/>
            <p:nvPr/>
          </p:nvSpPr>
          <p:spPr>
            <a:xfrm flipH="1">
              <a:off x="9049803" y="1398115"/>
              <a:ext cx="159400" cy="95683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4"/>
            <p:cNvSpPr/>
            <p:nvPr/>
          </p:nvSpPr>
          <p:spPr>
            <a:xfrm flipH="1">
              <a:off x="1302390" y="5076839"/>
              <a:ext cx="175354" cy="157211"/>
            </a:xfrm>
            <a:custGeom>
              <a:avLst/>
              <a:gdLst/>
              <a:ahLst/>
              <a:cxnLst/>
              <a:rect l="l" t="t" r="r" b="b"/>
              <a:pathLst>
                <a:path w="3671" h="3291" extrusionOk="0">
                  <a:moveTo>
                    <a:pt x="2366" y="3064"/>
                  </a:moveTo>
                  <a:cubicBezTo>
                    <a:pt x="2260" y="2957"/>
                    <a:pt x="2154" y="2866"/>
                    <a:pt x="2048" y="2775"/>
                  </a:cubicBezTo>
                  <a:lnTo>
                    <a:pt x="698" y="1562"/>
                  </a:lnTo>
                  <a:lnTo>
                    <a:pt x="289" y="1198"/>
                  </a:lnTo>
                  <a:lnTo>
                    <a:pt x="258" y="1093"/>
                  </a:lnTo>
                  <a:cubicBezTo>
                    <a:pt x="198" y="895"/>
                    <a:pt x="137" y="713"/>
                    <a:pt x="91" y="531"/>
                  </a:cubicBezTo>
                  <a:lnTo>
                    <a:pt x="0" y="1"/>
                  </a:lnTo>
                  <a:lnTo>
                    <a:pt x="531" y="31"/>
                  </a:lnTo>
                  <a:cubicBezTo>
                    <a:pt x="728" y="46"/>
                    <a:pt x="926" y="92"/>
                    <a:pt x="1108" y="137"/>
                  </a:cubicBezTo>
                  <a:lnTo>
                    <a:pt x="1229" y="152"/>
                  </a:lnTo>
                  <a:lnTo>
                    <a:pt x="1638" y="531"/>
                  </a:lnTo>
                  <a:lnTo>
                    <a:pt x="2305" y="1123"/>
                  </a:lnTo>
                  <a:lnTo>
                    <a:pt x="2972" y="1729"/>
                  </a:lnTo>
                  <a:cubicBezTo>
                    <a:pt x="3079" y="1820"/>
                    <a:pt x="3185" y="1926"/>
                    <a:pt x="3306" y="2017"/>
                  </a:cubicBezTo>
                  <a:lnTo>
                    <a:pt x="3397" y="2093"/>
                  </a:lnTo>
                  <a:lnTo>
                    <a:pt x="3427" y="2199"/>
                  </a:lnTo>
                  <a:cubicBezTo>
                    <a:pt x="3488" y="2397"/>
                    <a:pt x="3549" y="2579"/>
                    <a:pt x="3579" y="2775"/>
                  </a:cubicBezTo>
                  <a:lnTo>
                    <a:pt x="3670" y="3291"/>
                  </a:lnTo>
                  <a:lnTo>
                    <a:pt x="3154" y="3261"/>
                  </a:lnTo>
                  <a:cubicBezTo>
                    <a:pt x="2942" y="3246"/>
                    <a:pt x="2760" y="3216"/>
                    <a:pt x="2564" y="3170"/>
                  </a:cubicBezTo>
                  <a:lnTo>
                    <a:pt x="2442" y="313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4"/>
            <p:cNvSpPr/>
            <p:nvPr/>
          </p:nvSpPr>
          <p:spPr>
            <a:xfrm flipH="1">
              <a:off x="-84038" y="1988417"/>
              <a:ext cx="177312" cy="102159"/>
            </a:xfrm>
            <a:custGeom>
              <a:avLst/>
              <a:gdLst/>
              <a:ahLst/>
              <a:cxnLst/>
              <a:rect l="l" t="t" r="r" b="b"/>
              <a:pathLst>
                <a:path w="4688" h="2701" extrusionOk="0">
                  <a:moveTo>
                    <a:pt x="4035" y="1153"/>
                  </a:moveTo>
                  <a:cubicBezTo>
                    <a:pt x="3960" y="1214"/>
                    <a:pt x="3883" y="1275"/>
                    <a:pt x="3823" y="1335"/>
                  </a:cubicBezTo>
                  <a:lnTo>
                    <a:pt x="3732" y="1396"/>
                  </a:lnTo>
                  <a:lnTo>
                    <a:pt x="3626" y="1412"/>
                  </a:lnTo>
                  <a:cubicBezTo>
                    <a:pt x="3489" y="1426"/>
                    <a:pt x="3353" y="1472"/>
                    <a:pt x="3216" y="1503"/>
                  </a:cubicBezTo>
                  <a:cubicBezTo>
                    <a:pt x="2943" y="1563"/>
                    <a:pt x="2670" y="1669"/>
                    <a:pt x="2413" y="1776"/>
                  </a:cubicBezTo>
                  <a:cubicBezTo>
                    <a:pt x="2154" y="1897"/>
                    <a:pt x="1912" y="2033"/>
                    <a:pt x="1685" y="2185"/>
                  </a:cubicBezTo>
                  <a:lnTo>
                    <a:pt x="1503" y="2322"/>
                  </a:lnTo>
                  <a:cubicBezTo>
                    <a:pt x="1427" y="2367"/>
                    <a:pt x="1382" y="2413"/>
                    <a:pt x="1305" y="2458"/>
                  </a:cubicBezTo>
                  <a:lnTo>
                    <a:pt x="1230" y="2518"/>
                  </a:lnTo>
                  <a:lnTo>
                    <a:pt x="881" y="2579"/>
                  </a:lnTo>
                  <a:cubicBezTo>
                    <a:pt x="790" y="2595"/>
                    <a:pt x="684" y="2609"/>
                    <a:pt x="577" y="2625"/>
                  </a:cubicBezTo>
                  <a:lnTo>
                    <a:pt x="1" y="2700"/>
                  </a:lnTo>
                  <a:lnTo>
                    <a:pt x="122" y="2124"/>
                  </a:lnTo>
                  <a:lnTo>
                    <a:pt x="213" y="1806"/>
                  </a:lnTo>
                  <a:lnTo>
                    <a:pt x="213" y="1790"/>
                  </a:lnTo>
                  <a:cubicBezTo>
                    <a:pt x="244" y="1699"/>
                    <a:pt x="290" y="1608"/>
                    <a:pt x="335" y="1517"/>
                  </a:cubicBezTo>
                  <a:lnTo>
                    <a:pt x="365" y="1426"/>
                  </a:lnTo>
                  <a:lnTo>
                    <a:pt x="456" y="1351"/>
                  </a:lnTo>
                  <a:cubicBezTo>
                    <a:pt x="517" y="1305"/>
                    <a:pt x="593" y="1260"/>
                    <a:pt x="654" y="1199"/>
                  </a:cubicBezTo>
                  <a:lnTo>
                    <a:pt x="668" y="1184"/>
                  </a:lnTo>
                  <a:lnTo>
                    <a:pt x="896" y="1032"/>
                  </a:lnTo>
                  <a:lnTo>
                    <a:pt x="896" y="1032"/>
                  </a:lnTo>
                  <a:cubicBezTo>
                    <a:pt x="1200" y="835"/>
                    <a:pt x="1518" y="653"/>
                    <a:pt x="1837" y="502"/>
                  </a:cubicBezTo>
                  <a:cubicBezTo>
                    <a:pt x="2170" y="350"/>
                    <a:pt x="2518" y="229"/>
                    <a:pt x="2868" y="138"/>
                  </a:cubicBezTo>
                  <a:lnTo>
                    <a:pt x="2868" y="138"/>
                  </a:lnTo>
                  <a:lnTo>
                    <a:pt x="3125" y="77"/>
                  </a:lnTo>
                  <a:lnTo>
                    <a:pt x="3141" y="77"/>
                  </a:lnTo>
                  <a:cubicBezTo>
                    <a:pt x="3216" y="61"/>
                    <a:pt x="3307" y="47"/>
                    <a:pt x="3383" y="31"/>
                  </a:cubicBezTo>
                  <a:lnTo>
                    <a:pt x="3489" y="1"/>
                  </a:lnTo>
                  <a:lnTo>
                    <a:pt x="3596" y="47"/>
                  </a:lnTo>
                  <a:cubicBezTo>
                    <a:pt x="3687" y="77"/>
                    <a:pt x="3792" y="108"/>
                    <a:pt x="3883" y="138"/>
                  </a:cubicBezTo>
                  <a:lnTo>
                    <a:pt x="3899" y="138"/>
                  </a:lnTo>
                  <a:lnTo>
                    <a:pt x="3899" y="152"/>
                  </a:lnTo>
                  <a:cubicBezTo>
                    <a:pt x="4005" y="199"/>
                    <a:pt x="4111" y="243"/>
                    <a:pt x="4202" y="304"/>
                  </a:cubicBezTo>
                  <a:lnTo>
                    <a:pt x="4688" y="593"/>
                  </a:lnTo>
                  <a:lnTo>
                    <a:pt x="4278" y="957"/>
                  </a:lnTo>
                  <a:cubicBezTo>
                    <a:pt x="4187" y="1032"/>
                    <a:pt x="4111" y="1093"/>
                    <a:pt x="4035" y="1153"/>
                  </a:cubicBezTo>
                  <a:close/>
                </a:path>
              </a:pathLst>
            </a:custGeom>
            <a:solidFill>
              <a:srgbClr val="F1C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4"/>
            <p:cNvSpPr/>
            <p:nvPr/>
          </p:nvSpPr>
          <p:spPr>
            <a:xfrm rot="-4485340">
              <a:off x="3399752" y="-76664"/>
              <a:ext cx="175357" cy="157978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4"/>
            <p:cNvSpPr/>
            <p:nvPr/>
          </p:nvSpPr>
          <p:spPr>
            <a:xfrm flipH="1">
              <a:off x="8044052" y="-56048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4"/>
            <p:cNvSpPr/>
            <p:nvPr/>
          </p:nvSpPr>
          <p:spPr>
            <a:xfrm flipH="1">
              <a:off x="7066576" y="475320"/>
              <a:ext cx="93497" cy="119368"/>
            </a:xfrm>
            <a:custGeom>
              <a:avLst/>
              <a:gdLst/>
              <a:ahLst/>
              <a:cxnLst/>
              <a:rect l="l" t="t" r="r" b="b"/>
              <a:pathLst>
                <a:path w="2472" h="3156" extrusionOk="0">
                  <a:moveTo>
                    <a:pt x="1380" y="395"/>
                  </a:moveTo>
                  <a:lnTo>
                    <a:pt x="1137" y="593"/>
                  </a:lnTo>
                  <a:lnTo>
                    <a:pt x="1092" y="714"/>
                  </a:lnTo>
                  <a:cubicBezTo>
                    <a:pt x="1076" y="759"/>
                    <a:pt x="1062" y="805"/>
                    <a:pt x="1062" y="850"/>
                  </a:cubicBezTo>
                  <a:lnTo>
                    <a:pt x="1016" y="987"/>
                  </a:lnTo>
                  <a:cubicBezTo>
                    <a:pt x="971" y="1139"/>
                    <a:pt x="894" y="1275"/>
                    <a:pt x="803" y="1412"/>
                  </a:cubicBezTo>
                  <a:cubicBezTo>
                    <a:pt x="728" y="1548"/>
                    <a:pt x="621" y="1685"/>
                    <a:pt x="516" y="1790"/>
                  </a:cubicBezTo>
                  <a:cubicBezTo>
                    <a:pt x="455" y="1836"/>
                    <a:pt x="394" y="1897"/>
                    <a:pt x="334" y="1942"/>
                  </a:cubicBezTo>
                  <a:lnTo>
                    <a:pt x="212" y="2033"/>
                  </a:lnTo>
                  <a:lnTo>
                    <a:pt x="136" y="2382"/>
                  </a:lnTo>
                  <a:lnTo>
                    <a:pt x="106" y="2488"/>
                  </a:lnTo>
                  <a:lnTo>
                    <a:pt x="0" y="3003"/>
                  </a:lnTo>
                  <a:lnTo>
                    <a:pt x="530" y="3125"/>
                  </a:lnTo>
                  <a:lnTo>
                    <a:pt x="667" y="3140"/>
                  </a:lnTo>
                  <a:lnTo>
                    <a:pt x="682" y="3140"/>
                  </a:lnTo>
                  <a:cubicBezTo>
                    <a:pt x="773" y="3155"/>
                    <a:pt x="849" y="3155"/>
                    <a:pt x="940" y="3155"/>
                  </a:cubicBezTo>
                  <a:lnTo>
                    <a:pt x="1092" y="3140"/>
                  </a:lnTo>
                  <a:lnTo>
                    <a:pt x="1198" y="3050"/>
                  </a:lnTo>
                  <a:cubicBezTo>
                    <a:pt x="1244" y="3019"/>
                    <a:pt x="1289" y="2973"/>
                    <a:pt x="1319" y="2943"/>
                  </a:cubicBezTo>
                  <a:lnTo>
                    <a:pt x="1335" y="2928"/>
                  </a:lnTo>
                  <a:lnTo>
                    <a:pt x="1486" y="2791"/>
                  </a:lnTo>
                  <a:lnTo>
                    <a:pt x="1486" y="2791"/>
                  </a:lnTo>
                  <a:cubicBezTo>
                    <a:pt x="1683" y="2595"/>
                    <a:pt x="1850" y="2382"/>
                    <a:pt x="1986" y="2154"/>
                  </a:cubicBezTo>
                  <a:cubicBezTo>
                    <a:pt x="2138" y="1927"/>
                    <a:pt x="2259" y="1685"/>
                    <a:pt x="2336" y="1442"/>
                  </a:cubicBezTo>
                  <a:lnTo>
                    <a:pt x="2336" y="1426"/>
                  </a:lnTo>
                  <a:lnTo>
                    <a:pt x="2396" y="1230"/>
                  </a:lnTo>
                  <a:lnTo>
                    <a:pt x="2411" y="1214"/>
                  </a:lnTo>
                  <a:lnTo>
                    <a:pt x="2457" y="1032"/>
                  </a:lnTo>
                  <a:lnTo>
                    <a:pt x="2471" y="896"/>
                  </a:lnTo>
                  <a:lnTo>
                    <a:pt x="2411" y="775"/>
                  </a:lnTo>
                  <a:cubicBezTo>
                    <a:pt x="2380" y="698"/>
                    <a:pt x="2350" y="623"/>
                    <a:pt x="2305" y="562"/>
                  </a:cubicBezTo>
                  <a:lnTo>
                    <a:pt x="2305" y="547"/>
                  </a:lnTo>
                  <a:cubicBezTo>
                    <a:pt x="2245" y="471"/>
                    <a:pt x="2198" y="380"/>
                    <a:pt x="2138" y="320"/>
                  </a:cubicBezTo>
                  <a:lnTo>
                    <a:pt x="1881" y="1"/>
                  </a:lnTo>
                  <a:lnTo>
                    <a:pt x="1562" y="2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8163615" y="3535727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4"/>
          <p:cNvGrpSpPr/>
          <p:nvPr/>
        </p:nvGrpSpPr>
        <p:grpSpPr>
          <a:xfrm>
            <a:off x="-460434" y="-814833"/>
            <a:ext cx="13151719" cy="8217005"/>
            <a:chOff x="-345326" y="-611125"/>
            <a:chExt cx="9863789" cy="6162754"/>
          </a:xfrm>
        </p:grpSpPr>
        <p:grpSp>
          <p:nvGrpSpPr>
            <p:cNvPr id="1717" name="Google Shape;1717;p24"/>
            <p:cNvGrpSpPr/>
            <p:nvPr/>
          </p:nvGrpSpPr>
          <p:grpSpPr>
            <a:xfrm rot="10800000">
              <a:off x="7533372" y="3856663"/>
              <a:ext cx="1985090" cy="1694966"/>
              <a:chOff x="4836161" y="-453715"/>
              <a:chExt cx="1996671" cy="1704854"/>
            </a:xfrm>
          </p:grpSpPr>
          <p:grpSp>
            <p:nvGrpSpPr>
              <p:cNvPr id="1718" name="Google Shape;1718;p24"/>
              <p:cNvGrpSpPr/>
              <p:nvPr/>
            </p:nvGrpSpPr>
            <p:grpSpPr>
              <a:xfrm>
                <a:off x="5450892" y="70030"/>
                <a:ext cx="747389" cy="1168637"/>
                <a:chOff x="6135864" y="168659"/>
                <a:chExt cx="813086" cy="1271363"/>
              </a:xfrm>
            </p:grpSpPr>
            <p:sp>
              <p:nvSpPr>
                <p:cNvPr id="1719" name="Google Shape;1719;p24"/>
                <p:cNvSpPr/>
                <p:nvPr/>
              </p:nvSpPr>
              <p:spPr>
                <a:xfrm>
                  <a:off x="6267155" y="1020163"/>
                  <a:ext cx="251246" cy="419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11254" extrusionOk="0">
                      <a:moveTo>
                        <a:pt x="4837" y="6507"/>
                      </a:moveTo>
                      <a:cubicBezTo>
                        <a:pt x="6703" y="3398"/>
                        <a:pt x="6733" y="1"/>
                        <a:pt x="6733" y="1"/>
                      </a:cubicBezTo>
                      <a:cubicBezTo>
                        <a:pt x="6733" y="1"/>
                        <a:pt x="3745" y="1639"/>
                        <a:pt x="1895" y="4748"/>
                      </a:cubicBezTo>
                      <a:cubicBezTo>
                        <a:pt x="30" y="7856"/>
                        <a:pt x="0" y="11253"/>
                        <a:pt x="0" y="11253"/>
                      </a:cubicBezTo>
                      <a:cubicBezTo>
                        <a:pt x="0" y="11253"/>
                        <a:pt x="2987" y="9616"/>
                        <a:pt x="4837" y="650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4"/>
                <p:cNvSpPr/>
                <p:nvPr/>
              </p:nvSpPr>
              <p:spPr>
                <a:xfrm>
                  <a:off x="6169218" y="882119"/>
                  <a:ext cx="403508" cy="27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5" h="7402" extrusionOk="0">
                      <a:moveTo>
                        <a:pt x="6386" y="5112"/>
                      </a:moveTo>
                      <a:cubicBezTo>
                        <a:pt x="9373" y="3080"/>
                        <a:pt x="10814" y="0"/>
                        <a:pt x="10814" y="0"/>
                      </a:cubicBezTo>
                      <a:cubicBezTo>
                        <a:pt x="10814" y="0"/>
                        <a:pt x="7417" y="243"/>
                        <a:pt x="4445" y="2275"/>
                      </a:cubicBezTo>
                      <a:cubicBezTo>
                        <a:pt x="1457" y="4323"/>
                        <a:pt x="1" y="7401"/>
                        <a:pt x="1" y="7401"/>
                      </a:cubicBezTo>
                      <a:cubicBezTo>
                        <a:pt x="1" y="7401"/>
                        <a:pt x="3398" y="7158"/>
                        <a:pt x="6386" y="51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4"/>
                <p:cNvSpPr/>
                <p:nvPr/>
              </p:nvSpPr>
              <p:spPr>
                <a:xfrm>
                  <a:off x="6135864" y="722549"/>
                  <a:ext cx="470815" cy="19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" h="5264" extrusionOk="0">
                      <a:moveTo>
                        <a:pt x="6779" y="4293"/>
                      </a:moveTo>
                      <a:cubicBezTo>
                        <a:pt x="10252" y="3307"/>
                        <a:pt x="12618" y="866"/>
                        <a:pt x="12618" y="866"/>
                      </a:cubicBezTo>
                      <a:cubicBezTo>
                        <a:pt x="12618" y="866"/>
                        <a:pt x="9327" y="1"/>
                        <a:pt x="5839" y="971"/>
                      </a:cubicBezTo>
                      <a:cubicBezTo>
                        <a:pt x="2367" y="1958"/>
                        <a:pt x="1" y="4399"/>
                        <a:pt x="1" y="4399"/>
                      </a:cubicBezTo>
                      <a:cubicBezTo>
                        <a:pt x="1" y="4399"/>
                        <a:pt x="3291" y="5264"/>
                        <a:pt x="6779" y="429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4"/>
                <p:cNvSpPr/>
                <p:nvPr/>
              </p:nvSpPr>
              <p:spPr>
                <a:xfrm>
                  <a:off x="6207161" y="563015"/>
                  <a:ext cx="403433" cy="168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3" h="4520" extrusionOk="0">
                      <a:moveTo>
                        <a:pt x="5808" y="3686"/>
                      </a:moveTo>
                      <a:cubicBezTo>
                        <a:pt x="8796" y="2837"/>
                        <a:pt x="10813" y="744"/>
                        <a:pt x="10813" y="744"/>
                      </a:cubicBezTo>
                      <a:cubicBezTo>
                        <a:pt x="10813" y="744"/>
                        <a:pt x="8008" y="0"/>
                        <a:pt x="5020" y="850"/>
                      </a:cubicBezTo>
                      <a:cubicBezTo>
                        <a:pt x="2033" y="1684"/>
                        <a:pt x="1" y="3777"/>
                        <a:pt x="1" y="3777"/>
                      </a:cubicBezTo>
                      <a:cubicBezTo>
                        <a:pt x="1" y="3777"/>
                        <a:pt x="2821" y="4520"/>
                        <a:pt x="5808" y="36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4"/>
                <p:cNvSpPr/>
                <p:nvPr/>
              </p:nvSpPr>
              <p:spPr>
                <a:xfrm>
                  <a:off x="6290324" y="407996"/>
                  <a:ext cx="322545" cy="134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5" h="3595" extrusionOk="0">
                      <a:moveTo>
                        <a:pt x="4641" y="2928"/>
                      </a:moveTo>
                      <a:cubicBezTo>
                        <a:pt x="7022" y="2260"/>
                        <a:pt x="8644" y="576"/>
                        <a:pt x="8644" y="576"/>
                      </a:cubicBezTo>
                      <a:cubicBezTo>
                        <a:pt x="8644" y="576"/>
                        <a:pt x="6385" y="0"/>
                        <a:pt x="4004" y="667"/>
                      </a:cubicBezTo>
                      <a:cubicBezTo>
                        <a:pt x="1624" y="1335"/>
                        <a:pt x="0" y="3003"/>
                        <a:pt x="0" y="3003"/>
                      </a:cubicBezTo>
                      <a:cubicBezTo>
                        <a:pt x="0" y="3003"/>
                        <a:pt x="2261" y="3595"/>
                        <a:pt x="4641" y="292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4"/>
                <p:cNvSpPr/>
                <p:nvPr/>
              </p:nvSpPr>
              <p:spPr>
                <a:xfrm>
                  <a:off x="6533057" y="869136"/>
                  <a:ext cx="195803" cy="470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8" h="12618" extrusionOk="0">
                      <a:moveTo>
                        <a:pt x="971" y="6764"/>
                      </a:moveTo>
                      <a:cubicBezTo>
                        <a:pt x="1" y="3276"/>
                        <a:pt x="880" y="0"/>
                        <a:pt x="880" y="0"/>
                      </a:cubicBezTo>
                      <a:cubicBezTo>
                        <a:pt x="880" y="0"/>
                        <a:pt x="3307" y="2366"/>
                        <a:pt x="4277" y="5854"/>
                      </a:cubicBezTo>
                      <a:cubicBezTo>
                        <a:pt x="5248" y="9342"/>
                        <a:pt x="4368" y="12618"/>
                        <a:pt x="4368" y="12618"/>
                      </a:cubicBezTo>
                      <a:cubicBezTo>
                        <a:pt x="4368" y="12618"/>
                        <a:pt x="1926" y="10252"/>
                        <a:pt x="971" y="67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4"/>
                <p:cNvSpPr/>
                <p:nvPr/>
              </p:nvSpPr>
              <p:spPr>
                <a:xfrm>
                  <a:off x="6621890" y="749710"/>
                  <a:ext cx="275012" cy="4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1" h="10845" extrusionOk="0">
                      <a:moveTo>
                        <a:pt x="2260" y="6386"/>
                      </a:moveTo>
                      <a:cubicBezTo>
                        <a:pt x="228" y="3398"/>
                        <a:pt x="0" y="1"/>
                        <a:pt x="0" y="1"/>
                      </a:cubicBezTo>
                      <a:cubicBezTo>
                        <a:pt x="0" y="1"/>
                        <a:pt x="3064" y="1457"/>
                        <a:pt x="5111" y="4459"/>
                      </a:cubicBezTo>
                      <a:cubicBezTo>
                        <a:pt x="7144" y="7448"/>
                        <a:pt x="7370" y="10845"/>
                        <a:pt x="7370" y="10845"/>
                      </a:cubicBezTo>
                      <a:cubicBezTo>
                        <a:pt x="7370" y="10845"/>
                        <a:pt x="4293" y="9373"/>
                        <a:pt x="2260" y="63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4"/>
                <p:cNvSpPr/>
                <p:nvPr/>
              </p:nvSpPr>
              <p:spPr>
                <a:xfrm>
                  <a:off x="6619055" y="612263"/>
                  <a:ext cx="329895" cy="258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2" h="6931" extrusionOk="0">
                      <a:moveTo>
                        <a:pt x="3519" y="4625"/>
                      </a:moveTo>
                      <a:cubicBezTo>
                        <a:pt x="1062" y="2714"/>
                        <a:pt x="1" y="0"/>
                        <a:pt x="1" y="0"/>
                      </a:cubicBezTo>
                      <a:cubicBezTo>
                        <a:pt x="1" y="0"/>
                        <a:pt x="2882" y="395"/>
                        <a:pt x="5323" y="2305"/>
                      </a:cubicBezTo>
                      <a:cubicBezTo>
                        <a:pt x="7766" y="4216"/>
                        <a:pt x="8842" y="6930"/>
                        <a:pt x="8842" y="6930"/>
                      </a:cubicBezTo>
                      <a:cubicBezTo>
                        <a:pt x="8842" y="6930"/>
                        <a:pt x="5960" y="6536"/>
                        <a:pt x="3519" y="46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4"/>
                <p:cNvSpPr/>
                <p:nvPr/>
              </p:nvSpPr>
              <p:spPr>
                <a:xfrm>
                  <a:off x="6624129" y="430083"/>
                  <a:ext cx="271094" cy="196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6" h="5278" extrusionOk="0">
                      <a:moveTo>
                        <a:pt x="2943" y="3594"/>
                      </a:moveTo>
                      <a:cubicBezTo>
                        <a:pt x="926" y="2138"/>
                        <a:pt x="1" y="0"/>
                        <a:pt x="1" y="0"/>
                      </a:cubicBezTo>
                      <a:cubicBezTo>
                        <a:pt x="1" y="0"/>
                        <a:pt x="2322" y="227"/>
                        <a:pt x="4323" y="1683"/>
                      </a:cubicBezTo>
                      <a:cubicBezTo>
                        <a:pt x="6325" y="3139"/>
                        <a:pt x="7266" y="5278"/>
                        <a:pt x="7266" y="5278"/>
                      </a:cubicBezTo>
                      <a:cubicBezTo>
                        <a:pt x="7266" y="5278"/>
                        <a:pt x="4945" y="5049"/>
                        <a:pt x="2943" y="35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4"/>
                <p:cNvSpPr/>
                <p:nvPr/>
              </p:nvSpPr>
              <p:spPr>
                <a:xfrm>
                  <a:off x="6442545" y="168659"/>
                  <a:ext cx="209943" cy="957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25661" extrusionOk="0">
                      <a:moveTo>
                        <a:pt x="4413" y="3944"/>
                      </a:moveTo>
                      <a:cubicBezTo>
                        <a:pt x="5626" y="11041"/>
                        <a:pt x="4746" y="16212"/>
                        <a:pt x="3685" y="19443"/>
                      </a:cubicBezTo>
                      <a:cubicBezTo>
                        <a:pt x="2336" y="23568"/>
                        <a:pt x="470" y="25493"/>
                        <a:pt x="379" y="25584"/>
                      </a:cubicBezTo>
                      <a:cubicBezTo>
                        <a:pt x="304" y="25660"/>
                        <a:pt x="167" y="25660"/>
                        <a:pt x="91" y="25584"/>
                      </a:cubicBezTo>
                      <a:cubicBezTo>
                        <a:pt x="0" y="25493"/>
                        <a:pt x="0" y="25372"/>
                        <a:pt x="76" y="25281"/>
                      </a:cubicBezTo>
                      <a:cubicBezTo>
                        <a:pt x="106" y="25266"/>
                        <a:pt x="1972" y="23325"/>
                        <a:pt x="3291" y="19291"/>
                      </a:cubicBezTo>
                      <a:cubicBezTo>
                        <a:pt x="4504" y="15560"/>
                        <a:pt x="5474" y="9236"/>
                        <a:pt x="3200" y="288"/>
                      </a:cubicBezTo>
                      <a:cubicBezTo>
                        <a:pt x="3169" y="167"/>
                        <a:pt x="3246" y="61"/>
                        <a:pt x="3351" y="31"/>
                      </a:cubicBezTo>
                      <a:cubicBezTo>
                        <a:pt x="3473" y="1"/>
                        <a:pt x="3579" y="76"/>
                        <a:pt x="3610" y="183"/>
                      </a:cubicBezTo>
                      <a:cubicBezTo>
                        <a:pt x="3943" y="1487"/>
                        <a:pt x="4201" y="2745"/>
                        <a:pt x="4413" y="39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29" name="Google Shape;1729;p24"/>
              <p:cNvGrpSpPr/>
              <p:nvPr/>
            </p:nvGrpSpPr>
            <p:grpSpPr>
              <a:xfrm>
                <a:off x="4836161" y="-453715"/>
                <a:ext cx="1109918" cy="1704854"/>
                <a:chOff x="5467096" y="-401125"/>
                <a:chExt cx="1207482" cy="1854715"/>
              </a:xfrm>
            </p:grpSpPr>
            <p:sp>
              <p:nvSpPr>
                <p:cNvPr id="1730" name="Google Shape;1730;p24"/>
                <p:cNvSpPr/>
                <p:nvPr/>
              </p:nvSpPr>
              <p:spPr>
                <a:xfrm>
                  <a:off x="5965547" y="742397"/>
                  <a:ext cx="213898" cy="7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3" h="19063" extrusionOk="0">
                      <a:moveTo>
                        <a:pt x="364" y="9706"/>
                      </a:moveTo>
                      <a:cubicBezTo>
                        <a:pt x="0" y="4429"/>
                        <a:pt x="2200" y="0"/>
                        <a:pt x="2200" y="0"/>
                      </a:cubicBezTo>
                      <a:cubicBezTo>
                        <a:pt x="2200" y="0"/>
                        <a:pt x="5005" y="4095"/>
                        <a:pt x="5369" y="9357"/>
                      </a:cubicBezTo>
                      <a:cubicBezTo>
                        <a:pt x="5733" y="14620"/>
                        <a:pt x="3519" y="19062"/>
                        <a:pt x="3519" y="19062"/>
                      </a:cubicBezTo>
                      <a:cubicBezTo>
                        <a:pt x="3519" y="19062"/>
                        <a:pt x="728" y="14968"/>
                        <a:pt x="364" y="970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4"/>
                <p:cNvSpPr/>
                <p:nvPr/>
              </p:nvSpPr>
              <p:spPr>
                <a:xfrm>
                  <a:off x="6062849" y="526266"/>
                  <a:ext cx="353102" cy="625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" h="16773" extrusionOk="0">
                      <a:moveTo>
                        <a:pt x="2534" y="9599"/>
                      </a:moveTo>
                      <a:cubicBezTo>
                        <a:pt x="1" y="4959"/>
                        <a:pt x="153" y="0"/>
                        <a:pt x="153" y="0"/>
                      </a:cubicBezTo>
                      <a:cubicBezTo>
                        <a:pt x="153" y="0"/>
                        <a:pt x="4399" y="2548"/>
                        <a:pt x="6932" y="7188"/>
                      </a:cubicBezTo>
                      <a:cubicBezTo>
                        <a:pt x="9464" y="11813"/>
                        <a:pt x="9312" y="16773"/>
                        <a:pt x="9312" y="16773"/>
                      </a:cubicBezTo>
                      <a:cubicBezTo>
                        <a:pt x="9312" y="16773"/>
                        <a:pt x="5066" y="14225"/>
                        <a:pt x="2534" y="95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4"/>
                <p:cNvSpPr/>
                <p:nvPr/>
              </p:nvSpPr>
              <p:spPr>
                <a:xfrm>
                  <a:off x="6108702" y="338415"/>
                  <a:ext cx="524541" cy="482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9" h="12936" extrusionOk="0">
                      <a:moveTo>
                        <a:pt x="5339" y="8311"/>
                      </a:moveTo>
                      <a:cubicBezTo>
                        <a:pt x="1441" y="4732"/>
                        <a:pt x="1" y="0"/>
                        <a:pt x="1" y="0"/>
                      </a:cubicBezTo>
                      <a:cubicBezTo>
                        <a:pt x="1" y="0"/>
                        <a:pt x="4838" y="1046"/>
                        <a:pt x="8736" y="4625"/>
                      </a:cubicBezTo>
                      <a:cubicBezTo>
                        <a:pt x="12618" y="8204"/>
                        <a:pt x="14058" y="12936"/>
                        <a:pt x="14058" y="12936"/>
                      </a:cubicBezTo>
                      <a:cubicBezTo>
                        <a:pt x="14058" y="12936"/>
                        <a:pt x="9221" y="11890"/>
                        <a:pt x="5339" y="83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4"/>
                <p:cNvSpPr/>
                <p:nvPr/>
              </p:nvSpPr>
              <p:spPr>
                <a:xfrm>
                  <a:off x="6211116" y="122284"/>
                  <a:ext cx="450406" cy="41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2" h="11102" extrusionOk="0">
                      <a:moveTo>
                        <a:pt x="4580" y="7128"/>
                      </a:moveTo>
                      <a:cubicBezTo>
                        <a:pt x="1244" y="4064"/>
                        <a:pt x="0" y="0"/>
                        <a:pt x="0" y="0"/>
                      </a:cubicBezTo>
                      <a:cubicBezTo>
                        <a:pt x="0" y="0"/>
                        <a:pt x="4155" y="894"/>
                        <a:pt x="7492" y="3958"/>
                      </a:cubicBezTo>
                      <a:cubicBezTo>
                        <a:pt x="10828" y="7037"/>
                        <a:pt x="12072" y="11101"/>
                        <a:pt x="12072" y="11101"/>
                      </a:cubicBezTo>
                      <a:cubicBezTo>
                        <a:pt x="12072" y="11101"/>
                        <a:pt x="7916" y="10191"/>
                        <a:pt x="4580" y="71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4"/>
                <p:cNvSpPr/>
                <p:nvPr/>
              </p:nvSpPr>
              <p:spPr>
                <a:xfrm>
                  <a:off x="6315209" y="-88811"/>
                  <a:ext cx="359370" cy="331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8874" extrusionOk="0">
                      <a:moveTo>
                        <a:pt x="3656" y="5703"/>
                      </a:moveTo>
                      <a:cubicBezTo>
                        <a:pt x="987" y="3262"/>
                        <a:pt x="1" y="1"/>
                        <a:pt x="1" y="1"/>
                      </a:cubicBezTo>
                      <a:cubicBezTo>
                        <a:pt x="1" y="1"/>
                        <a:pt x="3322" y="729"/>
                        <a:pt x="5976" y="3171"/>
                      </a:cubicBezTo>
                      <a:cubicBezTo>
                        <a:pt x="8630" y="5628"/>
                        <a:pt x="9631" y="8873"/>
                        <a:pt x="9631" y="8873"/>
                      </a:cubicBezTo>
                      <a:cubicBezTo>
                        <a:pt x="9631" y="8873"/>
                        <a:pt x="6309" y="8145"/>
                        <a:pt x="3656" y="570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4"/>
                <p:cNvSpPr/>
                <p:nvPr/>
              </p:nvSpPr>
              <p:spPr>
                <a:xfrm>
                  <a:off x="5605140" y="513805"/>
                  <a:ext cx="481001" cy="52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14119" extrusionOk="0">
                      <a:moveTo>
                        <a:pt x="8296" y="8750"/>
                      </a:moveTo>
                      <a:cubicBezTo>
                        <a:pt x="11860" y="4853"/>
                        <a:pt x="12891" y="1"/>
                        <a:pt x="12891" y="1"/>
                      </a:cubicBezTo>
                      <a:cubicBezTo>
                        <a:pt x="12891" y="1"/>
                        <a:pt x="8160" y="1471"/>
                        <a:pt x="4595" y="5369"/>
                      </a:cubicBezTo>
                      <a:cubicBezTo>
                        <a:pt x="1032" y="9266"/>
                        <a:pt x="1" y="14119"/>
                        <a:pt x="1" y="14119"/>
                      </a:cubicBezTo>
                      <a:cubicBezTo>
                        <a:pt x="1" y="14119"/>
                        <a:pt x="4732" y="12648"/>
                        <a:pt x="8296" y="875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4"/>
                <p:cNvSpPr/>
                <p:nvPr/>
              </p:nvSpPr>
              <p:spPr>
                <a:xfrm>
                  <a:off x="5467096" y="316888"/>
                  <a:ext cx="624681" cy="354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43" h="9495" extrusionOk="0">
                      <a:moveTo>
                        <a:pt x="9585" y="6947"/>
                      </a:moveTo>
                      <a:cubicBezTo>
                        <a:pt x="14210" y="4399"/>
                        <a:pt x="16743" y="137"/>
                        <a:pt x="16743" y="137"/>
                      </a:cubicBezTo>
                      <a:cubicBezTo>
                        <a:pt x="16743" y="137"/>
                        <a:pt x="11783" y="1"/>
                        <a:pt x="7158" y="2549"/>
                      </a:cubicBezTo>
                      <a:cubicBezTo>
                        <a:pt x="2532" y="5097"/>
                        <a:pt x="0" y="9357"/>
                        <a:pt x="0" y="9357"/>
                      </a:cubicBezTo>
                      <a:cubicBezTo>
                        <a:pt x="0" y="9357"/>
                        <a:pt x="4959" y="9494"/>
                        <a:pt x="9585" y="694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4"/>
                <p:cNvSpPr/>
                <p:nvPr/>
              </p:nvSpPr>
              <p:spPr>
                <a:xfrm>
                  <a:off x="5585926" y="92847"/>
                  <a:ext cx="600318" cy="222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0" h="5960" extrusionOk="0">
                      <a:moveTo>
                        <a:pt x="8462" y="5096"/>
                      </a:moveTo>
                      <a:cubicBezTo>
                        <a:pt x="12905" y="4216"/>
                        <a:pt x="16090" y="1396"/>
                        <a:pt x="16090" y="1396"/>
                      </a:cubicBezTo>
                      <a:cubicBezTo>
                        <a:pt x="16090" y="1396"/>
                        <a:pt x="12072" y="1"/>
                        <a:pt x="7628" y="880"/>
                      </a:cubicBezTo>
                      <a:cubicBezTo>
                        <a:pt x="3185" y="1744"/>
                        <a:pt x="0" y="4565"/>
                        <a:pt x="0" y="4565"/>
                      </a:cubicBezTo>
                      <a:cubicBezTo>
                        <a:pt x="0" y="4565"/>
                        <a:pt x="4018" y="5960"/>
                        <a:pt x="8462" y="509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4"/>
                <p:cNvSpPr/>
                <p:nvPr/>
              </p:nvSpPr>
              <p:spPr>
                <a:xfrm>
                  <a:off x="5817877" y="-141379"/>
                  <a:ext cx="482120" cy="168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2" h="4520" extrusionOk="0">
                      <a:moveTo>
                        <a:pt x="6734" y="3958"/>
                      </a:moveTo>
                      <a:cubicBezTo>
                        <a:pt x="10298" y="3381"/>
                        <a:pt x="12922" y="1228"/>
                        <a:pt x="12922" y="1228"/>
                      </a:cubicBezTo>
                      <a:cubicBezTo>
                        <a:pt x="12922" y="1228"/>
                        <a:pt x="9767" y="0"/>
                        <a:pt x="6188" y="561"/>
                      </a:cubicBezTo>
                      <a:cubicBezTo>
                        <a:pt x="2624" y="1137"/>
                        <a:pt x="1" y="3290"/>
                        <a:pt x="1" y="3290"/>
                      </a:cubicBezTo>
                      <a:cubicBezTo>
                        <a:pt x="1" y="3290"/>
                        <a:pt x="3155" y="4519"/>
                        <a:pt x="6734" y="395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4"/>
                <p:cNvSpPr/>
                <p:nvPr/>
              </p:nvSpPr>
              <p:spPr>
                <a:xfrm>
                  <a:off x="6014795" y="-401125"/>
                  <a:ext cx="535846" cy="132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2" h="35564" extrusionOk="0">
                      <a:moveTo>
                        <a:pt x="10267" y="4505"/>
                      </a:moveTo>
                      <a:cubicBezTo>
                        <a:pt x="3988" y="12937"/>
                        <a:pt x="1729" y="20247"/>
                        <a:pt x="955" y="25160"/>
                      </a:cubicBezTo>
                      <a:cubicBezTo>
                        <a:pt x="0" y="31393"/>
                        <a:pt x="1153" y="35154"/>
                        <a:pt x="1198" y="35305"/>
                      </a:cubicBezTo>
                      <a:cubicBezTo>
                        <a:pt x="1259" y="35473"/>
                        <a:pt x="1426" y="35564"/>
                        <a:pt x="1592" y="35518"/>
                      </a:cubicBezTo>
                      <a:cubicBezTo>
                        <a:pt x="1760" y="35457"/>
                        <a:pt x="1851" y="35291"/>
                        <a:pt x="1790" y="35123"/>
                      </a:cubicBezTo>
                      <a:cubicBezTo>
                        <a:pt x="1774" y="35093"/>
                        <a:pt x="622" y="31318"/>
                        <a:pt x="1578" y="25205"/>
                      </a:cubicBezTo>
                      <a:cubicBezTo>
                        <a:pt x="2457" y="19564"/>
                        <a:pt x="5383" y="10693"/>
                        <a:pt x="14256" y="547"/>
                      </a:cubicBezTo>
                      <a:cubicBezTo>
                        <a:pt x="14361" y="425"/>
                        <a:pt x="14361" y="229"/>
                        <a:pt x="14225" y="122"/>
                      </a:cubicBezTo>
                      <a:cubicBezTo>
                        <a:pt x="14104" y="1"/>
                        <a:pt x="13906" y="15"/>
                        <a:pt x="13785" y="138"/>
                      </a:cubicBezTo>
                      <a:cubicBezTo>
                        <a:pt x="12497" y="1624"/>
                        <a:pt x="11328" y="3080"/>
                        <a:pt x="10267" y="450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40" name="Google Shape;1740;p24"/>
              <p:cNvGrpSpPr/>
              <p:nvPr/>
            </p:nvGrpSpPr>
            <p:grpSpPr>
              <a:xfrm>
                <a:off x="5959055" y="-174283"/>
                <a:ext cx="873777" cy="1230983"/>
                <a:chOff x="6669422" y="-97243"/>
                <a:chExt cx="950584" cy="1339190"/>
              </a:xfrm>
            </p:grpSpPr>
            <p:sp>
              <p:nvSpPr>
                <p:cNvPr id="1741" name="Google Shape;1741;p24"/>
                <p:cNvSpPr/>
                <p:nvPr/>
              </p:nvSpPr>
              <p:spPr>
                <a:xfrm>
                  <a:off x="6669422" y="-97243"/>
                  <a:ext cx="950584" cy="133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8" h="35896" extrusionOk="0">
                      <a:moveTo>
                        <a:pt x="22596" y="16591"/>
                      </a:moveTo>
                      <a:cubicBezTo>
                        <a:pt x="19731" y="19503"/>
                        <a:pt x="17547" y="15695"/>
                        <a:pt x="17547" y="15695"/>
                      </a:cubicBezTo>
                      <a:cubicBezTo>
                        <a:pt x="17547" y="15695"/>
                        <a:pt x="19745" y="23763"/>
                        <a:pt x="16698" y="25993"/>
                      </a:cubicBezTo>
                      <a:cubicBezTo>
                        <a:pt x="13649" y="28222"/>
                        <a:pt x="12132" y="23308"/>
                        <a:pt x="12132" y="23308"/>
                      </a:cubicBezTo>
                      <a:cubicBezTo>
                        <a:pt x="12132" y="23308"/>
                        <a:pt x="12163" y="34304"/>
                        <a:pt x="7447" y="34910"/>
                      </a:cubicBezTo>
                      <a:cubicBezTo>
                        <a:pt x="0" y="35896"/>
                        <a:pt x="7674" y="20973"/>
                        <a:pt x="7674" y="20973"/>
                      </a:cubicBezTo>
                      <a:cubicBezTo>
                        <a:pt x="7674" y="20973"/>
                        <a:pt x="758" y="26630"/>
                        <a:pt x="622" y="21292"/>
                      </a:cubicBezTo>
                      <a:cubicBezTo>
                        <a:pt x="485" y="15954"/>
                        <a:pt x="10662" y="9387"/>
                        <a:pt x="9524" y="9433"/>
                      </a:cubicBezTo>
                      <a:cubicBezTo>
                        <a:pt x="8387" y="9463"/>
                        <a:pt x="3504" y="11419"/>
                        <a:pt x="3033" y="8280"/>
                      </a:cubicBezTo>
                      <a:cubicBezTo>
                        <a:pt x="2564" y="5156"/>
                        <a:pt x="18335" y="0"/>
                        <a:pt x="18335" y="0"/>
                      </a:cubicBezTo>
                      <a:cubicBezTo>
                        <a:pt x="18335" y="0"/>
                        <a:pt x="25478" y="13663"/>
                        <a:pt x="22596" y="165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42" name="Google Shape;1742;p24"/>
                <p:cNvGrpSpPr/>
                <p:nvPr/>
              </p:nvGrpSpPr>
              <p:grpSpPr>
                <a:xfrm>
                  <a:off x="6862348" y="-97243"/>
                  <a:ext cx="545510" cy="1112883"/>
                  <a:chOff x="6862348" y="-97243"/>
                  <a:chExt cx="545510" cy="1112883"/>
                </a:xfrm>
              </p:grpSpPr>
              <p:sp>
                <p:nvSpPr>
                  <p:cNvPr id="1743" name="Google Shape;1743;p24"/>
                  <p:cNvSpPr/>
                  <p:nvPr/>
                </p:nvSpPr>
                <p:spPr>
                  <a:xfrm>
                    <a:off x="6862348" y="-97243"/>
                    <a:ext cx="545510" cy="1112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1" h="29830" extrusionOk="0">
                        <a:moveTo>
                          <a:pt x="11557" y="2593"/>
                        </a:moveTo>
                        <a:lnTo>
                          <a:pt x="11056" y="3472"/>
                        </a:lnTo>
                        <a:cubicBezTo>
                          <a:pt x="10981" y="3640"/>
                          <a:pt x="10890" y="3806"/>
                          <a:pt x="10813" y="3958"/>
                        </a:cubicBezTo>
                        <a:lnTo>
                          <a:pt x="10601" y="4018"/>
                        </a:lnTo>
                        <a:lnTo>
                          <a:pt x="10601" y="3973"/>
                        </a:lnTo>
                        <a:lnTo>
                          <a:pt x="10601" y="3943"/>
                        </a:lnTo>
                        <a:lnTo>
                          <a:pt x="10617" y="3927"/>
                        </a:lnTo>
                        <a:lnTo>
                          <a:pt x="10617" y="3913"/>
                        </a:lnTo>
                        <a:lnTo>
                          <a:pt x="10617" y="3913"/>
                        </a:lnTo>
                        <a:lnTo>
                          <a:pt x="10601" y="3943"/>
                        </a:lnTo>
                        <a:cubicBezTo>
                          <a:pt x="10571" y="3958"/>
                          <a:pt x="10540" y="3988"/>
                          <a:pt x="10526" y="4018"/>
                        </a:cubicBezTo>
                        <a:lnTo>
                          <a:pt x="10344" y="4155"/>
                        </a:lnTo>
                        <a:cubicBezTo>
                          <a:pt x="10222" y="4246"/>
                          <a:pt x="10085" y="4337"/>
                          <a:pt x="9949" y="4428"/>
                        </a:cubicBezTo>
                        <a:cubicBezTo>
                          <a:pt x="9691" y="4610"/>
                          <a:pt x="9403" y="4776"/>
                          <a:pt x="9115" y="4928"/>
                        </a:cubicBezTo>
                        <a:cubicBezTo>
                          <a:pt x="8554" y="5231"/>
                          <a:pt x="7948" y="5490"/>
                          <a:pt x="7341" y="5702"/>
                        </a:cubicBezTo>
                        <a:cubicBezTo>
                          <a:pt x="6734" y="5914"/>
                          <a:pt x="6097" y="6066"/>
                          <a:pt x="5460" y="6187"/>
                        </a:cubicBezTo>
                        <a:cubicBezTo>
                          <a:pt x="4824" y="6339"/>
                          <a:pt x="4187" y="6445"/>
                          <a:pt x="3519" y="6491"/>
                        </a:cubicBezTo>
                        <a:cubicBezTo>
                          <a:pt x="4156" y="6596"/>
                          <a:pt x="4838" y="6627"/>
                          <a:pt x="5505" y="6582"/>
                        </a:cubicBezTo>
                        <a:cubicBezTo>
                          <a:pt x="6173" y="6491"/>
                          <a:pt x="6840" y="6309"/>
                          <a:pt x="7477" y="6096"/>
                        </a:cubicBezTo>
                        <a:cubicBezTo>
                          <a:pt x="8114" y="5868"/>
                          <a:pt x="8736" y="5595"/>
                          <a:pt x="9327" y="5278"/>
                        </a:cubicBezTo>
                        <a:cubicBezTo>
                          <a:pt x="9630" y="5126"/>
                          <a:pt x="9919" y="4944"/>
                          <a:pt x="10207" y="4762"/>
                        </a:cubicBezTo>
                        <a:cubicBezTo>
                          <a:pt x="10328" y="4685"/>
                          <a:pt x="10449" y="4594"/>
                          <a:pt x="10556" y="4504"/>
                        </a:cubicBezTo>
                        <a:cubicBezTo>
                          <a:pt x="10449" y="4776"/>
                          <a:pt x="10328" y="5035"/>
                          <a:pt x="10207" y="5292"/>
                        </a:cubicBezTo>
                        <a:cubicBezTo>
                          <a:pt x="9949" y="5899"/>
                          <a:pt x="9661" y="6505"/>
                          <a:pt x="9418" y="7128"/>
                        </a:cubicBezTo>
                        <a:lnTo>
                          <a:pt x="8675" y="8978"/>
                        </a:lnTo>
                        <a:lnTo>
                          <a:pt x="7978" y="10843"/>
                        </a:lnTo>
                        <a:cubicBezTo>
                          <a:pt x="7901" y="11040"/>
                          <a:pt x="7826" y="11237"/>
                          <a:pt x="7766" y="11435"/>
                        </a:cubicBezTo>
                        <a:lnTo>
                          <a:pt x="7614" y="11601"/>
                        </a:lnTo>
                        <a:cubicBezTo>
                          <a:pt x="7083" y="12177"/>
                          <a:pt x="6506" y="12753"/>
                          <a:pt x="5915" y="13285"/>
                        </a:cubicBezTo>
                        <a:cubicBezTo>
                          <a:pt x="5323" y="13831"/>
                          <a:pt x="4717" y="14346"/>
                          <a:pt x="4080" y="14846"/>
                        </a:cubicBezTo>
                        <a:cubicBezTo>
                          <a:pt x="3762" y="15089"/>
                          <a:pt x="3428" y="15332"/>
                          <a:pt x="3095" y="15560"/>
                        </a:cubicBezTo>
                        <a:cubicBezTo>
                          <a:pt x="2927" y="15665"/>
                          <a:pt x="2776" y="15786"/>
                          <a:pt x="2594" y="15893"/>
                        </a:cubicBezTo>
                        <a:cubicBezTo>
                          <a:pt x="2518" y="15938"/>
                          <a:pt x="2427" y="15999"/>
                          <a:pt x="2336" y="16045"/>
                        </a:cubicBezTo>
                        <a:cubicBezTo>
                          <a:pt x="2245" y="16090"/>
                          <a:pt x="2169" y="16166"/>
                          <a:pt x="2094" y="16211"/>
                        </a:cubicBezTo>
                        <a:cubicBezTo>
                          <a:pt x="1427" y="16682"/>
                          <a:pt x="729" y="17091"/>
                          <a:pt x="1" y="17470"/>
                        </a:cubicBezTo>
                        <a:cubicBezTo>
                          <a:pt x="790" y="17242"/>
                          <a:pt x="1562" y="16924"/>
                          <a:pt x="2306" y="16545"/>
                        </a:cubicBezTo>
                        <a:cubicBezTo>
                          <a:pt x="2503" y="16454"/>
                          <a:pt x="2670" y="16332"/>
                          <a:pt x="2836" y="16227"/>
                        </a:cubicBezTo>
                        <a:cubicBezTo>
                          <a:pt x="3018" y="16120"/>
                          <a:pt x="3186" y="15999"/>
                          <a:pt x="3352" y="15877"/>
                        </a:cubicBezTo>
                        <a:cubicBezTo>
                          <a:pt x="3701" y="15651"/>
                          <a:pt x="4019" y="15408"/>
                          <a:pt x="4353" y="15150"/>
                        </a:cubicBezTo>
                        <a:cubicBezTo>
                          <a:pt x="5006" y="14650"/>
                          <a:pt x="5627" y="14118"/>
                          <a:pt x="6219" y="13572"/>
                        </a:cubicBezTo>
                        <a:cubicBezTo>
                          <a:pt x="6628" y="13194"/>
                          <a:pt x="7038" y="12814"/>
                          <a:pt x="7416" y="12420"/>
                        </a:cubicBezTo>
                        <a:cubicBezTo>
                          <a:pt x="7386" y="12511"/>
                          <a:pt x="7341" y="12618"/>
                          <a:pt x="7311" y="12723"/>
                        </a:cubicBezTo>
                        <a:cubicBezTo>
                          <a:pt x="7098" y="13345"/>
                          <a:pt x="6870" y="13967"/>
                          <a:pt x="6674" y="14604"/>
                        </a:cubicBezTo>
                        <a:cubicBezTo>
                          <a:pt x="6294" y="15742"/>
                          <a:pt x="5930" y="16894"/>
                          <a:pt x="5582" y="18047"/>
                        </a:cubicBezTo>
                        <a:cubicBezTo>
                          <a:pt x="5293" y="18304"/>
                          <a:pt x="4975" y="18547"/>
                          <a:pt x="4656" y="18775"/>
                        </a:cubicBezTo>
                        <a:cubicBezTo>
                          <a:pt x="4322" y="19001"/>
                          <a:pt x="3974" y="19230"/>
                          <a:pt x="3610" y="19412"/>
                        </a:cubicBezTo>
                        <a:cubicBezTo>
                          <a:pt x="3246" y="19608"/>
                          <a:pt x="2867" y="19776"/>
                          <a:pt x="2488" y="19897"/>
                        </a:cubicBezTo>
                        <a:cubicBezTo>
                          <a:pt x="2381" y="19911"/>
                          <a:pt x="2290" y="19972"/>
                          <a:pt x="2199" y="20018"/>
                        </a:cubicBezTo>
                        <a:cubicBezTo>
                          <a:pt x="2108" y="20063"/>
                          <a:pt x="2003" y="20093"/>
                          <a:pt x="1912" y="20139"/>
                        </a:cubicBezTo>
                        <a:cubicBezTo>
                          <a:pt x="1714" y="20230"/>
                          <a:pt x="1517" y="20275"/>
                          <a:pt x="1305" y="20336"/>
                        </a:cubicBezTo>
                        <a:cubicBezTo>
                          <a:pt x="1517" y="20366"/>
                          <a:pt x="1730" y="20397"/>
                          <a:pt x="1957" y="20382"/>
                        </a:cubicBezTo>
                        <a:cubicBezTo>
                          <a:pt x="2063" y="20366"/>
                          <a:pt x="2169" y="20366"/>
                          <a:pt x="2276" y="20352"/>
                        </a:cubicBezTo>
                        <a:cubicBezTo>
                          <a:pt x="2397" y="20336"/>
                          <a:pt x="2503" y="20336"/>
                          <a:pt x="2609" y="20291"/>
                        </a:cubicBezTo>
                        <a:cubicBezTo>
                          <a:pt x="3018" y="20154"/>
                          <a:pt x="3428" y="19972"/>
                          <a:pt x="3823" y="19776"/>
                        </a:cubicBezTo>
                        <a:cubicBezTo>
                          <a:pt x="4201" y="19563"/>
                          <a:pt x="4565" y="19335"/>
                          <a:pt x="4915" y="19092"/>
                        </a:cubicBezTo>
                        <a:cubicBezTo>
                          <a:pt x="5066" y="18987"/>
                          <a:pt x="5218" y="18880"/>
                          <a:pt x="5369" y="18759"/>
                        </a:cubicBezTo>
                        <a:cubicBezTo>
                          <a:pt x="5020" y="19897"/>
                          <a:pt x="4702" y="21034"/>
                          <a:pt x="4383" y="22172"/>
                        </a:cubicBezTo>
                        <a:cubicBezTo>
                          <a:pt x="4201" y="22793"/>
                          <a:pt x="4035" y="23430"/>
                          <a:pt x="3868" y="24067"/>
                        </a:cubicBezTo>
                        <a:lnTo>
                          <a:pt x="3368" y="25978"/>
                        </a:lnTo>
                        <a:cubicBezTo>
                          <a:pt x="3109" y="27251"/>
                          <a:pt x="2867" y="28541"/>
                          <a:pt x="2670" y="29829"/>
                        </a:cubicBezTo>
                        <a:lnTo>
                          <a:pt x="3807" y="26054"/>
                        </a:lnTo>
                        <a:cubicBezTo>
                          <a:pt x="3898" y="25735"/>
                          <a:pt x="3974" y="25417"/>
                          <a:pt x="4049" y="25098"/>
                        </a:cubicBezTo>
                        <a:lnTo>
                          <a:pt x="4308" y="24143"/>
                        </a:lnTo>
                        <a:cubicBezTo>
                          <a:pt x="4474" y="23506"/>
                          <a:pt x="4642" y="22884"/>
                          <a:pt x="4824" y="22247"/>
                        </a:cubicBezTo>
                        <a:cubicBezTo>
                          <a:pt x="5141" y="21125"/>
                          <a:pt x="5460" y="19988"/>
                          <a:pt x="5794" y="18866"/>
                        </a:cubicBezTo>
                        <a:lnTo>
                          <a:pt x="6203" y="19972"/>
                        </a:lnTo>
                        <a:lnTo>
                          <a:pt x="6355" y="20412"/>
                        </a:lnTo>
                        <a:cubicBezTo>
                          <a:pt x="6385" y="20488"/>
                          <a:pt x="6415" y="20564"/>
                          <a:pt x="6431" y="20625"/>
                        </a:cubicBezTo>
                        <a:cubicBezTo>
                          <a:pt x="6446" y="20716"/>
                          <a:pt x="6492" y="20776"/>
                          <a:pt x="6537" y="20837"/>
                        </a:cubicBezTo>
                        <a:cubicBezTo>
                          <a:pt x="6688" y="21110"/>
                          <a:pt x="6856" y="21383"/>
                          <a:pt x="7052" y="21640"/>
                        </a:cubicBezTo>
                        <a:cubicBezTo>
                          <a:pt x="7022" y="21322"/>
                          <a:pt x="6977" y="21019"/>
                          <a:pt x="6931" y="20700"/>
                        </a:cubicBezTo>
                        <a:cubicBezTo>
                          <a:pt x="6916" y="20625"/>
                          <a:pt x="6901" y="20548"/>
                          <a:pt x="6870" y="20473"/>
                        </a:cubicBezTo>
                        <a:cubicBezTo>
                          <a:pt x="6840" y="20397"/>
                          <a:pt x="6810" y="20336"/>
                          <a:pt x="6779" y="20261"/>
                        </a:cubicBezTo>
                        <a:lnTo>
                          <a:pt x="6628" y="19820"/>
                        </a:lnTo>
                        <a:lnTo>
                          <a:pt x="6021" y="18138"/>
                        </a:lnTo>
                        <a:cubicBezTo>
                          <a:pt x="6370" y="16985"/>
                          <a:pt x="6719" y="15847"/>
                          <a:pt x="7098" y="14695"/>
                        </a:cubicBezTo>
                        <a:cubicBezTo>
                          <a:pt x="7234" y="14286"/>
                          <a:pt x="7371" y="13891"/>
                          <a:pt x="7507" y="13497"/>
                        </a:cubicBezTo>
                        <a:cubicBezTo>
                          <a:pt x="7537" y="13740"/>
                          <a:pt x="7553" y="13997"/>
                          <a:pt x="7598" y="14255"/>
                        </a:cubicBezTo>
                        <a:cubicBezTo>
                          <a:pt x="7675" y="14664"/>
                          <a:pt x="7766" y="15074"/>
                          <a:pt x="7871" y="15483"/>
                        </a:cubicBezTo>
                        <a:cubicBezTo>
                          <a:pt x="7978" y="15877"/>
                          <a:pt x="8114" y="16288"/>
                          <a:pt x="8265" y="16666"/>
                        </a:cubicBezTo>
                        <a:cubicBezTo>
                          <a:pt x="8554" y="17455"/>
                          <a:pt x="8918" y="18198"/>
                          <a:pt x="9312" y="18941"/>
                        </a:cubicBezTo>
                        <a:cubicBezTo>
                          <a:pt x="9767" y="19638"/>
                          <a:pt x="10283" y="20306"/>
                          <a:pt x="10874" y="20912"/>
                        </a:cubicBezTo>
                        <a:cubicBezTo>
                          <a:pt x="10449" y="20200"/>
                          <a:pt x="10071" y="19472"/>
                          <a:pt x="9737" y="18729"/>
                        </a:cubicBezTo>
                        <a:cubicBezTo>
                          <a:pt x="9327" y="18016"/>
                          <a:pt x="8979" y="17273"/>
                          <a:pt x="8690" y="16514"/>
                        </a:cubicBezTo>
                        <a:cubicBezTo>
                          <a:pt x="8538" y="16136"/>
                          <a:pt x="8417" y="15742"/>
                          <a:pt x="8312" y="15362"/>
                        </a:cubicBezTo>
                        <a:cubicBezTo>
                          <a:pt x="8205" y="14968"/>
                          <a:pt x="8114" y="14573"/>
                          <a:pt x="8039" y="14164"/>
                        </a:cubicBezTo>
                        <a:cubicBezTo>
                          <a:pt x="7978" y="13770"/>
                          <a:pt x="7948" y="13360"/>
                          <a:pt x="7932" y="12966"/>
                        </a:cubicBezTo>
                        <a:cubicBezTo>
                          <a:pt x="7932" y="12709"/>
                          <a:pt x="7932" y="12466"/>
                          <a:pt x="7948" y="12207"/>
                        </a:cubicBezTo>
                        <a:cubicBezTo>
                          <a:pt x="8099" y="11799"/>
                          <a:pt x="8251" y="11374"/>
                          <a:pt x="8403" y="10964"/>
                        </a:cubicBezTo>
                        <a:lnTo>
                          <a:pt x="9100" y="9099"/>
                        </a:lnTo>
                        <a:lnTo>
                          <a:pt x="9843" y="7264"/>
                        </a:lnTo>
                        <a:cubicBezTo>
                          <a:pt x="10085" y="6642"/>
                          <a:pt x="10358" y="6036"/>
                          <a:pt x="10631" y="5429"/>
                        </a:cubicBezTo>
                        <a:lnTo>
                          <a:pt x="10813" y="5035"/>
                        </a:lnTo>
                        <a:cubicBezTo>
                          <a:pt x="11041" y="5975"/>
                          <a:pt x="11405" y="6885"/>
                          <a:pt x="11905" y="7719"/>
                        </a:cubicBezTo>
                        <a:cubicBezTo>
                          <a:pt x="12224" y="8295"/>
                          <a:pt x="12618" y="8826"/>
                          <a:pt x="13043" y="9342"/>
                        </a:cubicBezTo>
                        <a:cubicBezTo>
                          <a:pt x="13528" y="9811"/>
                          <a:pt x="14059" y="10236"/>
                          <a:pt x="14620" y="10600"/>
                        </a:cubicBezTo>
                        <a:cubicBezTo>
                          <a:pt x="14196" y="10100"/>
                          <a:pt x="13786" y="9599"/>
                          <a:pt x="13422" y="9069"/>
                        </a:cubicBezTo>
                        <a:cubicBezTo>
                          <a:pt x="12982" y="8584"/>
                          <a:pt x="12618" y="8052"/>
                          <a:pt x="12299" y="7506"/>
                        </a:cubicBezTo>
                        <a:cubicBezTo>
                          <a:pt x="11723" y="6521"/>
                          <a:pt x="11329" y="5444"/>
                          <a:pt x="11116" y="4337"/>
                        </a:cubicBezTo>
                        <a:cubicBezTo>
                          <a:pt x="11238" y="4095"/>
                          <a:pt x="11359" y="3867"/>
                          <a:pt x="11466" y="3624"/>
                        </a:cubicBezTo>
                        <a:lnTo>
                          <a:pt x="11860" y="2714"/>
                        </a:lnTo>
                        <a:cubicBezTo>
                          <a:pt x="11996" y="2411"/>
                          <a:pt x="12117" y="2093"/>
                          <a:pt x="12269" y="1804"/>
                        </a:cubicBezTo>
                        <a:cubicBezTo>
                          <a:pt x="12572" y="1197"/>
                          <a:pt x="12876" y="607"/>
                          <a:pt x="13164" y="0"/>
                        </a:cubicBezTo>
                        <a:cubicBezTo>
                          <a:pt x="12785" y="561"/>
                          <a:pt x="12421" y="1137"/>
                          <a:pt x="12073" y="1713"/>
                        </a:cubicBezTo>
                        <a:cubicBezTo>
                          <a:pt x="11875" y="2002"/>
                          <a:pt x="11723" y="2289"/>
                          <a:pt x="11557" y="259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4" name="Google Shape;1744;p24"/>
                  <p:cNvSpPr/>
                  <p:nvPr/>
                </p:nvSpPr>
                <p:spPr>
                  <a:xfrm>
                    <a:off x="7230142" y="261446"/>
                    <a:ext cx="107527" cy="247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2" h="6628" extrusionOk="0">
                        <a:moveTo>
                          <a:pt x="713" y="1669"/>
                        </a:moveTo>
                        <a:cubicBezTo>
                          <a:pt x="607" y="1396"/>
                          <a:pt x="531" y="1107"/>
                          <a:pt x="440" y="820"/>
                        </a:cubicBezTo>
                        <a:lnTo>
                          <a:pt x="227" y="425"/>
                        </a:lnTo>
                        <a:cubicBezTo>
                          <a:pt x="167" y="288"/>
                          <a:pt x="106" y="137"/>
                          <a:pt x="31" y="1"/>
                        </a:cubicBezTo>
                        <a:cubicBezTo>
                          <a:pt x="15" y="152"/>
                          <a:pt x="0" y="319"/>
                          <a:pt x="0" y="470"/>
                        </a:cubicBezTo>
                        <a:lnTo>
                          <a:pt x="0" y="956"/>
                        </a:lnTo>
                        <a:cubicBezTo>
                          <a:pt x="91" y="1244"/>
                          <a:pt x="182" y="1532"/>
                          <a:pt x="288" y="1821"/>
                        </a:cubicBezTo>
                        <a:cubicBezTo>
                          <a:pt x="486" y="2397"/>
                          <a:pt x="728" y="2957"/>
                          <a:pt x="986" y="3503"/>
                        </a:cubicBezTo>
                        <a:cubicBezTo>
                          <a:pt x="1244" y="4065"/>
                          <a:pt x="1517" y="4611"/>
                          <a:pt x="1804" y="5141"/>
                        </a:cubicBezTo>
                        <a:lnTo>
                          <a:pt x="2229" y="5946"/>
                        </a:lnTo>
                        <a:cubicBezTo>
                          <a:pt x="2441" y="6172"/>
                          <a:pt x="2654" y="6415"/>
                          <a:pt x="2882" y="6627"/>
                        </a:cubicBezTo>
                        <a:cubicBezTo>
                          <a:pt x="2821" y="6324"/>
                          <a:pt x="2730" y="6021"/>
                          <a:pt x="2639" y="5733"/>
                        </a:cubicBezTo>
                        <a:cubicBezTo>
                          <a:pt x="2487" y="5475"/>
                          <a:pt x="2350" y="5202"/>
                          <a:pt x="2215" y="4945"/>
                        </a:cubicBezTo>
                        <a:cubicBezTo>
                          <a:pt x="1926" y="4413"/>
                          <a:pt x="1653" y="3867"/>
                          <a:pt x="1410" y="3321"/>
                        </a:cubicBezTo>
                        <a:cubicBezTo>
                          <a:pt x="1153" y="2775"/>
                          <a:pt x="910" y="2229"/>
                          <a:pt x="713" y="166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5" name="Google Shape;1745;p24"/>
                  <p:cNvSpPr/>
                  <p:nvPr/>
                </p:nvSpPr>
                <p:spPr>
                  <a:xfrm>
                    <a:off x="6972671" y="160152"/>
                    <a:ext cx="213376" cy="105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9" h="2838" extrusionOk="0">
                        <a:moveTo>
                          <a:pt x="4975" y="350"/>
                        </a:moveTo>
                        <a:cubicBezTo>
                          <a:pt x="4762" y="516"/>
                          <a:pt x="4536" y="668"/>
                          <a:pt x="4323" y="805"/>
                        </a:cubicBezTo>
                        <a:cubicBezTo>
                          <a:pt x="3883" y="1108"/>
                          <a:pt x="3428" y="1381"/>
                          <a:pt x="2958" y="1638"/>
                        </a:cubicBezTo>
                        <a:cubicBezTo>
                          <a:pt x="2503" y="1881"/>
                          <a:pt x="2018" y="2109"/>
                          <a:pt x="1517" y="2291"/>
                        </a:cubicBezTo>
                        <a:cubicBezTo>
                          <a:pt x="1274" y="2382"/>
                          <a:pt x="1017" y="2457"/>
                          <a:pt x="775" y="2503"/>
                        </a:cubicBezTo>
                        <a:cubicBezTo>
                          <a:pt x="532" y="2609"/>
                          <a:pt x="274" y="2685"/>
                          <a:pt x="1" y="2746"/>
                        </a:cubicBezTo>
                        <a:cubicBezTo>
                          <a:pt x="259" y="2821"/>
                          <a:pt x="547" y="2837"/>
                          <a:pt x="835" y="2837"/>
                        </a:cubicBezTo>
                        <a:cubicBezTo>
                          <a:pt x="1108" y="2776"/>
                          <a:pt x="1365" y="2700"/>
                          <a:pt x="1638" y="2609"/>
                        </a:cubicBezTo>
                        <a:cubicBezTo>
                          <a:pt x="2154" y="2412"/>
                          <a:pt x="2655" y="2184"/>
                          <a:pt x="3125" y="1927"/>
                        </a:cubicBezTo>
                        <a:cubicBezTo>
                          <a:pt x="3610" y="1669"/>
                          <a:pt x="4081" y="1381"/>
                          <a:pt x="4520" y="1078"/>
                        </a:cubicBezTo>
                        <a:cubicBezTo>
                          <a:pt x="4748" y="926"/>
                          <a:pt x="4975" y="775"/>
                          <a:pt x="5187" y="623"/>
                        </a:cubicBezTo>
                        <a:cubicBezTo>
                          <a:pt x="5369" y="425"/>
                          <a:pt x="5551" y="229"/>
                          <a:pt x="5718" y="1"/>
                        </a:cubicBezTo>
                        <a:cubicBezTo>
                          <a:pt x="5460" y="122"/>
                          <a:pt x="5217" y="243"/>
                          <a:pt x="4975" y="35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746" name="Google Shape;1746;p24"/>
            <p:cNvGrpSpPr/>
            <p:nvPr/>
          </p:nvGrpSpPr>
          <p:grpSpPr>
            <a:xfrm rot="10800000" flipH="1">
              <a:off x="-345326" y="-611125"/>
              <a:ext cx="2260902" cy="2395337"/>
              <a:chOff x="-563272" y="3099101"/>
              <a:chExt cx="2722994" cy="2884905"/>
            </a:xfrm>
          </p:grpSpPr>
          <p:grpSp>
            <p:nvGrpSpPr>
              <p:cNvPr id="1747" name="Google Shape;1747;p24"/>
              <p:cNvGrpSpPr/>
              <p:nvPr/>
            </p:nvGrpSpPr>
            <p:grpSpPr>
              <a:xfrm>
                <a:off x="-411487" y="3099101"/>
                <a:ext cx="1126599" cy="1648590"/>
                <a:chOff x="-343712" y="3497826"/>
                <a:chExt cx="1126599" cy="1648590"/>
              </a:xfrm>
            </p:grpSpPr>
            <p:sp>
              <p:nvSpPr>
                <p:cNvPr id="1748" name="Google Shape;1748;p24"/>
                <p:cNvSpPr/>
                <p:nvPr/>
              </p:nvSpPr>
              <p:spPr>
                <a:xfrm flipH="1">
                  <a:off x="385708" y="3518542"/>
                  <a:ext cx="377177" cy="35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" h="7024" extrusionOk="0">
                      <a:moveTo>
                        <a:pt x="4618" y="2538"/>
                      </a:moveTo>
                      <a:cubicBezTo>
                        <a:pt x="6659" y="4486"/>
                        <a:pt x="7391" y="7024"/>
                        <a:pt x="7391" y="7024"/>
                      </a:cubicBezTo>
                      <a:cubicBezTo>
                        <a:pt x="7391" y="7024"/>
                        <a:pt x="4814" y="6422"/>
                        <a:pt x="2774" y="4486"/>
                      </a:cubicBezTo>
                      <a:cubicBezTo>
                        <a:pt x="733" y="2538"/>
                        <a:pt x="1" y="1"/>
                        <a:pt x="1" y="1"/>
                      </a:cubicBezTo>
                      <a:cubicBezTo>
                        <a:pt x="1" y="1"/>
                        <a:pt x="2578" y="602"/>
                        <a:pt x="4618" y="253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9" name="Google Shape;1749;p24"/>
                <p:cNvSpPr/>
                <p:nvPr/>
              </p:nvSpPr>
              <p:spPr>
                <a:xfrm flipH="1">
                  <a:off x="290343" y="3808218"/>
                  <a:ext cx="492544" cy="222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3" h="4356" extrusionOk="0">
                      <a:moveTo>
                        <a:pt x="5258" y="916"/>
                      </a:moveTo>
                      <a:cubicBezTo>
                        <a:pt x="7926" y="1818"/>
                        <a:pt x="9653" y="3832"/>
                        <a:pt x="9653" y="3832"/>
                      </a:cubicBezTo>
                      <a:cubicBezTo>
                        <a:pt x="9653" y="3832"/>
                        <a:pt x="7063" y="4355"/>
                        <a:pt x="4395" y="3440"/>
                      </a:cubicBezTo>
                      <a:cubicBezTo>
                        <a:pt x="1727" y="2538"/>
                        <a:pt x="0" y="523"/>
                        <a:pt x="0" y="523"/>
                      </a:cubicBezTo>
                      <a:cubicBezTo>
                        <a:pt x="0" y="523"/>
                        <a:pt x="2590" y="0"/>
                        <a:pt x="5258" y="9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0" name="Google Shape;1750;p24"/>
                <p:cNvSpPr/>
                <p:nvPr/>
              </p:nvSpPr>
              <p:spPr>
                <a:xfrm flipH="1">
                  <a:off x="186862" y="4083811"/>
                  <a:ext cx="520608" cy="137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3" h="2695" extrusionOk="0">
                      <a:moveTo>
                        <a:pt x="5114" y="14"/>
                      </a:moveTo>
                      <a:cubicBezTo>
                        <a:pt x="7927" y="27"/>
                        <a:pt x="10203" y="1361"/>
                        <a:pt x="10203" y="1361"/>
                      </a:cubicBezTo>
                      <a:cubicBezTo>
                        <a:pt x="10203" y="1361"/>
                        <a:pt x="7913" y="2695"/>
                        <a:pt x="5102" y="2695"/>
                      </a:cubicBezTo>
                      <a:cubicBezTo>
                        <a:pt x="2289" y="2682"/>
                        <a:pt x="1" y="1335"/>
                        <a:pt x="1" y="1335"/>
                      </a:cubicBezTo>
                      <a:cubicBezTo>
                        <a:pt x="1" y="1335"/>
                        <a:pt x="2289" y="0"/>
                        <a:pt x="5114" y="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1" name="Google Shape;1751;p24"/>
                <p:cNvSpPr/>
                <p:nvPr/>
              </p:nvSpPr>
              <p:spPr>
                <a:xfrm flipH="1">
                  <a:off x="106750" y="4278681"/>
                  <a:ext cx="446571" cy="118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2" h="2317" extrusionOk="0">
                      <a:moveTo>
                        <a:pt x="4383" y="14"/>
                      </a:moveTo>
                      <a:cubicBezTo>
                        <a:pt x="6802" y="14"/>
                        <a:pt x="8751" y="1165"/>
                        <a:pt x="8751" y="1165"/>
                      </a:cubicBezTo>
                      <a:cubicBezTo>
                        <a:pt x="8751" y="1165"/>
                        <a:pt x="6789" y="2316"/>
                        <a:pt x="4383" y="2303"/>
                      </a:cubicBezTo>
                      <a:cubicBezTo>
                        <a:pt x="1963" y="2303"/>
                        <a:pt x="1" y="1152"/>
                        <a:pt x="1" y="1152"/>
                      </a:cubicBezTo>
                      <a:cubicBezTo>
                        <a:pt x="1" y="1152"/>
                        <a:pt x="1963" y="1"/>
                        <a:pt x="4383" y="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2" name="Google Shape;1752;p24"/>
                <p:cNvSpPr/>
                <p:nvPr/>
              </p:nvSpPr>
              <p:spPr>
                <a:xfrm flipH="1">
                  <a:off x="33322" y="4426861"/>
                  <a:ext cx="356461" cy="94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1846" extrusionOk="0">
                      <a:moveTo>
                        <a:pt x="3492" y="0"/>
                      </a:moveTo>
                      <a:cubicBezTo>
                        <a:pt x="5428" y="14"/>
                        <a:pt x="6985" y="930"/>
                        <a:pt x="6985" y="930"/>
                      </a:cubicBezTo>
                      <a:cubicBezTo>
                        <a:pt x="6985" y="930"/>
                        <a:pt x="5416" y="1845"/>
                        <a:pt x="3492" y="1831"/>
                      </a:cubicBezTo>
                      <a:cubicBezTo>
                        <a:pt x="1557" y="1831"/>
                        <a:pt x="1" y="916"/>
                        <a:pt x="1" y="916"/>
                      </a:cubicBezTo>
                      <a:cubicBezTo>
                        <a:pt x="1" y="916"/>
                        <a:pt x="1570" y="0"/>
                        <a:pt x="34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3" name="Google Shape;1753;p24"/>
                <p:cNvSpPr/>
                <p:nvPr/>
              </p:nvSpPr>
              <p:spPr>
                <a:xfrm flipH="1">
                  <a:off x="225532" y="3497826"/>
                  <a:ext cx="136900" cy="521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0217" extrusionOk="0">
                      <a:moveTo>
                        <a:pt x="0" y="5115"/>
                      </a:moveTo>
                      <a:cubicBezTo>
                        <a:pt x="0" y="7927"/>
                        <a:pt x="1348" y="10216"/>
                        <a:pt x="1348" y="10216"/>
                      </a:cubicBezTo>
                      <a:cubicBezTo>
                        <a:pt x="1348" y="10216"/>
                        <a:pt x="2682" y="7927"/>
                        <a:pt x="2682" y="5102"/>
                      </a:cubicBezTo>
                      <a:cubicBezTo>
                        <a:pt x="2682" y="2290"/>
                        <a:pt x="1334" y="1"/>
                        <a:pt x="1334" y="1"/>
                      </a:cubicBezTo>
                      <a:cubicBezTo>
                        <a:pt x="1334" y="1"/>
                        <a:pt x="0" y="2290"/>
                        <a:pt x="0" y="511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4" name="Google Shape;1754;p24"/>
                <p:cNvSpPr/>
                <p:nvPr/>
              </p:nvSpPr>
              <p:spPr>
                <a:xfrm flipH="1">
                  <a:off x="-24698" y="3660701"/>
                  <a:ext cx="221602" cy="49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3" h="9667" extrusionOk="0">
                      <a:moveTo>
                        <a:pt x="903" y="4408"/>
                      </a:moveTo>
                      <a:cubicBezTo>
                        <a:pt x="0" y="7077"/>
                        <a:pt x="537" y="9666"/>
                        <a:pt x="537" y="9666"/>
                      </a:cubicBezTo>
                      <a:cubicBezTo>
                        <a:pt x="537" y="9666"/>
                        <a:pt x="2538" y="7926"/>
                        <a:pt x="3441" y="5258"/>
                      </a:cubicBezTo>
                      <a:cubicBezTo>
                        <a:pt x="4342" y="2590"/>
                        <a:pt x="3807" y="0"/>
                        <a:pt x="3807" y="0"/>
                      </a:cubicBezTo>
                      <a:cubicBezTo>
                        <a:pt x="3807" y="0"/>
                        <a:pt x="1805" y="1740"/>
                        <a:pt x="903" y="44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5" name="Google Shape;1755;p24"/>
                <p:cNvSpPr/>
                <p:nvPr/>
              </p:nvSpPr>
              <p:spPr>
                <a:xfrm flipH="1">
                  <a:off x="-160834" y="3954358"/>
                  <a:ext cx="264973" cy="35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3" h="7037" extrusionOk="0">
                      <a:moveTo>
                        <a:pt x="1661" y="2839"/>
                      </a:moveTo>
                      <a:cubicBezTo>
                        <a:pt x="236" y="4787"/>
                        <a:pt x="1" y="7037"/>
                        <a:pt x="1" y="7037"/>
                      </a:cubicBezTo>
                      <a:cubicBezTo>
                        <a:pt x="1" y="7037"/>
                        <a:pt x="2080" y="6147"/>
                        <a:pt x="3519" y="4199"/>
                      </a:cubicBezTo>
                      <a:cubicBezTo>
                        <a:pt x="4945" y="2263"/>
                        <a:pt x="5193" y="0"/>
                        <a:pt x="5193" y="0"/>
                      </a:cubicBezTo>
                      <a:cubicBezTo>
                        <a:pt x="5193" y="0"/>
                        <a:pt x="3100" y="889"/>
                        <a:pt x="1661" y="28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6" name="Google Shape;1756;p24"/>
                <p:cNvSpPr/>
                <p:nvPr/>
              </p:nvSpPr>
              <p:spPr>
                <a:xfrm flipH="1">
                  <a:off x="-200227" y="4191273"/>
                  <a:ext cx="222316" cy="279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7" h="5469" extrusionOk="0">
                      <a:moveTo>
                        <a:pt x="1466" y="2172"/>
                      </a:moveTo>
                      <a:cubicBezTo>
                        <a:pt x="263" y="3676"/>
                        <a:pt x="1" y="5468"/>
                        <a:pt x="1" y="5468"/>
                      </a:cubicBezTo>
                      <a:cubicBezTo>
                        <a:pt x="1" y="5468"/>
                        <a:pt x="1701" y="4814"/>
                        <a:pt x="2892" y="3309"/>
                      </a:cubicBezTo>
                      <a:cubicBezTo>
                        <a:pt x="4095" y="1792"/>
                        <a:pt x="4357" y="1"/>
                        <a:pt x="4357" y="1"/>
                      </a:cubicBezTo>
                      <a:cubicBezTo>
                        <a:pt x="4357" y="1"/>
                        <a:pt x="2669" y="655"/>
                        <a:pt x="1466" y="21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7" name="Google Shape;1757;p24"/>
                <p:cNvSpPr/>
                <p:nvPr/>
              </p:nvSpPr>
              <p:spPr>
                <a:xfrm flipH="1">
                  <a:off x="-180216" y="3786124"/>
                  <a:ext cx="669448" cy="1360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0" h="26658" extrusionOk="0">
                      <a:moveTo>
                        <a:pt x="12073" y="22145"/>
                      </a:moveTo>
                      <a:cubicBezTo>
                        <a:pt x="9941" y="14127"/>
                        <a:pt x="7168" y="8843"/>
                        <a:pt x="5075" y="5678"/>
                      </a:cubicBezTo>
                      <a:cubicBezTo>
                        <a:pt x="2421" y="1649"/>
                        <a:pt x="314" y="132"/>
                        <a:pt x="236" y="67"/>
                      </a:cubicBezTo>
                      <a:cubicBezTo>
                        <a:pt x="145" y="1"/>
                        <a:pt x="40" y="41"/>
                        <a:pt x="26" y="158"/>
                      </a:cubicBezTo>
                      <a:cubicBezTo>
                        <a:pt x="0" y="276"/>
                        <a:pt x="53" y="420"/>
                        <a:pt x="145" y="485"/>
                      </a:cubicBezTo>
                      <a:cubicBezTo>
                        <a:pt x="171" y="498"/>
                        <a:pt x="2276" y="2029"/>
                        <a:pt x="4879" y="5965"/>
                      </a:cubicBezTo>
                      <a:cubicBezTo>
                        <a:pt x="7272" y="9615"/>
                        <a:pt x="10595" y="16115"/>
                        <a:pt x="12766" y="26422"/>
                      </a:cubicBezTo>
                      <a:cubicBezTo>
                        <a:pt x="12792" y="26566"/>
                        <a:pt x="12884" y="26657"/>
                        <a:pt x="12975" y="26657"/>
                      </a:cubicBezTo>
                      <a:cubicBezTo>
                        <a:pt x="13067" y="26657"/>
                        <a:pt x="13120" y="26552"/>
                        <a:pt x="13093" y="26422"/>
                      </a:cubicBezTo>
                      <a:cubicBezTo>
                        <a:pt x="12779" y="24918"/>
                        <a:pt x="12439" y="23492"/>
                        <a:pt x="12073" y="2214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8" name="Google Shape;1758;p24"/>
                <p:cNvSpPr/>
                <p:nvPr/>
              </p:nvSpPr>
              <p:spPr>
                <a:xfrm flipH="1">
                  <a:off x="-22040" y="4560346"/>
                  <a:ext cx="443203" cy="145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6" h="2852" extrusionOk="0">
                      <a:moveTo>
                        <a:pt x="4474" y="288"/>
                      </a:moveTo>
                      <a:cubicBezTo>
                        <a:pt x="6880" y="576"/>
                        <a:pt x="8685" y="1950"/>
                        <a:pt x="8685" y="1950"/>
                      </a:cubicBezTo>
                      <a:cubicBezTo>
                        <a:pt x="8685" y="1950"/>
                        <a:pt x="6606" y="2852"/>
                        <a:pt x="4199" y="2564"/>
                      </a:cubicBezTo>
                      <a:cubicBezTo>
                        <a:pt x="1805" y="2276"/>
                        <a:pt x="0" y="903"/>
                        <a:pt x="0" y="903"/>
                      </a:cubicBezTo>
                      <a:cubicBezTo>
                        <a:pt x="0" y="903"/>
                        <a:pt x="2081" y="0"/>
                        <a:pt x="4474" y="28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9" name="Google Shape;1759;p24"/>
                <p:cNvSpPr/>
                <p:nvPr/>
              </p:nvSpPr>
              <p:spPr>
                <a:xfrm flipH="1">
                  <a:off x="-78782" y="4723885"/>
                  <a:ext cx="353756" cy="116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3" h="2277" extrusionOk="0">
                      <a:moveTo>
                        <a:pt x="3570" y="222"/>
                      </a:moveTo>
                      <a:cubicBezTo>
                        <a:pt x="5494" y="458"/>
                        <a:pt x="6932" y="1556"/>
                        <a:pt x="6932" y="1556"/>
                      </a:cubicBezTo>
                      <a:cubicBezTo>
                        <a:pt x="6932" y="1556"/>
                        <a:pt x="5271" y="2276"/>
                        <a:pt x="3349" y="2053"/>
                      </a:cubicBezTo>
                      <a:cubicBezTo>
                        <a:pt x="1439" y="1818"/>
                        <a:pt x="0" y="719"/>
                        <a:pt x="0" y="719"/>
                      </a:cubicBezTo>
                      <a:cubicBezTo>
                        <a:pt x="0" y="719"/>
                        <a:pt x="1661" y="0"/>
                        <a:pt x="3570" y="2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0" name="Google Shape;1760;p24"/>
                <p:cNvSpPr/>
                <p:nvPr/>
              </p:nvSpPr>
              <p:spPr>
                <a:xfrm flipH="1">
                  <a:off x="-332383" y="4309399"/>
                  <a:ext cx="305691" cy="326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1" h="6397" extrusionOk="0">
                      <a:moveTo>
                        <a:pt x="2158" y="2421"/>
                      </a:moveTo>
                      <a:cubicBezTo>
                        <a:pt x="510" y="4173"/>
                        <a:pt x="0" y="6397"/>
                        <a:pt x="0" y="6397"/>
                      </a:cubicBezTo>
                      <a:cubicBezTo>
                        <a:pt x="0" y="6397"/>
                        <a:pt x="2184" y="5743"/>
                        <a:pt x="3832" y="3990"/>
                      </a:cubicBezTo>
                      <a:cubicBezTo>
                        <a:pt x="5480" y="2224"/>
                        <a:pt x="5991" y="0"/>
                        <a:pt x="5991" y="0"/>
                      </a:cubicBezTo>
                      <a:cubicBezTo>
                        <a:pt x="5991" y="0"/>
                        <a:pt x="3806" y="654"/>
                        <a:pt x="2158" y="24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1" name="Google Shape;1761;p24"/>
                <p:cNvSpPr/>
                <p:nvPr/>
              </p:nvSpPr>
              <p:spPr>
                <a:xfrm flipH="1">
                  <a:off x="-343712" y="4549630"/>
                  <a:ext cx="252982" cy="251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8" h="4933" extrusionOk="0">
                      <a:moveTo>
                        <a:pt x="1832" y="1820"/>
                      </a:moveTo>
                      <a:cubicBezTo>
                        <a:pt x="458" y="3180"/>
                        <a:pt x="1" y="4933"/>
                        <a:pt x="1" y="4933"/>
                      </a:cubicBezTo>
                      <a:cubicBezTo>
                        <a:pt x="1" y="4933"/>
                        <a:pt x="1754" y="4474"/>
                        <a:pt x="3126" y="3114"/>
                      </a:cubicBezTo>
                      <a:cubicBezTo>
                        <a:pt x="4487" y="1754"/>
                        <a:pt x="4957" y="1"/>
                        <a:pt x="4957" y="1"/>
                      </a:cubicBezTo>
                      <a:cubicBezTo>
                        <a:pt x="4957" y="1"/>
                        <a:pt x="3205" y="459"/>
                        <a:pt x="1832" y="18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62" name="Google Shape;1762;p24"/>
              <p:cNvGrpSpPr/>
              <p:nvPr/>
            </p:nvGrpSpPr>
            <p:grpSpPr>
              <a:xfrm>
                <a:off x="1199318" y="4482939"/>
                <a:ext cx="960404" cy="1501067"/>
                <a:chOff x="1199318" y="4482939"/>
                <a:chExt cx="960404" cy="1501067"/>
              </a:xfrm>
            </p:grpSpPr>
            <p:sp>
              <p:nvSpPr>
                <p:cNvPr id="1763" name="Google Shape;1763;p24"/>
                <p:cNvSpPr/>
                <p:nvPr/>
              </p:nvSpPr>
              <p:spPr>
                <a:xfrm flipH="1">
                  <a:off x="1708505" y="4482939"/>
                  <a:ext cx="295741" cy="495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6" h="9719" extrusionOk="0">
                      <a:moveTo>
                        <a:pt x="4174" y="4094"/>
                      </a:moveTo>
                      <a:cubicBezTo>
                        <a:pt x="5769" y="6775"/>
                        <a:pt x="5796" y="9719"/>
                        <a:pt x="5796" y="9719"/>
                      </a:cubicBezTo>
                      <a:cubicBezTo>
                        <a:pt x="5796" y="9719"/>
                        <a:pt x="3232" y="8306"/>
                        <a:pt x="1623" y="5624"/>
                      </a:cubicBezTo>
                      <a:cubicBezTo>
                        <a:pt x="27" y="2943"/>
                        <a:pt x="1" y="0"/>
                        <a:pt x="1" y="0"/>
                      </a:cubicBezTo>
                      <a:cubicBezTo>
                        <a:pt x="1" y="0"/>
                        <a:pt x="2564" y="1413"/>
                        <a:pt x="4174" y="40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4" name="Google Shape;1764;p24"/>
                <p:cNvSpPr/>
                <p:nvPr/>
              </p:nvSpPr>
              <p:spPr>
                <a:xfrm flipH="1">
                  <a:off x="1643808" y="4815273"/>
                  <a:ext cx="476574" cy="3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0" h="6398" extrusionOk="0">
                      <a:moveTo>
                        <a:pt x="5508" y="1976"/>
                      </a:moveTo>
                      <a:cubicBezTo>
                        <a:pt x="8084" y="3741"/>
                        <a:pt x="9340" y="6397"/>
                        <a:pt x="9340" y="6397"/>
                      </a:cubicBezTo>
                      <a:cubicBezTo>
                        <a:pt x="9340" y="6397"/>
                        <a:pt x="6410" y="6188"/>
                        <a:pt x="3834" y="4422"/>
                      </a:cubicBezTo>
                      <a:cubicBezTo>
                        <a:pt x="1257" y="2656"/>
                        <a:pt x="1" y="1"/>
                        <a:pt x="1" y="1"/>
                      </a:cubicBezTo>
                      <a:cubicBezTo>
                        <a:pt x="1" y="1"/>
                        <a:pt x="2931" y="210"/>
                        <a:pt x="5508" y="19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5" name="Google Shape;1765;p24"/>
                <p:cNvSpPr/>
                <p:nvPr/>
              </p:nvSpPr>
              <p:spPr>
                <a:xfrm flipH="1">
                  <a:off x="1603754" y="5098265"/>
                  <a:ext cx="555968" cy="231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6" h="4540" extrusionOk="0">
                      <a:moveTo>
                        <a:pt x="5847" y="837"/>
                      </a:moveTo>
                      <a:cubicBezTo>
                        <a:pt x="8855" y="1688"/>
                        <a:pt x="10896" y="3793"/>
                        <a:pt x="10896" y="3793"/>
                      </a:cubicBezTo>
                      <a:cubicBezTo>
                        <a:pt x="10896" y="3793"/>
                        <a:pt x="8058" y="4540"/>
                        <a:pt x="5049" y="3702"/>
                      </a:cubicBezTo>
                      <a:cubicBezTo>
                        <a:pt x="2041" y="2852"/>
                        <a:pt x="1" y="746"/>
                        <a:pt x="1" y="746"/>
                      </a:cubicBezTo>
                      <a:cubicBezTo>
                        <a:pt x="1" y="746"/>
                        <a:pt x="2839" y="0"/>
                        <a:pt x="5847" y="83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6" name="Google Shape;1766;p24"/>
                <p:cNvSpPr/>
                <p:nvPr/>
              </p:nvSpPr>
              <p:spPr>
                <a:xfrm flipH="1">
                  <a:off x="1599058" y="5319208"/>
                  <a:ext cx="476574" cy="198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0" h="3898" extrusionOk="0">
                      <a:moveTo>
                        <a:pt x="5023" y="719"/>
                      </a:moveTo>
                      <a:cubicBezTo>
                        <a:pt x="7599" y="1452"/>
                        <a:pt x="9340" y="3257"/>
                        <a:pt x="9340" y="3257"/>
                      </a:cubicBezTo>
                      <a:cubicBezTo>
                        <a:pt x="9340" y="3257"/>
                        <a:pt x="6907" y="3898"/>
                        <a:pt x="4330" y="3178"/>
                      </a:cubicBezTo>
                      <a:cubicBezTo>
                        <a:pt x="1753" y="2446"/>
                        <a:pt x="1" y="641"/>
                        <a:pt x="1" y="641"/>
                      </a:cubicBezTo>
                      <a:cubicBezTo>
                        <a:pt x="1" y="641"/>
                        <a:pt x="2434" y="0"/>
                        <a:pt x="5023" y="71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7" name="Google Shape;1767;p24"/>
                <p:cNvSpPr/>
                <p:nvPr/>
              </p:nvSpPr>
              <p:spPr>
                <a:xfrm flipH="1">
                  <a:off x="1596402" y="5542755"/>
                  <a:ext cx="380442" cy="1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6" h="3114" extrusionOk="0">
                      <a:moveTo>
                        <a:pt x="4003" y="576"/>
                      </a:moveTo>
                      <a:cubicBezTo>
                        <a:pt x="6056" y="1165"/>
                        <a:pt x="7456" y="2604"/>
                        <a:pt x="7456" y="2604"/>
                      </a:cubicBezTo>
                      <a:cubicBezTo>
                        <a:pt x="7456" y="2604"/>
                        <a:pt x="5507" y="3113"/>
                        <a:pt x="3454" y="2538"/>
                      </a:cubicBezTo>
                      <a:cubicBezTo>
                        <a:pt x="1387" y="1962"/>
                        <a:pt x="1" y="511"/>
                        <a:pt x="1" y="511"/>
                      </a:cubicBezTo>
                      <a:cubicBezTo>
                        <a:pt x="1" y="511"/>
                        <a:pt x="1936" y="0"/>
                        <a:pt x="4003" y="5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8" name="Google Shape;1768;p24"/>
                <p:cNvSpPr/>
                <p:nvPr/>
              </p:nvSpPr>
              <p:spPr>
                <a:xfrm flipH="1">
                  <a:off x="1459599" y="4601065"/>
                  <a:ext cx="230939" cy="555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10896" extrusionOk="0">
                      <a:moveTo>
                        <a:pt x="837" y="5049"/>
                      </a:moveTo>
                      <a:cubicBezTo>
                        <a:pt x="0" y="8058"/>
                        <a:pt x="746" y="10895"/>
                        <a:pt x="746" y="10895"/>
                      </a:cubicBezTo>
                      <a:cubicBezTo>
                        <a:pt x="746" y="10895"/>
                        <a:pt x="2852" y="8855"/>
                        <a:pt x="3689" y="5847"/>
                      </a:cubicBezTo>
                      <a:cubicBezTo>
                        <a:pt x="4526" y="2838"/>
                        <a:pt x="3767" y="1"/>
                        <a:pt x="3767" y="1"/>
                      </a:cubicBezTo>
                      <a:cubicBezTo>
                        <a:pt x="3767" y="1"/>
                        <a:pt x="1662" y="2041"/>
                        <a:pt x="837" y="50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9" name="Google Shape;1769;p24"/>
                <p:cNvSpPr/>
                <p:nvPr/>
              </p:nvSpPr>
              <p:spPr>
                <a:xfrm flipH="1">
                  <a:off x="1261364" y="4820631"/>
                  <a:ext cx="324366" cy="477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7" h="9353" extrusionOk="0">
                      <a:moveTo>
                        <a:pt x="1949" y="3846"/>
                      </a:moveTo>
                      <a:cubicBezTo>
                        <a:pt x="196" y="6423"/>
                        <a:pt x="0" y="9353"/>
                        <a:pt x="0" y="9353"/>
                      </a:cubicBezTo>
                      <a:cubicBezTo>
                        <a:pt x="0" y="9353"/>
                        <a:pt x="2642" y="8097"/>
                        <a:pt x="4407" y="5507"/>
                      </a:cubicBezTo>
                      <a:cubicBezTo>
                        <a:pt x="6160" y="2930"/>
                        <a:pt x="6357" y="0"/>
                        <a:pt x="6357" y="0"/>
                      </a:cubicBezTo>
                      <a:cubicBezTo>
                        <a:pt x="6357" y="0"/>
                        <a:pt x="3701" y="1256"/>
                        <a:pt x="1949" y="38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24"/>
                <p:cNvSpPr/>
                <p:nvPr/>
              </p:nvSpPr>
              <p:spPr>
                <a:xfrm flipH="1">
                  <a:off x="1199318" y="5155006"/>
                  <a:ext cx="389780" cy="305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9" h="5978" extrusionOk="0">
                      <a:moveTo>
                        <a:pt x="3035" y="1989"/>
                      </a:moveTo>
                      <a:cubicBezTo>
                        <a:pt x="916" y="3637"/>
                        <a:pt x="0" y="5977"/>
                        <a:pt x="0" y="5977"/>
                      </a:cubicBezTo>
                      <a:cubicBezTo>
                        <a:pt x="0" y="5977"/>
                        <a:pt x="2485" y="5637"/>
                        <a:pt x="4604" y="3989"/>
                      </a:cubicBezTo>
                      <a:cubicBezTo>
                        <a:pt x="6711" y="2341"/>
                        <a:pt x="7639" y="1"/>
                        <a:pt x="7639" y="1"/>
                      </a:cubicBezTo>
                      <a:cubicBezTo>
                        <a:pt x="7639" y="1"/>
                        <a:pt x="5141" y="327"/>
                        <a:pt x="3035" y="1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1" name="Google Shape;1771;p24"/>
                <p:cNvSpPr/>
                <p:nvPr/>
              </p:nvSpPr>
              <p:spPr>
                <a:xfrm flipH="1">
                  <a:off x="1263354" y="5443355"/>
                  <a:ext cx="319723" cy="232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6" h="4552" extrusionOk="0">
                      <a:moveTo>
                        <a:pt x="2538" y="1451"/>
                      </a:moveTo>
                      <a:cubicBezTo>
                        <a:pt x="798" y="2707"/>
                        <a:pt x="0" y="4552"/>
                        <a:pt x="0" y="4552"/>
                      </a:cubicBezTo>
                      <a:cubicBezTo>
                        <a:pt x="0" y="4552"/>
                        <a:pt x="2001" y="4355"/>
                        <a:pt x="3728" y="3087"/>
                      </a:cubicBezTo>
                      <a:cubicBezTo>
                        <a:pt x="5454" y="1831"/>
                        <a:pt x="6265" y="0"/>
                        <a:pt x="6265" y="0"/>
                      </a:cubicBezTo>
                      <a:cubicBezTo>
                        <a:pt x="6265" y="0"/>
                        <a:pt x="4264" y="196"/>
                        <a:pt x="2538" y="145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2" name="Google Shape;1772;p24"/>
                <p:cNvSpPr/>
                <p:nvPr/>
              </p:nvSpPr>
              <p:spPr>
                <a:xfrm flipH="1">
                  <a:off x="1549660" y="4853339"/>
                  <a:ext cx="247675" cy="113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4" h="22158" extrusionOk="0">
                      <a:moveTo>
                        <a:pt x="3807" y="18757"/>
                      </a:moveTo>
                      <a:cubicBezTo>
                        <a:pt x="4853" y="12622"/>
                        <a:pt x="4095" y="8162"/>
                        <a:pt x="3179" y="5363"/>
                      </a:cubicBezTo>
                      <a:cubicBezTo>
                        <a:pt x="2015" y="1818"/>
                        <a:pt x="393" y="144"/>
                        <a:pt x="328" y="79"/>
                      </a:cubicBezTo>
                      <a:cubicBezTo>
                        <a:pt x="262" y="1"/>
                        <a:pt x="145" y="1"/>
                        <a:pt x="66" y="79"/>
                      </a:cubicBezTo>
                      <a:cubicBezTo>
                        <a:pt x="0" y="144"/>
                        <a:pt x="0" y="262"/>
                        <a:pt x="66" y="327"/>
                      </a:cubicBezTo>
                      <a:cubicBezTo>
                        <a:pt x="79" y="353"/>
                        <a:pt x="1701" y="2028"/>
                        <a:pt x="2839" y="5507"/>
                      </a:cubicBezTo>
                      <a:cubicBezTo>
                        <a:pt x="3886" y="8724"/>
                        <a:pt x="4723" y="14179"/>
                        <a:pt x="2761" y="21908"/>
                      </a:cubicBezTo>
                      <a:cubicBezTo>
                        <a:pt x="2735" y="22013"/>
                        <a:pt x="2787" y="22105"/>
                        <a:pt x="2892" y="22131"/>
                      </a:cubicBezTo>
                      <a:cubicBezTo>
                        <a:pt x="2983" y="22157"/>
                        <a:pt x="3087" y="22092"/>
                        <a:pt x="3113" y="22001"/>
                      </a:cubicBezTo>
                      <a:cubicBezTo>
                        <a:pt x="3401" y="20876"/>
                        <a:pt x="3624" y="19790"/>
                        <a:pt x="3807" y="187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73" name="Google Shape;1773;p24"/>
              <p:cNvGrpSpPr/>
              <p:nvPr/>
            </p:nvGrpSpPr>
            <p:grpSpPr>
              <a:xfrm>
                <a:off x="26686" y="4468907"/>
                <a:ext cx="884328" cy="1221438"/>
                <a:chOff x="26686" y="4468907"/>
                <a:chExt cx="884328" cy="1221438"/>
              </a:xfrm>
            </p:grpSpPr>
            <p:sp>
              <p:nvSpPr>
                <p:cNvPr id="1774" name="Google Shape;1774;p24"/>
                <p:cNvSpPr/>
                <p:nvPr/>
              </p:nvSpPr>
              <p:spPr>
                <a:xfrm flipH="1">
                  <a:off x="519192" y="4488960"/>
                  <a:ext cx="372483" cy="354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0" h="6945" extrusionOk="0">
                      <a:moveTo>
                        <a:pt x="4565" y="2512"/>
                      </a:moveTo>
                      <a:cubicBezTo>
                        <a:pt x="6579" y="4434"/>
                        <a:pt x="7299" y="6945"/>
                        <a:pt x="7299" y="6945"/>
                      </a:cubicBezTo>
                      <a:cubicBezTo>
                        <a:pt x="7299" y="6945"/>
                        <a:pt x="4762" y="6343"/>
                        <a:pt x="2748" y="4434"/>
                      </a:cubicBezTo>
                      <a:cubicBezTo>
                        <a:pt x="733" y="2512"/>
                        <a:pt x="1" y="0"/>
                        <a:pt x="1" y="0"/>
                      </a:cubicBezTo>
                      <a:cubicBezTo>
                        <a:pt x="1" y="0"/>
                        <a:pt x="2551" y="602"/>
                        <a:pt x="4565" y="25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5" name="Google Shape;1775;p24"/>
                <p:cNvSpPr/>
                <p:nvPr/>
              </p:nvSpPr>
              <p:spPr>
                <a:xfrm flipH="1">
                  <a:off x="425153" y="4775217"/>
                  <a:ext cx="485860" cy="218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2" h="4291" extrusionOk="0">
                      <a:moveTo>
                        <a:pt x="5193" y="890"/>
                      </a:moveTo>
                      <a:cubicBezTo>
                        <a:pt x="7822" y="1793"/>
                        <a:pt x="9522" y="3768"/>
                        <a:pt x="9522" y="3768"/>
                      </a:cubicBezTo>
                      <a:cubicBezTo>
                        <a:pt x="9522" y="3768"/>
                        <a:pt x="6972" y="4291"/>
                        <a:pt x="4330" y="3402"/>
                      </a:cubicBezTo>
                      <a:cubicBezTo>
                        <a:pt x="1700" y="2500"/>
                        <a:pt x="0" y="524"/>
                        <a:pt x="0" y="524"/>
                      </a:cubicBezTo>
                      <a:cubicBezTo>
                        <a:pt x="0" y="524"/>
                        <a:pt x="2551" y="1"/>
                        <a:pt x="5193" y="89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6" name="Google Shape;1776;p24"/>
                <p:cNvSpPr/>
                <p:nvPr/>
              </p:nvSpPr>
              <p:spPr>
                <a:xfrm flipH="1">
                  <a:off x="355044" y="5018868"/>
                  <a:ext cx="513924" cy="135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2" h="2656" extrusionOk="0">
                      <a:moveTo>
                        <a:pt x="5049" y="13"/>
                      </a:moveTo>
                      <a:cubicBezTo>
                        <a:pt x="7822" y="13"/>
                        <a:pt x="10072" y="1335"/>
                        <a:pt x="10072" y="1335"/>
                      </a:cubicBezTo>
                      <a:cubicBezTo>
                        <a:pt x="10072" y="1335"/>
                        <a:pt x="7822" y="2655"/>
                        <a:pt x="5036" y="2655"/>
                      </a:cubicBezTo>
                      <a:cubicBezTo>
                        <a:pt x="2263" y="2643"/>
                        <a:pt x="1" y="1321"/>
                        <a:pt x="1" y="1321"/>
                      </a:cubicBezTo>
                      <a:cubicBezTo>
                        <a:pt x="1" y="1321"/>
                        <a:pt x="2263" y="0"/>
                        <a:pt x="5049" y="1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7" name="Google Shape;1777;p24"/>
                <p:cNvSpPr/>
                <p:nvPr/>
              </p:nvSpPr>
              <p:spPr>
                <a:xfrm flipH="1">
                  <a:off x="304323" y="5193021"/>
                  <a:ext cx="440499" cy="11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3" h="2291" extrusionOk="0">
                      <a:moveTo>
                        <a:pt x="4317" y="14"/>
                      </a:moveTo>
                      <a:cubicBezTo>
                        <a:pt x="6710" y="14"/>
                        <a:pt x="8633" y="1152"/>
                        <a:pt x="8633" y="1152"/>
                      </a:cubicBezTo>
                      <a:cubicBezTo>
                        <a:pt x="8633" y="1152"/>
                        <a:pt x="6697" y="2290"/>
                        <a:pt x="4317" y="2277"/>
                      </a:cubicBezTo>
                      <a:cubicBezTo>
                        <a:pt x="1936" y="2277"/>
                        <a:pt x="0" y="1139"/>
                        <a:pt x="0" y="1139"/>
                      </a:cubicBezTo>
                      <a:cubicBezTo>
                        <a:pt x="0" y="1139"/>
                        <a:pt x="1936" y="1"/>
                        <a:pt x="4317" y="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8" name="Google Shape;1778;p24"/>
                <p:cNvSpPr/>
                <p:nvPr/>
              </p:nvSpPr>
              <p:spPr>
                <a:xfrm flipH="1">
                  <a:off x="256969" y="5367888"/>
                  <a:ext cx="351715" cy="92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3" h="1820" extrusionOk="0">
                      <a:moveTo>
                        <a:pt x="3454" y="1"/>
                      </a:moveTo>
                      <a:cubicBezTo>
                        <a:pt x="5350" y="1"/>
                        <a:pt x="6893" y="916"/>
                        <a:pt x="6893" y="916"/>
                      </a:cubicBezTo>
                      <a:cubicBezTo>
                        <a:pt x="6893" y="916"/>
                        <a:pt x="5350" y="1819"/>
                        <a:pt x="3440" y="1805"/>
                      </a:cubicBezTo>
                      <a:cubicBezTo>
                        <a:pt x="1544" y="1805"/>
                        <a:pt x="1" y="890"/>
                        <a:pt x="1" y="890"/>
                      </a:cubicBezTo>
                      <a:cubicBezTo>
                        <a:pt x="1" y="890"/>
                        <a:pt x="1544" y="1"/>
                        <a:pt x="34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9" name="Google Shape;1779;p24"/>
                <p:cNvSpPr/>
                <p:nvPr/>
              </p:nvSpPr>
              <p:spPr>
                <a:xfrm flipH="1">
                  <a:off x="361057" y="4468907"/>
                  <a:ext cx="135522" cy="5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10073" extrusionOk="0">
                      <a:moveTo>
                        <a:pt x="13" y="5036"/>
                      </a:moveTo>
                      <a:cubicBezTo>
                        <a:pt x="13" y="7822"/>
                        <a:pt x="1335" y="10072"/>
                        <a:pt x="1335" y="10072"/>
                      </a:cubicBezTo>
                      <a:cubicBezTo>
                        <a:pt x="1335" y="10072"/>
                        <a:pt x="2656" y="7822"/>
                        <a:pt x="2656" y="5036"/>
                      </a:cubicBezTo>
                      <a:cubicBezTo>
                        <a:pt x="2643" y="2263"/>
                        <a:pt x="1321" y="1"/>
                        <a:pt x="1321" y="1"/>
                      </a:cubicBezTo>
                      <a:cubicBezTo>
                        <a:pt x="1321" y="1"/>
                        <a:pt x="1" y="2263"/>
                        <a:pt x="13" y="503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0" name="Google Shape;1780;p24"/>
                <p:cNvSpPr/>
                <p:nvPr/>
              </p:nvSpPr>
              <p:spPr>
                <a:xfrm flipH="1">
                  <a:off x="146138" y="4601065"/>
                  <a:ext cx="218948" cy="486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1" h="9536" extrusionOk="0">
                      <a:moveTo>
                        <a:pt x="889" y="4343"/>
                      </a:moveTo>
                      <a:cubicBezTo>
                        <a:pt x="0" y="6985"/>
                        <a:pt x="537" y="9535"/>
                        <a:pt x="537" y="9535"/>
                      </a:cubicBezTo>
                      <a:cubicBezTo>
                        <a:pt x="537" y="9535"/>
                        <a:pt x="2511" y="7822"/>
                        <a:pt x="3401" y="5193"/>
                      </a:cubicBezTo>
                      <a:cubicBezTo>
                        <a:pt x="4290" y="2564"/>
                        <a:pt x="3754" y="1"/>
                        <a:pt x="3754" y="1"/>
                      </a:cubicBezTo>
                      <a:cubicBezTo>
                        <a:pt x="3754" y="1"/>
                        <a:pt x="1779" y="1714"/>
                        <a:pt x="889" y="434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1" name="Google Shape;1781;p24"/>
                <p:cNvSpPr/>
                <p:nvPr/>
              </p:nvSpPr>
              <p:spPr>
                <a:xfrm flipH="1">
                  <a:off x="40719" y="4872678"/>
                  <a:ext cx="261656" cy="35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8" h="6959" extrusionOk="0">
                      <a:moveTo>
                        <a:pt x="1649" y="2813"/>
                      </a:moveTo>
                      <a:cubicBezTo>
                        <a:pt x="236" y="4723"/>
                        <a:pt x="1" y="6959"/>
                        <a:pt x="1" y="6959"/>
                      </a:cubicBezTo>
                      <a:cubicBezTo>
                        <a:pt x="1" y="6959"/>
                        <a:pt x="2067" y="6069"/>
                        <a:pt x="3480" y="4160"/>
                      </a:cubicBezTo>
                      <a:cubicBezTo>
                        <a:pt x="4892" y="2238"/>
                        <a:pt x="5128" y="0"/>
                        <a:pt x="5128" y="0"/>
                      </a:cubicBezTo>
                      <a:cubicBezTo>
                        <a:pt x="5128" y="0"/>
                        <a:pt x="3075" y="890"/>
                        <a:pt x="1649" y="281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2" name="Google Shape;1782;p24"/>
                <p:cNvSpPr/>
                <p:nvPr/>
              </p:nvSpPr>
              <p:spPr>
                <a:xfrm flipH="1">
                  <a:off x="26686" y="5135616"/>
                  <a:ext cx="218948" cy="275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1" h="5390" extrusionOk="0">
                      <a:moveTo>
                        <a:pt x="1440" y="2133"/>
                      </a:moveTo>
                      <a:cubicBezTo>
                        <a:pt x="249" y="3624"/>
                        <a:pt x="1" y="5390"/>
                        <a:pt x="1" y="5390"/>
                      </a:cubicBezTo>
                      <a:cubicBezTo>
                        <a:pt x="1" y="5390"/>
                        <a:pt x="1675" y="4749"/>
                        <a:pt x="2852" y="3258"/>
                      </a:cubicBezTo>
                      <a:cubicBezTo>
                        <a:pt x="4042" y="1767"/>
                        <a:pt x="4291" y="1"/>
                        <a:pt x="4291" y="1"/>
                      </a:cubicBezTo>
                      <a:cubicBezTo>
                        <a:pt x="4291" y="1"/>
                        <a:pt x="2617" y="642"/>
                        <a:pt x="1440" y="213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3" name="Google Shape;1783;p24"/>
                <p:cNvSpPr/>
                <p:nvPr/>
              </p:nvSpPr>
              <p:spPr>
                <a:xfrm flipH="1">
                  <a:off x="220894" y="4753888"/>
                  <a:ext cx="403149" cy="93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" h="18352" extrusionOk="0">
                      <a:moveTo>
                        <a:pt x="7717" y="15239"/>
                      </a:moveTo>
                      <a:cubicBezTo>
                        <a:pt x="7142" y="9732"/>
                        <a:pt x="5429" y="6083"/>
                        <a:pt x="3976" y="3912"/>
                      </a:cubicBezTo>
                      <a:cubicBezTo>
                        <a:pt x="2133" y="1139"/>
                        <a:pt x="354" y="92"/>
                        <a:pt x="275" y="53"/>
                      </a:cubicBezTo>
                      <a:cubicBezTo>
                        <a:pt x="197" y="0"/>
                        <a:pt x="92" y="26"/>
                        <a:pt x="53" y="105"/>
                      </a:cubicBezTo>
                      <a:cubicBezTo>
                        <a:pt x="0" y="183"/>
                        <a:pt x="40" y="288"/>
                        <a:pt x="105" y="328"/>
                      </a:cubicBezTo>
                      <a:cubicBezTo>
                        <a:pt x="131" y="340"/>
                        <a:pt x="1923" y="1400"/>
                        <a:pt x="3728" y="4107"/>
                      </a:cubicBezTo>
                      <a:cubicBezTo>
                        <a:pt x="5389" y="6619"/>
                        <a:pt x="7403" y="11092"/>
                        <a:pt x="7574" y="18195"/>
                      </a:cubicBezTo>
                      <a:cubicBezTo>
                        <a:pt x="7574" y="18286"/>
                        <a:pt x="7639" y="18351"/>
                        <a:pt x="7731" y="18351"/>
                      </a:cubicBezTo>
                      <a:cubicBezTo>
                        <a:pt x="7822" y="18351"/>
                        <a:pt x="7900" y="18273"/>
                        <a:pt x="7900" y="18181"/>
                      </a:cubicBezTo>
                      <a:cubicBezTo>
                        <a:pt x="7874" y="17148"/>
                        <a:pt x="7809" y="16167"/>
                        <a:pt x="7717" y="1523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84" name="Google Shape;1784;p24"/>
              <p:cNvGrpSpPr/>
              <p:nvPr/>
            </p:nvGrpSpPr>
            <p:grpSpPr>
              <a:xfrm>
                <a:off x="-563272" y="3911288"/>
                <a:ext cx="1183321" cy="1486431"/>
                <a:chOff x="-591322" y="4356088"/>
                <a:chExt cx="1183321" cy="1486431"/>
              </a:xfrm>
            </p:grpSpPr>
            <p:sp>
              <p:nvSpPr>
                <p:cNvPr id="1785" name="Google Shape;1785;p24"/>
                <p:cNvSpPr/>
                <p:nvPr/>
              </p:nvSpPr>
              <p:spPr>
                <a:xfrm flipH="1">
                  <a:off x="-591322" y="4356088"/>
                  <a:ext cx="1183321" cy="148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1" h="29130" extrusionOk="0">
                      <a:moveTo>
                        <a:pt x="20522" y="13853"/>
                      </a:moveTo>
                      <a:cubicBezTo>
                        <a:pt x="17867" y="11760"/>
                        <a:pt x="16585" y="15461"/>
                        <a:pt x="16585" y="15461"/>
                      </a:cubicBezTo>
                      <a:cubicBezTo>
                        <a:pt x="16585" y="15461"/>
                        <a:pt x="17343" y="8006"/>
                        <a:pt x="14623" y="6554"/>
                      </a:cubicBezTo>
                      <a:cubicBezTo>
                        <a:pt x="11902" y="5102"/>
                        <a:pt x="11301" y="9654"/>
                        <a:pt x="11301" y="9654"/>
                      </a:cubicBezTo>
                      <a:cubicBezTo>
                        <a:pt x="11301" y="9654"/>
                        <a:pt x="9954" y="1"/>
                        <a:pt x="6095" y="224"/>
                      </a:cubicBezTo>
                      <a:cubicBezTo>
                        <a:pt x="0" y="590"/>
                        <a:pt x="8005" y="12440"/>
                        <a:pt x="8005" y="12440"/>
                      </a:cubicBezTo>
                      <a:cubicBezTo>
                        <a:pt x="8005" y="12440"/>
                        <a:pt x="1766" y="8621"/>
                        <a:pt x="2328" y="13330"/>
                      </a:cubicBezTo>
                      <a:cubicBezTo>
                        <a:pt x="2878" y="18038"/>
                        <a:pt x="11850" y="22132"/>
                        <a:pt x="10934" y="22288"/>
                      </a:cubicBezTo>
                      <a:cubicBezTo>
                        <a:pt x="10006" y="22459"/>
                        <a:pt x="5860" y="21543"/>
                        <a:pt x="5873" y="24369"/>
                      </a:cubicBezTo>
                      <a:cubicBezTo>
                        <a:pt x="5886" y="27194"/>
                        <a:pt x="19162" y="29130"/>
                        <a:pt x="19162" y="29130"/>
                      </a:cubicBezTo>
                      <a:cubicBezTo>
                        <a:pt x="19162" y="29130"/>
                        <a:pt x="23191" y="15945"/>
                        <a:pt x="20522" y="138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86" name="Google Shape;1786;p24"/>
                <p:cNvGrpSpPr/>
                <p:nvPr/>
              </p:nvGrpSpPr>
              <p:grpSpPr>
                <a:xfrm>
                  <a:off x="-385800" y="4592390"/>
                  <a:ext cx="649446" cy="1250123"/>
                  <a:chOff x="-385800" y="4592390"/>
                  <a:chExt cx="649446" cy="1250123"/>
                </a:xfrm>
              </p:grpSpPr>
              <p:sp>
                <p:nvSpPr>
                  <p:cNvPr id="1787" name="Google Shape;1787;p24"/>
                  <p:cNvSpPr/>
                  <p:nvPr/>
                </p:nvSpPr>
                <p:spPr>
                  <a:xfrm flipH="1">
                    <a:off x="-385800" y="4592390"/>
                    <a:ext cx="649446" cy="12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28" h="24499" extrusionOk="0">
                        <a:moveTo>
                          <a:pt x="11118" y="22484"/>
                        </a:moveTo>
                        <a:lnTo>
                          <a:pt x="10608" y="21791"/>
                        </a:lnTo>
                        <a:cubicBezTo>
                          <a:pt x="10530" y="21660"/>
                          <a:pt x="10438" y="21529"/>
                          <a:pt x="10359" y="21398"/>
                        </a:cubicBezTo>
                        <a:lnTo>
                          <a:pt x="10176" y="21386"/>
                        </a:lnTo>
                        <a:lnTo>
                          <a:pt x="10176" y="21424"/>
                        </a:lnTo>
                        <a:lnTo>
                          <a:pt x="10190" y="21451"/>
                        </a:lnTo>
                        <a:lnTo>
                          <a:pt x="10202" y="21464"/>
                        </a:lnTo>
                        <a:lnTo>
                          <a:pt x="10202" y="21477"/>
                        </a:lnTo>
                        <a:lnTo>
                          <a:pt x="10202" y="21477"/>
                        </a:lnTo>
                        <a:lnTo>
                          <a:pt x="10190" y="21451"/>
                        </a:lnTo>
                        <a:lnTo>
                          <a:pt x="10111" y="21412"/>
                        </a:lnTo>
                        <a:cubicBezTo>
                          <a:pt x="10059" y="21372"/>
                          <a:pt x="10006" y="21346"/>
                          <a:pt x="9954" y="21307"/>
                        </a:cubicBezTo>
                        <a:cubicBezTo>
                          <a:pt x="9836" y="21241"/>
                          <a:pt x="9731" y="21189"/>
                          <a:pt x="9614" y="21137"/>
                        </a:cubicBezTo>
                        <a:cubicBezTo>
                          <a:pt x="9379" y="21019"/>
                          <a:pt x="9130" y="20927"/>
                          <a:pt x="8882" y="20836"/>
                        </a:cubicBezTo>
                        <a:cubicBezTo>
                          <a:pt x="8385" y="20666"/>
                          <a:pt x="7874" y="20522"/>
                          <a:pt x="7351" y="20444"/>
                        </a:cubicBezTo>
                        <a:cubicBezTo>
                          <a:pt x="6841" y="20352"/>
                          <a:pt x="6318" y="20326"/>
                          <a:pt x="5781" y="20326"/>
                        </a:cubicBezTo>
                        <a:cubicBezTo>
                          <a:pt x="5258" y="20300"/>
                          <a:pt x="4735" y="20313"/>
                          <a:pt x="4199" y="20392"/>
                        </a:cubicBezTo>
                        <a:cubicBezTo>
                          <a:pt x="4696" y="20182"/>
                          <a:pt x="5232" y="20052"/>
                          <a:pt x="5781" y="19973"/>
                        </a:cubicBezTo>
                        <a:cubicBezTo>
                          <a:pt x="6331" y="19947"/>
                          <a:pt x="6880" y="19986"/>
                          <a:pt x="7417" y="20078"/>
                        </a:cubicBezTo>
                        <a:cubicBezTo>
                          <a:pt x="7952" y="20169"/>
                          <a:pt x="8489" y="20300"/>
                          <a:pt x="8999" y="20483"/>
                        </a:cubicBezTo>
                        <a:cubicBezTo>
                          <a:pt x="9260" y="20575"/>
                          <a:pt x="9522" y="20679"/>
                          <a:pt x="9771" y="20797"/>
                        </a:cubicBezTo>
                        <a:cubicBezTo>
                          <a:pt x="9876" y="20849"/>
                          <a:pt x="9980" y="20901"/>
                          <a:pt x="10085" y="20967"/>
                        </a:cubicBezTo>
                        <a:cubicBezTo>
                          <a:pt x="9967" y="20758"/>
                          <a:pt x="9836" y="20535"/>
                          <a:pt x="9705" y="20326"/>
                        </a:cubicBezTo>
                        <a:cubicBezTo>
                          <a:pt x="9417" y="19842"/>
                          <a:pt x="9117" y="19345"/>
                          <a:pt x="8842" y="18848"/>
                        </a:cubicBezTo>
                        <a:lnTo>
                          <a:pt x="8018" y="17344"/>
                        </a:lnTo>
                        <a:lnTo>
                          <a:pt x="7220" y="15814"/>
                        </a:lnTo>
                        <a:lnTo>
                          <a:pt x="6985" y="15343"/>
                        </a:lnTo>
                        <a:lnTo>
                          <a:pt x="6828" y="15212"/>
                        </a:lnTo>
                        <a:cubicBezTo>
                          <a:pt x="6344" y="14794"/>
                          <a:pt x="5807" y="14388"/>
                          <a:pt x="5272" y="14009"/>
                        </a:cubicBezTo>
                        <a:cubicBezTo>
                          <a:pt x="4735" y="13629"/>
                          <a:pt x="4173" y="13276"/>
                          <a:pt x="3598" y="12949"/>
                        </a:cubicBezTo>
                        <a:cubicBezTo>
                          <a:pt x="3310" y="12792"/>
                          <a:pt x="3022" y="12622"/>
                          <a:pt x="2734" y="12492"/>
                        </a:cubicBezTo>
                        <a:cubicBezTo>
                          <a:pt x="2590" y="12413"/>
                          <a:pt x="2433" y="12335"/>
                          <a:pt x="2290" y="12269"/>
                        </a:cubicBezTo>
                        <a:cubicBezTo>
                          <a:pt x="2211" y="12243"/>
                          <a:pt x="2133" y="12204"/>
                          <a:pt x="2054" y="12178"/>
                        </a:cubicBezTo>
                        <a:cubicBezTo>
                          <a:pt x="1988" y="12152"/>
                          <a:pt x="1910" y="12099"/>
                          <a:pt x="1845" y="12059"/>
                        </a:cubicBezTo>
                        <a:cubicBezTo>
                          <a:pt x="1256" y="11772"/>
                          <a:pt x="642" y="11510"/>
                          <a:pt x="0" y="11314"/>
                        </a:cubicBezTo>
                        <a:cubicBezTo>
                          <a:pt x="668" y="11379"/>
                          <a:pt x="1334" y="11536"/>
                          <a:pt x="1976" y="11746"/>
                        </a:cubicBezTo>
                        <a:cubicBezTo>
                          <a:pt x="2133" y="11785"/>
                          <a:pt x="2290" y="11864"/>
                          <a:pt x="2433" y="11942"/>
                        </a:cubicBezTo>
                        <a:cubicBezTo>
                          <a:pt x="2590" y="12007"/>
                          <a:pt x="2747" y="12073"/>
                          <a:pt x="2891" y="12152"/>
                        </a:cubicBezTo>
                        <a:cubicBezTo>
                          <a:pt x="3205" y="12295"/>
                          <a:pt x="3493" y="12465"/>
                          <a:pt x="3781" y="12622"/>
                        </a:cubicBezTo>
                        <a:cubicBezTo>
                          <a:pt x="4369" y="12962"/>
                          <a:pt x="4932" y="13329"/>
                          <a:pt x="5481" y="13707"/>
                        </a:cubicBezTo>
                        <a:cubicBezTo>
                          <a:pt x="5860" y="13969"/>
                          <a:pt x="6226" y="14244"/>
                          <a:pt x="6580" y="14532"/>
                        </a:cubicBezTo>
                        <a:cubicBezTo>
                          <a:pt x="6540" y="14454"/>
                          <a:pt x="6501" y="14361"/>
                          <a:pt x="6461" y="14283"/>
                        </a:cubicBezTo>
                        <a:cubicBezTo>
                          <a:pt x="6200" y="13773"/>
                          <a:pt x="5952" y="13250"/>
                          <a:pt x="5716" y="12740"/>
                        </a:cubicBezTo>
                        <a:cubicBezTo>
                          <a:pt x="5272" y="11785"/>
                          <a:pt x="4827" y="10844"/>
                          <a:pt x="4408" y="9888"/>
                        </a:cubicBezTo>
                        <a:cubicBezTo>
                          <a:pt x="4147" y="9705"/>
                          <a:pt x="3872" y="9548"/>
                          <a:pt x="3584" y="9405"/>
                        </a:cubicBezTo>
                        <a:cubicBezTo>
                          <a:pt x="3284" y="9248"/>
                          <a:pt x="2970" y="9117"/>
                          <a:pt x="2656" y="8999"/>
                        </a:cubicBezTo>
                        <a:cubicBezTo>
                          <a:pt x="2342" y="8894"/>
                          <a:pt x="2014" y="8816"/>
                          <a:pt x="1688" y="8763"/>
                        </a:cubicBezTo>
                        <a:cubicBezTo>
                          <a:pt x="1609" y="8763"/>
                          <a:pt x="1531" y="8725"/>
                          <a:pt x="1452" y="8711"/>
                        </a:cubicBezTo>
                        <a:cubicBezTo>
                          <a:pt x="1374" y="8685"/>
                          <a:pt x="1282" y="8672"/>
                          <a:pt x="1203" y="8646"/>
                        </a:cubicBezTo>
                        <a:cubicBezTo>
                          <a:pt x="1034" y="8606"/>
                          <a:pt x="863" y="8594"/>
                          <a:pt x="694" y="8568"/>
                        </a:cubicBezTo>
                        <a:cubicBezTo>
                          <a:pt x="863" y="8515"/>
                          <a:pt x="1034" y="8449"/>
                          <a:pt x="1203" y="8437"/>
                        </a:cubicBezTo>
                        <a:cubicBezTo>
                          <a:pt x="1296" y="8423"/>
                          <a:pt x="1387" y="8397"/>
                          <a:pt x="1479" y="8397"/>
                        </a:cubicBezTo>
                        <a:cubicBezTo>
                          <a:pt x="1570" y="8397"/>
                          <a:pt x="1662" y="8371"/>
                          <a:pt x="1753" y="8397"/>
                        </a:cubicBezTo>
                        <a:cubicBezTo>
                          <a:pt x="2093" y="8449"/>
                          <a:pt x="2447" y="8542"/>
                          <a:pt x="2773" y="8659"/>
                        </a:cubicBezTo>
                        <a:cubicBezTo>
                          <a:pt x="3113" y="8777"/>
                          <a:pt x="3441" y="8908"/>
                          <a:pt x="3754" y="9077"/>
                        </a:cubicBezTo>
                        <a:cubicBezTo>
                          <a:pt x="3885" y="9143"/>
                          <a:pt x="4016" y="9208"/>
                          <a:pt x="4147" y="9287"/>
                        </a:cubicBezTo>
                        <a:cubicBezTo>
                          <a:pt x="3741" y="8345"/>
                          <a:pt x="3336" y="7403"/>
                          <a:pt x="2944" y="6461"/>
                        </a:cubicBezTo>
                        <a:cubicBezTo>
                          <a:pt x="2721" y="5926"/>
                          <a:pt x="2499" y="5402"/>
                          <a:pt x="2290" y="4866"/>
                        </a:cubicBezTo>
                        <a:cubicBezTo>
                          <a:pt x="2067" y="4342"/>
                          <a:pt x="1857" y="3807"/>
                          <a:pt x="1648" y="3284"/>
                        </a:cubicBezTo>
                        <a:cubicBezTo>
                          <a:pt x="1282" y="2197"/>
                          <a:pt x="929" y="1099"/>
                          <a:pt x="615" y="0"/>
                        </a:cubicBezTo>
                        <a:cubicBezTo>
                          <a:pt x="1073" y="1046"/>
                          <a:pt x="1531" y="2093"/>
                          <a:pt x="2002" y="3139"/>
                        </a:cubicBezTo>
                        <a:cubicBezTo>
                          <a:pt x="2106" y="3401"/>
                          <a:pt x="2197" y="3676"/>
                          <a:pt x="2302" y="3938"/>
                        </a:cubicBezTo>
                        <a:lnTo>
                          <a:pt x="2630" y="4735"/>
                        </a:lnTo>
                        <a:cubicBezTo>
                          <a:pt x="2839" y="5258"/>
                          <a:pt x="3061" y="5795"/>
                          <a:pt x="3284" y="6318"/>
                        </a:cubicBezTo>
                        <a:cubicBezTo>
                          <a:pt x="3676" y="7260"/>
                          <a:pt x="4068" y="8188"/>
                          <a:pt x="4473" y="9117"/>
                        </a:cubicBezTo>
                        <a:lnTo>
                          <a:pt x="4656" y="8083"/>
                        </a:lnTo>
                        <a:lnTo>
                          <a:pt x="4735" y="7678"/>
                        </a:lnTo>
                        <a:cubicBezTo>
                          <a:pt x="4749" y="7612"/>
                          <a:pt x="4761" y="7534"/>
                          <a:pt x="4775" y="7469"/>
                        </a:cubicBezTo>
                        <a:cubicBezTo>
                          <a:pt x="4775" y="7403"/>
                          <a:pt x="4801" y="7338"/>
                          <a:pt x="4827" y="7272"/>
                        </a:cubicBezTo>
                        <a:cubicBezTo>
                          <a:pt x="4918" y="7011"/>
                          <a:pt x="5023" y="6737"/>
                          <a:pt x="5141" y="6475"/>
                        </a:cubicBezTo>
                        <a:cubicBezTo>
                          <a:pt x="5153" y="6763"/>
                          <a:pt x="5153" y="7050"/>
                          <a:pt x="5153" y="7325"/>
                        </a:cubicBezTo>
                        <a:cubicBezTo>
                          <a:pt x="5153" y="7403"/>
                          <a:pt x="5153" y="7469"/>
                          <a:pt x="5141" y="7534"/>
                        </a:cubicBezTo>
                        <a:cubicBezTo>
                          <a:pt x="5115" y="7600"/>
                          <a:pt x="5115" y="7678"/>
                          <a:pt x="5101" y="7743"/>
                        </a:cubicBezTo>
                        <a:lnTo>
                          <a:pt x="5023" y="8149"/>
                        </a:lnTo>
                        <a:lnTo>
                          <a:pt x="4749" y="9731"/>
                        </a:lnTo>
                        <a:cubicBezTo>
                          <a:pt x="5167" y="10687"/>
                          <a:pt x="5598" y="11628"/>
                          <a:pt x="6043" y="12583"/>
                        </a:cubicBezTo>
                        <a:cubicBezTo>
                          <a:pt x="6200" y="12910"/>
                          <a:pt x="6357" y="13237"/>
                          <a:pt x="6527" y="13577"/>
                        </a:cubicBezTo>
                        <a:cubicBezTo>
                          <a:pt x="6501" y="13341"/>
                          <a:pt x="6501" y="13119"/>
                          <a:pt x="6501" y="12884"/>
                        </a:cubicBezTo>
                        <a:cubicBezTo>
                          <a:pt x="6501" y="12504"/>
                          <a:pt x="6527" y="12138"/>
                          <a:pt x="6566" y="11759"/>
                        </a:cubicBezTo>
                        <a:cubicBezTo>
                          <a:pt x="6606" y="11393"/>
                          <a:pt x="6658" y="11013"/>
                          <a:pt x="6723" y="10647"/>
                        </a:cubicBezTo>
                        <a:cubicBezTo>
                          <a:pt x="6867" y="9914"/>
                          <a:pt x="7063" y="9196"/>
                          <a:pt x="7286" y="8489"/>
                        </a:cubicBezTo>
                        <a:cubicBezTo>
                          <a:pt x="7574" y="7795"/>
                          <a:pt x="7900" y="7115"/>
                          <a:pt x="8293" y="6488"/>
                        </a:cubicBezTo>
                        <a:cubicBezTo>
                          <a:pt x="8045" y="7194"/>
                          <a:pt x="7835" y="7900"/>
                          <a:pt x="7652" y="8606"/>
                        </a:cubicBezTo>
                        <a:cubicBezTo>
                          <a:pt x="7417" y="9300"/>
                          <a:pt x="7234" y="10006"/>
                          <a:pt x="7089" y="10725"/>
                        </a:cubicBezTo>
                        <a:cubicBezTo>
                          <a:pt x="7024" y="11079"/>
                          <a:pt x="6972" y="11445"/>
                          <a:pt x="6932" y="11798"/>
                        </a:cubicBezTo>
                        <a:cubicBezTo>
                          <a:pt x="6894" y="12164"/>
                          <a:pt x="6867" y="12530"/>
                          <a:pt x="6867" y="12884"/>
                        </a:cubicBezTo>
                        <a:cubicBezTo>
                          <a:pt x="6867" y="13250"/>
                          <a:pt x="6880" y="13616"/>
                          <a:pt x="6920" y="13969"/>
                        </a:cubicBezTo>
                        <a:cubicBezTo>
                          <a:pt x="6958" y="14192"/>
                          <a:pt x="6985" y="14401"/>
                          <a:pt x="7037" y="14623"/>
                        </a:cubicBezTo>
                        <a:cubicBezTo>
                          <a:pt x="7207" y="14963"/>
                          <a:pt x="7377" y="15317"/>
                          <a:pt x="7548" y="15643"/>
                        </a:cubicBezTo>
                        <a:lnTo>
                          <a:pt x="8345" y="17174"/>
                        </a:lnTo>
                        <a:lnTo>
                          <a:pt x="9169" y="18665"/>
                        </a:lnTo>
                        <a:cubicBezTo>
                          <a:pt x="9431" y="19162"/>
                          <a:pt x="9731" y="19646"/>
                          <a:pt x="10033" y="20143"/>
                        </a:cubicBezTo>
                        <a:lnTo>
                          <a:pt x="10216" y="20456"/>
                        </a:lnTo>
                        <a:cubicBezTo>
                          <a:pt x="10294" y="19593"/>
                          <a:pt x="10464" y="18730"/>
                          <a:pt x="10751" y="17919"/>
                        </a:cubicBezTo>
                        <a:cubicBezTo>
                          <a:pt x="10948" y="17357"/>
                          <a:pt x="11196" y="16820"/>
                          <a:pt x="11471" y="16297"/>
                        </a:cubicBezTo>
                        <a:cubicBezTo>
                          <a:pt x="11798" y="15814"/>
                          <a:pt x="12164" y="15355"/>
                          <a:pt x="12583" y="14937"/>
                        </a:cubicBezTo>
                        <a:cubicBezTo>
                          <a:pt x="12295" y="15448"/>
                          <a:pt x="12033" y="15957"/>
                          <a:pt x="11811" y="16480"/>
                        </a:cubicBezTo>
                        <a:cubicBezTo>
                          <a:pt x="11524" y="16977"/>
                          <a:pt x="11301" y="17501"/>
                          <a:pt x="11105" y="18037"/>
                        </a:cubicBezTo>
                        <a:cubicBezTo>
                          <a:pt x="10765" y="18992"/>
                          <a:pt x="10582" y="20012"/>
                          <a:pt x="10556" y="21019"/>
                        </a:cubicBezTo>
                        <a:cubicBezTo>
                          <a:pt x="10673" y="21215"/>
                          <a:pt x="10804" y="21398"/>
                          <a:pt x="10922" y="21595"/>
                        </a:cubicBezTo>
                        <a:lnTo>
                          <a:pt x="11353" y="22327"/>
                        </a:lnTo>
                        <a:cubicBezTo>
                          <a:pt x="11498" y="22575"/>
                          <a:pt x="11641" y="22837"/>
                          <a:pt x="11798" y="23060"/>
                        </a:cubicBezTo>
                        <a:cubicBezTo>
                          <a:pt x="12112" y="23543"/>
                          <a:pt x="12426" y="24014"/>
                          <a:pt x="12727" y="24499"/>
                        </a:cubicBezTo>
                        <a:cubicBezTo>
                          <a:pt x="12361" y="24066"/>
                          <a:pt x="11995" y="23622"/>
                          <a:pt x="11641" y="23177"/>
                        </a:cubicBezTo>
                        <a:cubicBezTo>
                          <a:pt x="11458" y="22955"/>
                          <a:pt x="11288" y="22720"/>
                          <a:pt x="11118" y="2248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8" name="Google Shape;1788;p24"/>
                  <p:cNvSpPr/>
                  <p:nvPr/>
                </p:nvSpPr>
                <p:spPr>
                  <a:xfrm flipH="1">
                    <a:off x="-265645" y="5117655"/>
                    <a:ext cx="81436" cy="321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6" h="6291" extrusionOk="0">
                        <a:moveTo>
                          <a:pt x="471" y="4709"/>
                        </a:moveTo>
                        <a:cubicBezTo>
                          <a:pt x="431" y="4970"/>
                          <a:pt x="392" y="5232"/>
                          <a:pt x="366" y="5506"/>
                        </a:cubicBezTo>
                        <a:lnTo>
                          <a:pt x="248" y="5886"/>
                        </a:lnTo>
                        <a:cubicBezTo>
                          <a:pt x="209" y="6017"/>
                          <a:pt x="183" y="6160"/>
                          <a:pt x="143" y="6291"/>
                        </a:cubicBezTo>
                        <a:cubicBezTo>
                          <a:pt x="105" y="6160"/>
                          <a:pt x="78" y="6017"/>
                          <a:pt x="52" y="5886"/>
                        </a:cubicBezTo>
                        <a:cubicBezTo>
                          <a:pt x="26" y="5742"/>
                          <a:pt x="13" y="5598"/>
                          <a:pt x="0" y="5467"/>
                        </a:cubicBezTo>
                        <a:cubicBezTo>
                          <a:pt x="26" y="5192"/>
                          <a:pt x="65" y="4918"/>
                          <a:pt x="117" y="4643"/>
                        </a:cubicBezTo>
                        <a:cubicBezTo>
                          <a:pt x="209" y="4107"/>
                          <a:pt x="326" y="3584"/>
                          <a:pt x="471" y="3047"/>
                        </a:cubicBezTo>
                        <a:cubicBezTo>
                          <a:pt x="602" y="2524"/>
                          <a:pt x="745" y="2001"/>
                          <a:pt x="916" y="1478"/>
                        </a:cubicBezTo>
                        <a:lnTo>
                          <a:pt x="1164" y="707"/>
                        </a:lnTo>
                        <a:cubicBezTo>
                          <a:pt x="1294" y="471"/>
                          <a:pt x="1439" y="222"/>
                          <a:pt x="1596" y="0"/>
                        </a:cubicBezTo>
                        <a:cubicBezTo>
                          <a:pt x="1582" y="274"/>
                          <a:pt x="1543" y="550"/>
                          <a:pt x="1517" y="824"/>
                        </a:cubicBezTo>
                        <a:cubicBezTo>
                          <a:pt x="1425" y="1085"/>
                          <a:pt x="1347" y="1334"/>
                          <a:pt x="1268" y="1596"/>
                        </a:cubicBezTo>
                        <a:cubicBezTo>
                          <a:pt x="1099" y="2105"/>
                          <a:pt x="954" y="2629"/>
                          <a:pt x="823" y="3139"/>
                        </a:cubicBezTo>
                        <a:cubicBezTo>
                          <a:pt x="693" y="3662"/>
                          <a:pt x="562" y="4186"/>
                          <a:pt x="471" y="470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9" name="Google Shape;1789;p24"/>
                  <p:cNvSpPr/>
                  <p:nvPr/>
                </p:nvSpPr>
                <p:spPr>
                  <a:xfrm flipH="1">
                    <a:off x="-158844" y="5484687"/>
                    <a:ext cx="251655" cy="86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2" h="1688" extrusionOk="0">
                        <a:moveTo>
                          <a:pt x="4291" y="1492"/>
                        </a:moveTo>
                        <a:cubicBezTo>
                          <a:pt x="4095" y="1387"/>
                          <a:pt x="3898" y="1295"/>
                          <a:pt x="3703" y="1204"/>
                        </a:cubicBezTo>
                        <a:cubicBezTo>
                          <a:pt x="3323" y="1021"/>
                          <a:pt x="2918" y="851"/>
                          <a:pt x="2512" y="707"/>
                        </a:cubicBezTo>
                        <a:cubicBezTo>
                          <a:pt x="2107" y="563"/>
                          <a:pt x="1701" y="432"/>
                          <a:pt x="1282" y="367"/>
                        </a:cubicBezTo>
                        <a:cubicBezTo>
                          <a:pt x="1073" y="327"/>
                          <a:pt x="864" y="301"/>
                          <a:pt x="654" y="301"/>
                        </a:cubicBezTo>
                        <a:cubicBezTo>
                          <a:pt x="445" y="249"/>
                          <a:pt x="236" y="223"/>
                          <a:pt x="0" y="223"/>
                        </a:cubicBezTo>
                        <a:cubicBezTo>
                          <a:pt x="197" y="106"/>
                          <a:pt x="433" y="40"/>
                          <a:pt x="654" y="1"/>
                        </a:cubicBezTo>
                        <a:cubicBezTo>
                          <a:pt x="890" y="1"/>
                          <a:pt x="1113" y="27"/>
                          <a:pt x="1335" y="66"/>
                        </a:cubicBezTo>
                        <a:cubicBezTo>
                          <a:pt x="1767" y="144"/>
                          <a:pt x="2198" y="275"/>
                          <a:pt x="2616" y="420"/>
                        </a:cubicBezTo>
                        <a:cubicBezTo>
                          <a:pt x="3035" y="576"/>
                          <a:pt x="3441" y="746"/>
                          <a:pt x="3833" y="929"/>
                        </a:cubicBezTo>
                        <a:cubicBezTo>
                          <a:pt x="4029" y="1034"/>
                          <a:pt x="4226" y="1126"/>
                          <a:pt x="4421" y="1230"/>
                        </a:cubicBezTo>
                        <a:cubicBezTo>
                          <a:pt x="4604" y="1374"/>
                          <a:pt x="4775" y="1518"/>
                          <a:pt x="4932" y="1688"/>
                        </a:cubicBezTo>
                        <a:cubicBezTo>
                          <a:pt x="4709" y="1623"/>
                          <a:pt x="4500" y="1557"/>
                          <a:pt x="4291" y="149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90" name="Google Shape;1790;p24"/>
              <p:cNvGrpSpPr/>
              <p:nvPr/>
            </p:nvGrpSpPr>
            <p:grpSpPr>
              <a:xfrm>
                <a:off x="745506" y="4344096"/>
                <a:ext cx="1035807" cy="1626553"/>
                <a:chOff x="745506" y="4344096"/>
                <a:chExt cx="1035807" cy="1626553"/>
              </a:xfrm>
            </p:grpSpPr>
            <p:sp>
              <p:nvSpPr>
                <p:cNvPr id="1791" name="Google Shape;1791;p24"/>
                <p:cNvSpPr/>
                <p:nvPr/>
              </p:nvSpPr>
              <p:spPr>
                <a:xfrm flipH="1">
                  <a:off x="745506" y="4344096"/>
                  <a:ext cx="1035807" cy="162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0" h="31876" extrusionOk="0">
                      <a:moveTo>
                        <a:pt x="2172" y="17201"/>
                      </a:moveTo>
                      <a:cubicBezTo>
                        <a:pt x="4343" y="14611"/>
                        <a:pt x="6371" y="17972"/>
                        <a:pt x="6371" y="17972"/>
                      </a:cubicBezTo>
                      <a:cubicBezTo>
                        <a:pt x="6371" y="17972"/>
                        <a:pt x="4081" y="10830"/>
                        <a:pt x="6449" y="8842"/>
                      </a:cubicBezTo>
                      <a:cubicBezTo>
                        <a:pt x="8803" y="6854"/>
                        <a:pt x="10333" y="11197"/>
                        <a:pt x="10333" y="11197"/>
                      </a:cubicBezTo>
                      <a:cubicBezTo>
                        <a:pt x="10333" y="11197"/>
                        <a:pt x="9667" y="1465"/>
                        <a:pt x="13486" y="904"/>
                      </a:cubicBezTo>
                      <a:cubicBezTo>
                        <a:pt x="19515" y="0"/>
                        <a:pt x="14126" y="13251"/>
                        <a:pt x="14126" y="13251"/>
                      </a:cubicBezTo>
                      <a:cubicBezTo>
                        <a:pt x="14126" y="13251"/>
                        <a:pt x="19450" y="8214"/>
                        <a:pt x="19881" y="12949"/>
                      </a:cubicBezTo>
                      <a:cubicBezTo>
                        <a:pt x="20300" y="17671"/>
                        <a:pt x="12361" y="23518"/>
                        <a:pt x="13303" y="23491"/>
                      </a:cubicBezTo>
                      <a:cubicBezTo>
                        <a:pt x="14231" y="23453"/>
                        <a:pt x="18102" y="21700"/>
                        <a:pt x="18678" y="24473"/>
                      </a:cubicBezTo>
                      <a:cubicBezTo>
                        <a:pt x="19241" y="27246"/>
                        <a:pt x="6645" y="31876"/>
                        <a:pt x="6645" y="31876"/>
                      </a:cubicBezTo>
                      <a:cubicBezTo>
                        <a:pt x="6645" y="31876"/>
                        <a:pt x="0" y="19803"/>
                        <a:pt x="2172" y="172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92" name="Google Shape;1792;p24"/>
                <p:cNvGrpSpPr/>
                <p:nvPr/>
              </p:nvGrpSpPr>
              <p:grpSpPr>
                <a:xfrm>
                  <a:off x="945723" y="4619740"/>
                  <a:ext cx="589288" cy="1350902"/>
                  <a:chOff x="945723" y="4619740"/>
                  <a:chExt cx="589288" cy="1350902"/>
                </a:xfrm>
              </p:grpSpPr>
              <p:sp>
                <p:nvSpPr>
                  <p:cNvPr id="1793" name="Google Shape;1793;p24"/>
                  <p:cNvSpPr/>
                  <p:nvPr/>
                </p:nvSpPr>
                <p:spPr>
                  <a:xfrm flipH="1">
                    <a:off x="945723" y="4619740"/>
                    <a:ext cx="589288" cy="1350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49" h="26474" extrusionOk="0">
                        <a:moveTo>
                          <a:pt x="2982" y="24172"/>
                        </a:moveTo>
                        <a:lnTo>
                          <a:pt x="3335" y="23387"/>
                        </a:lnTo>
                        <a:cubicBezTo>
                          <a:pt x="3401" y="23243"/>
                          <a:pt x="3453" y="23099"/>
                          <a:pt x="3506" y="22955"/>
                        </a:cubicBezTo>
                        <a:lnTo>
                          <a:pt x="3675" y="22903"/>
                        </a:lnTo>
                        <a:lnTo>
                          <a:pt x="3689" y="22942"/>
                        </a:lnTo>
                        <a:cubicBezTo>
                          <a:pt x="3675" y="22969"/>
                          <a:pt x="3675" y="22955"/>
                          <a:pt x="3675" y="22969"/>
                        </a:cubicBezTo>
                        <a:lnTo>
                          <a:pt x="3675" y="22981"/>
                        </a:lnTo>
                        <a:lnTo>
                          <a:pt x="3675" y="22995"/>
                        </a:lnTo>
                        <a:lnTo>
                          <a:pt x="3675" y="22995"/>
                        </a:lnTo>
                        <a:lnTo>
                          <a:pt x="3689" y="22969"/>
                        </a:lnTo>
                        <a:cubicBezTo>
                          <a:pt x="3701" y="22955"/>
                          <a:pt x="3727" y="22929"/>
                          <a:pt x="3741" y="22903"/>
                        </a:cubicBezTo>
                        <a:cubicBezTo>
                          <a:pt x="3793" y="22864"/>
                          <a:pt x="3832" y="22824"/>
                          <a:pt x="3884" y="22785"/>
                        </a:cubicBezTo>
                        <a:cubicBezTo>
                          <a:pt x="3976" y="22693"/>
                          <a:pt x="4081" y="22615"/>
                          <a:pt x="4186" y="22536"/>
                        </a:cubicBezTo>
                        <a:cubicBezTo>
                          <a:pt x="4395" y="22379"/>
                          <a:pt x="4617" y="22236"/>
                          <a:pt x="4840" y="22092"/>
                        </a:cubicBezTo>
                        <a:cubicBezTo>
                          <a:pt x="5284" y="21818"/>
                          <a:pt x="5755" y="21582"/>
                          <a:pt x="6252" y="21399"/>
                        </a:cubicBezTo>
                        <a:cubicBezTo>
                          <a:pt x="6736" y="21202"/>
                          <a:pt x="7246" y="21059"/>
                          <a:pt x="7756" y="20967"/>
                        </a:cubicBezTo>
                        <a:cubicBezTo>
                          <a:pt x="8266" y="20824"/>
                          <a:pt x="8790" y="20731"/>
                          <a:pt x="9325" y="20693"/>
                        </a:cubicBezTo>
                        <a:cubicBezTo>
                          <a:pt x="8802" y="20588"/>
                          <a:pt x="8240" y="20574"/>
                          <a:pt x="7691" y="20614"/>
                        </a:cubicBezTo>
                        <a:cubicBezTo>
                          <a:pt x="7154" y="20693"/>
                          <a:pt x="6618" y="20850"/>
                          <a:pt x="6108" y="21045"/>
                        </a:cubicBezTo>
                        <a:cubicBezTo>
                          <a:pt x="5598" y="21255"/>
                          <a:pt x="5114" y="21490"/>
                          <a:pt x="4643" y="21778"/>
                        </a:cubicBezTo>
                        <a:cubicBezTo>
                          <a:pt x="4407" y="21922"/>
                          <a:pt x="4186" y="22079"/>
                          <a:pt x="3963" y="22236"/>
                        </a:cubicBezTo>
                        <a:cubicBezTo>
                          <a:pt x="3872" y="22315"/>
                          <a:pt x="3767" y="22393"/>
                          <a:pt x="3675" y="22472"/>
                        </a:cubicBezTo>
                        <a:cubicBezTo>
                          <a:pt x="3767" y="22236"/>
                          <a:pt x="3846" y="22001"/>
                          <a:pt x="3924" y="21778"/>
                        </a:cubicBezTo>
                        <a:cubicBezTo>
                          <a:pt x="4107" y="21228"/>
                          <a:pt x="4303" y="20693"/>
                          <a:pt x="4460" y="20143"/>
                        </a:cubicBezTo>
                        <a:lnTo>
                          <a:pt x="4957" y="18495"/>
                        </a:lnTo>
                        <a:lnTo>
                          <a:pt x="5415" y="16847"/>
                        </a:lnTo>
                        <a:cubicBezTo>
                          <a:pt x="5467" y="16664"/>
                          <a:pt x="5520" y="16494"/>
                          <a:pt x="5558" y="16324"/>
                        </a:cubicBezTo>
                        <a:lnTo>
                          <a:pt x="5677" y="16167"/>
                        </a:lnTo>
                        <a:cubicBezTo>
                          <a:pt x="6082" y="15657"/>
                          <a:pt x="6514" y="15147"/>
                          <a:pt x="6959" y="14676"/>
                        </a:cubicBezTo>
                        <a:cubicBezTo>
                          <a:pt x="7416" y="14192"/>
                          <a:pt x="7887" y="13721"/>
                          <a:pt x="8371" y="13290"/>
                        </a:cubicBezTo>
                        <a:cubicBezTo>
                          <a:pt x="8619" y="13067"/>
                          <a:pt x="8868" y="12858"/>
                          <a:pt x="9130" y="12648"/>
                        </a:cubicBezTo>
                        <a:cubicBezTo>
                          <a:pt x="9261" y="12557"/>
                          <a:pt x="9391" y="12453"/>
                          <a:pt x="9522" y="12361"/>
                        </a:cubicBezTo>
                        <a:cubicBezTo>
                          <a:pt x="9587" y="12308"/>
                          <a:pt x="9653" y="12256"/>
                          <a:pt x="9718" y="12217"/>
                        </a:cubicBezTo>
                        <a:cubicBezTo>
                          <a:pt x="9796" y="12165"/>
                          <a:pt x="9849" y="12113"/>
                          <a:pt x="9914" y="12060"/>
                        </a:cubicBezTo>
                        <a:cubicBezTo>
                          <a:pt x="10438" y="11654"/>
                          <a:pt x="10973" y="11275"/>
                          <a:pt x="11549" y="10948"/>
                        </a:cubicBezTo>
                        <a:cubicBezTo>
                          <a:pt x="10921" y="11145"/>
                          <a:pt x="10307" y="11432"/>
                          <a:pt x="9718" y="11772"/>
                        </a:cubicBezTo>
                        <a:cubicBezTo>
                          <a:pt x="9574" y="11851"/>
                          <a:pt x="9444" y="11956"/>
                          <a:pt x="9299" y="12060"/>
                        </a:cubicBezTo>
                        <a:cubicBezTo>
                          <a:pt x="9168" y="12151"/>
                          <a:pt x="9038" y="12256"/>
                          <a:pt x="8907" y="12361"/>
                        </a:cubicBezTo>
                        <a:cubicBezTo>
                          <a:pt x="8633" y="12570"/>
                          <a:pt x="8384" y="12793"/>
                          <a:pt x="8122" y="13014"/>
                        </a:cubicBezTo>
                        <a:cubicBezTo>
                          <a:pt x="7625" y="13459"/>
                          <a:pt x="7154" y="13930"/>
                          <a:pt x="6697" y="14415"/>
                        </a:cubicBezTo>
                        <a:cubicBezTo>
                          <a:pt x="6383" y="14755"/>
                          <a:pt x="6082" y="15095"/>
                          <a:pt x="5781" y="15447"/>
                        </a:cubicBezTo>
                        <a:cubicBezTo>
                          <a:pt x="5808" y="15356"/>
                          <a:pt x="5834" y="15264"/>
                          <a:pt x="5860" y="15186"/>
                        </a:cubicBezTo>
                        <a:cubicBezTo>
                          <a:pt x="5991" y="14624"/>
                          <a:pt x="6134" y="14074"/>
                          <a:pt x="6265" y="13512"/>
                        </a:cubicBezTo>
                        <a:cubicBezTo>
                          <a:pt x="6514" y="12505"/>
                          <a:pt x="6736" y="11485"/>
                          <a:pt x="6959" y="10451"/>
                        </a:cubicBezTo>
                        <a:cubicBezTo>
                          <a:pt x="7168" y="10229"/>
                          <a:pt x="7416" y="10006"/>
                          <a:pt x="7665" y="9811"/>
                        </a:cubicBezTo>
                        <a:cubicBezTo>
                          <a:pt x="7926" y="9601"/>
                          <a:pt x="8201" y="9405"/>
                          <a:pt x="8488" y="9235"/>
                        </a:cubicBezTo>
                        <a:cubicBezTo>
                          <a:pt x="8776" y="9064"/>
                          <a:pt x="9064" y="8908"/>
                          <a:pt x="9378" y="8803"/>
                        </a:cubicBezTo>
                        <a:cubicBezTo>
                          <a:pt x="9456" y="8790"/>
                          <a:pt x="9535" y="8738"/>
                          <a:pt x="9601" y="8698"/>
                        </a:cubicBezTo>
                        <a:cubicBezTo>
                          <a:pt x="9679" y="8646"/>
                          <a:pt x="9758" y="8620"/>
                          <a:pt x="9836" y="8594"/>
                        </a:cubicBezTo>
                        <a:cubicBezTo>
                          <a:pt x="9993" y="8515"/>
                          <a:pt x="10150" y="8463"/>
                          <a:pt x="10319" y="8398"/>
                        </a:cubicBezTo>
                        <a:cubicBezTo>
                          <a:pt x="10150" y="8384"/>
                          <a:pt x="9967" y="8358"/>
                          <a:pt x="9784" y="8372"/>
                        </a:cubicBezTo>
                        <a:cubicBezTo>
                          <a:pt x="9692" y="8384"/>
                          <a:pt x="9601" y="8384"/>
                          <a:pt x="9522" y="8398"/>
                        </a:cubicBezTo>
                        <a:cubicBezTo>
                          <a:pt x="9430" y="8410"/>
                          <a:pt x="9339" y="8410"/>
                          <a:pt x="9247" y="8450"/>
                        </a:cubicBezTo>
                        <a:cubicBezTo>
                          <a:pt x="8920" y="8581"/>
                          <a:pt x="8593" y="8738"/>
                          <a:pt x="8293" y="8921"/>
                        </a:cubicBezTo>
                        <a:cubicBezTo>
                          <a:pt x="7991" y="9104"/>
                          <a:pt x="7704" y="9300"/>
                          <a:pt x="7429" y="9523"/>
                        </a:cubicBezTo>
                        <a:cubicBezTo>
                          <a:pt x="7311" y="9614"/>
                          <a:pt x="7194" y="9718"/>
                          <a:pt x="7089" y="9823"/>
                        </a:cubicBezTo>
                        <a:cubicBezTo>
                          <a:pt x="7299" y="8816"/>
                          <a:pt x="7494" y="7809"/>
                          <a:pt x="7691" y="6802"/>
                        </a:cubicBezTo>
                        <a:cubicBezTo>
                          <a:pt x="7796" y="6239"/>
                          <a:pt x="7900" y="5677"/>
                          <a:pt x="7991" y="5114"/>
                        </a:cubicBezTo>
                        <a:cubicBezTo>
                          <a:pt x="8096" y="4553"/>
                          <a:pt x="8201" y="3990"/>
                          <a:pt x="8293" y="3428"/>
                        </a:cubicBezTo>
                        <a:cubicBezTo>
                          <a:pt x="8423" y="2289"/>
                          <a:pt x="8554" y="1152"/>
                          <a:pt x="8633" y="1"/>
                        </a:cubicBezTo>
                        <a:cubicBezTo>
                          <a:pt x="8397" y="1126"/>
                          <a:pt x="8162" y="2251"/>
                          <a:pt x="7926" y="3362"/>
                        </a:cubicBezTo>
                        <a:cubicBezTo>
                          <a:pt x="7874" y="3637"/>
                          <a:pt x="7834" y="3925"/>
                          <a:pt x="7782" y="4199"/>
                        </a:cubicBezTo>
                        <a:lnTo>
                          <a:pt x="7639" y="5050"/>
                        </a:lnTo>
                        <a:lnTo>
                          <a:pt x="7325" y="6736"/>
                        </a:lnTo>
                        <a:cubicBezTo>
                          <a:pt x="7128" y="7730"/>
                          <a:pt x="6932" y="8724"/>
                          <a:pt x="6723" y="9732"/>
                        </a:cubicBezTo>
                        <a:lnTo>
                          <a:pt x="6331" y="8751"/>
                        </a:lnTo>
                        <a:lnTo>
                          <a:pt x="6174" y="8358"/>
                        </a:lnTo>
                        <a:cubicBezTo>
                          <a:pt x="6148" y="8293"/>
                          <a:pt x="6121" y="8241"/>
                          <a:pt x="6108" y="8175"/>
                        </a:cubicBezTo>
                        <a:cubicBezTo>
                          <a:pt x="6082" y="8097"/>
                          <a:pt x="6043" y="8044"/>
                          <a:pt x="6003" y="7979"/>
                        </a:cubicBezTo>
                        <a:cubicBezTo>
                          <a:pt x="5860" y="7744"/>
                          <a:pt x="5703" y="7509"/>
                          <a:pt x="5546" y="7273"/>
                        </a:cubicBezTo>
                        <a:cubicBezTo>
                          <a:pt x="5585" y="7561"/>
                          <a:pt x="5637" y="7835"/>
                          <a:pt x="5689" y="8110"/>
                        </a:cubicBezTo>
                        <a:cubicBezTo>
                          <a:pt x="5703" y="8175"/>
                          <a:pt x="5715" y="8254"/>
                          <a:pt x="5755" y="8306"/>
                        </a:cubicBezTo>
                        <a:lnTo>
                          <a:pt x="5834" y="8503"/>
                        </a:lnTo>
                        <a:lnTo>
                          <a:pt x="5991" y="8881"/>
                        </a:lnTo>
                        <a:lnTo>
                          <a:pt x="6592" y="10372"/>
                        </a:lnTo>
                        <a:cubicBezTo>
                          <a:pt x="6369" y="11393"/>
                          <a:pt x="6148" y="12413"/>
                          <a:pt x="5899" y="13433"/>
                        </a:cubicBezTo>
                        <a:cubicBezTo>
                          <a:pt x="5820" y="13787"/>
                          <a:pt x="5742" y="14139"/>
                          <a:pt x="5651" y="14506"/>
                        </a:cubicBezTo>
                        <a:cubicBezTo>
                          <a:pt x="5611" y="14270"/>
                          <a:pt x="5572" y="14048"/>
                          <a:pt x="5532" y="13825"/>
                        </a:cubicBezTo>
                        <a:cubicBezTo>
                          <a:pt x="5441" y="13459"/>
                          <a:pt x="5349" y="13093"/>
                          <a:pt x="5232" y="12740"/>
                        </a:cubicBezTo>
                        <a:cubicBezTo>
                          <a:pt x="5114" y="12387"/>
                          <a:pt x="4983" y="12034"/>
                          <a:pt x="4840" y="11680"/>
                        </a:cubicBezTo>
                        <a:cubicBezTo>
                          <a:pt x="4552" y="11000"/>
                          <a:pt x="4212" y="10334"/>
                          <a:pt x="3846" y="9680"/>
                        </a:cubicBezTo>
                        <a:cubicBezTo>
                          <a:pt x="3427" y="9064"/>
                          <a:pt x="2969" y="8476"/>
                          <a:pt x="2459" y="7940"/>
                        </a:cubicBezTo>
                        <a:cubicBezTo>
                          <a:pt x="2838" y="8567"/>
                          <a:pt x="3192" y="9221"/>
                          <a:pt x="3518" y="9875"/>
                        </a:cubicBezTo>
                        <a:cubicBezTo>
                          <a:pt x="3898" y="10503"/>
                          <a:pt x="4212" y="11157"/>
                          <a:pt x="4500" y="11825"/>
                        </a:cubicBezTo>
                        <a:cubicBezTo>
                          <a:pt x="4643" y="12165"/>
                          <a:pt x="4774" y="12505"/>
                          <a:pt x="4878" y="12845"/>
                        </a:cubicBezTo>
                        <a:cubicBezTo>
                          <a:pt x="4997" y="13198"/>
                          <a:pt x="5088" y="13551"/>
                          <a:pt x="5166" y="13904"/>
                        </a:cubicBezTo>
                        <a:cubicBezTo>
                          <a:pt x="5245" y="14258"/>
                          <a:pt x="5297" y="14610"/>
                          <a:pt x="5337" y="14976"/>
                        </a:cubicBezTo>
                        <a:cubicBezTo>
                          <a:pt x="5349" y="15186"/>
                          <a:pt x="5363" y="15409"/>
                          <a:pt x="5363" y="15630"/>
                        </a:cubicBezTo>
                        <a:cubicBezTo>
                          <a:pt x="5271" y="16010"/>
                          <a:pt x="5166" y="16376"/>
                          <a:pt x="5061" y="16743"/>
                        </a:cubicBezTo>
                        <a:lnTo>
                          <a:pt x="4604" y="18391"/>
                        </a:lnTo>
                        <a:lnTo>
                          <a:pt x="4107" y="20025"/>
                        </a:lnTo>
                        <a:cubicBezTo>
                          <a:pt x="3950" y="20574"/>
                          <a:pt x="3754" y="21111"/>
                          <a:pt x="3570" y="21647"/>
                        </a:cubicBezTo>
                        <a:lnTo>
                          <a:pt x="3453" y="22001"/>
                        </a:lnTo>
                        <a:cubicBezTo>
                          <a:pt x="3204" y="21176"/>
                          <a:pt x="2852" y="20365"/>
                          <a:pt x="2393" y="19620"/>
                        </a:cubicBezTo>
                        <a:cubicBezTo>
                          <a:pt x="2093" y="19123"/>
                          <a:pt x="1739" y="18652"/>
                          <a:pt x="1360" y="18194"/>
                        </a:cubicBezTo>
                        <a:cubicBezTo>
                          <a:pt x="942" y="17775"/>
                          <a:pt x="484" y="17409"/>
                          <a:pt x="0" y="17083"/>
                        </a:cubicBezTo>
                        <a:cubicBezTo>
                          <a:pt x="379" y="17527"/>
                          <a:pt x="745" y="17972"/>
                          <a:pt x="1073" y="18443"/>
                        </a:cubicBezTo>
                        <a:cubicBezTo>
                          <a:pt x="1452" y="18862"/>
                          <a:pt x="1779" y="19332"/>
                          <a:pt x="2079" y="19816"/>
                        </a:cubicBezTo>
                        <a:cubicBezTo>
                          <a:pt x="2603" y="20679"/>
                          <a:pt x="2995" y="21634"/>
                          <a:pt x="3230" y="22628"/>
                        </a:cubicBezTo>
                        <a:cubicBezTo>
                          <a:pt x="3165" y="22838"/>
                          <a:pt x="3061" y="23047"/>
                          <a:pt x="2995" y="23256"/>
                        </a:cubicBezTo>
                        <a:lnTo>
                          <a:pt x="2721" y="24067"/>
                        </a:lnTo>
                        <a:cubicBezTo>
                          <a:pt x="2629" y="24341"/>
                          <a:pt x="2550" y="24617"/>
                          <a:pt x="2446" y="24878"/>
                        </a:cubicBezTo>
                        <a:cubicBezTo>
                          <a:pt x="2236" y="25401"/>
                          <a:pt x="2027" y="25937"/>
                          <a:pt x="1818" y="26474"/>
                        </a:cubicBezTo>
                        <a:cubicBezTo>
                          <a:pt x="2093" y="25977"/>
                          <a:pt x="2355" y="25466"/>
                          <a:pt x="2616" y="24957"/>
                        </a:cubicBezTo>
                        <a:cubicBezTo>
                          <a:pt x="2759" y="24695"/>
                          <a:pt x="2864" y="24433"/>
                          <a:pt x="2982" y="2417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4" name="Google Shape;1794;p24"/>
                  <p:cNvSpPr/>
                  <p:nvPr/>
                </p:nvSpPr>
                <p:spPr>
                  <a:xfrm flipH="1">
                    <a:off x="1334124" y="5236444"/>
                    <a:ext cx="139502" cy="299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" h="5860" extrusionOk="0">
                        <a:moveTo>
                          <a:pt x="2067" y="4381"/>
                        </a:moveTo>
                        <a:cubicBezTo>
                          <a:pt x="2172" y="4631"/>
                          <a:pt x="2250" y="4879"/>
                          <a:pt x="2341" y="5128"/>
                        </a:cubicBezTo>
                        <a:lnTo>
                          <a:pt x="2538" y="5480"/>
                        </a:lnTo>
                        <a:cubicBezTo>
                          <a:pt x="2590" y="5611"/>
                          <a:pt x="2655" y="5729"/>
                          <a:pt x="2721" y="5860"/>
                        </a:cubicBezTo>
                        <a:cubicBezTo>
                          <a:pt x="2721" y="5716"/>
                          <a:pt x="2734" y="5572"/>
                          <a:pt x="2734" y="5441"/>
                        </a:cubicBezTo>
                        <a:cubicBezTo>
                          <a:pt x="2721" y="5297"/>
                          <a:pt x="2707" y="5154"/>
                          <a:pt x="2695" y="5023"/>
                        </a:cubicBezTo>
                        <a:cubicBezTo>
                          <a:pt x="2603" y="4761"/>
                          <a:pt x="2512" y="4500"/>
                          <a:pt x="2407" y="4238"/>
                        </a:cubicBezTo>
                        <a:cubicBezTo>
                          <a:pt x="2210" y="3741"/>
                          <a:pt x="1975" y="3244"/>
                          <a:pt x="1740" y="2760"/>
                        </a:cubicBezTo>
                        <a:cubicBezTo>
                          <a:pt x="1492" y="2263"/>
                          <a:pt x="1243" y="1792"/>
                          <a:pt x="981" y="1308"/>
                        </a:cubicBezTo>
                        <a:lnTo>
                          <a:pt x="576" y="602"/>
                        </a:lnTo>
                        <a:cubicBezTo>
                          <a:pt x="393" y="393"/>
                          <a:pt x="210" y="196"/>
                          <a:pt x="1" y="0"/>
                        </a:cubicBezTo>
                        <a:cubicBezTo>
                          <a:pt x="79" y="275"/>
                          <a:pt x="157" y="536"/>
                          <a:pt x="249" y="785"/>
                        </a:cubicBezTo>
                        <a:cubicBezTo>
                          <a:pt x="393" y="1021"/>
                          <a:pt x="524" y="1256"/>
                          <a:pt x="655" y="1491"/>
                        </a:cubicBezTo>
                        <a:cubicBezTo>
                          <a:pt x="916" y="1962"/>
                          <a:pt x="1164" y="2433"/>
                          <a:pt x="1400" y="2917"/>
                        </a:cubicBezTo>
                        <a:cubicBezTo>
                          <a:pt x="1649" y="3401"/>
                          <a:pt x="1870" y="3884"/>
                          <a:pt x="2067" y="438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5" name="Google Shape;1795;p24"/>
                  <p:cNvSpPr/>
                  <p:nvPr/>
                </p:nvSpPr>
                <p:spPr>
                  <a:xfrm flipH="1">
                    <a:off x="1045114" y="5528059"/>
                    <a:ext cx="230327" cy="129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2539" extrusionOk="0">
                        <a:moveTo>
                          <a:pt x="590" y="2224"/>
                        </a:moveTo>
                        <a:cubicBezTo>
                          <a:pt x="747" y="2081"/>
                          <a:pt x="916" y="1950"/>
                          <a:pt x="1087" y="1819"/>
                        </a:cubicBezTo>
                        <a:cubicBezTo>
                          <a:pt x="1439" y="1558"/>
                          <a:pt x="1793" y="1309"/>
                          <a:pt x="2159" y="1087"/>
                        </a:cubicBezTo>
                        <a:cubicBezTo>
                          <a:pt x="2525" y="851"/>
                          <a:pt x="2904" y="655"/>
                          <a:pt x="3297" y="498"/>
                        </a:cubicBezTo>
                        <a:cubicBezTo>
                          <a:pt x="3493" y="419"/>
                          <a:pt x="3689" y="354"/>
                          <a:pt x="3898" y="302"/>
                        </a:cubicBezTo>
                        <a:cubicBezTo>
                          <a:pt x="4095" y="210"/>
                          <a:pt x="4291" y="145"/>
                          <a:pt x="4514" y="93"/>
                        </a:cubicBezTo>
                        <a:cubicBezTo>
                          <a:pt x="4291" y="27"/>
                          <a:pt x="4055" y="1"/>
                          <a:pt x="3833" y="14"/>
                        </a:cubicBezTo>
                        <a:cubicBezTo>
                          <a:pt x="3611" y="67"/>
                          <a:pt x="3389" y="131"/>
                          <a:pt x="3179" y="210"/>
                        </a:cubicBezTo>
                        <a:cubicBezTo>
                          <a:pt x="2773" y="380"/>
                          <a:pt x="2381" y="590"/>
                          <a:pt x="2002" y="825"/>
                        </a:cubicBezTo>
                        <a:cubicBezTo>
                          <a:pt x="1622" y="1061"/>
                          <a:pt x="1256" y="1309"/>
                          <a:pt x="916" y="1584"/>
                        </a:cubicBezTo>
                        <a:cubicBezTo>
                          <a:pt x="733" y="1715"/>
                          <a:pt x="564" y="1858"/>
                          <a:pt x="393" y="1989"/>
                        </a:cubicBezTo>
                        <a:cubicBezTo>
                          <a:pt x="250" y="2172"/>
                          <a:pt x="119" y="2342"/>
                          <a:pt x="1" y="253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796" name="Google Shape;1796;p24"/>
          <p:cNvSpPr txBox="1">
            <a:spLocks noGrp="1"/>
          </p:cNvSpPr>
          <p:nvPr>
            <p:ph type="ctrTitle"/>
          </p:nvPr>
        </p:nvSpPr>
        <p:spPr>
          <a:xfrm>
            <a:off x="3365533" y="858800"/>
            <a:ext cx="5460800" cy="14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609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8" name="Google Shape;1798;p25"/>
          <p:cNvGrpSpPr/>
          <p:nvPr/>
        </p:nvGrpSpPr>
        <p:grpSpPr>
          <a:xfrm>
            <a:off x="143" y="122"/>
            <a:ext cx="12192179" cy="6857045"/>
            <a:chOff x="2342450" y="2002900"/>
            <a:chExt cx="2943075" cy="1655225"/>
          </a:xfrm>
        </p:grpSpPr>
        <p:sp>
          <p:nvSpPr>
            <p:cNvPr id="1799" name="Google Shape;1799;p25"/>
            <p:cNvSpPr/>
            <p:nvPr/>
          </p:nvSpPr>
          <p:spPr>
            <a:xfrm>
              <a:off x="3631625" y="2830825"/>
              <a:ext cx="182525" cy="827300"/>
            </a:xfrm>
            <a:custGeom>
              <a:avLst/>
              <a:gdLst/>
              <a:ahLst/>
              <a:cxnLst/>
              <a:rect l="l" t="t" r="r" b="b"/>
              <a:pathLst>
                <a:path w="7301" h="33092" extrusionOk="0">
                  <a:moveTo>
                    <a:pt x="7301" y="1"/>
                  </a:moveTo>
                  <a:lnTo>
                    <a:pt x="1" y="33091"/>
                  </a:lnTo>
                  <a:lnTo>
                    <a:pt x="2892" y="33091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25"/>
            <p:cNvSpPr/>
            <p:nvPr/>
          </p:nvSpPr>
          <p:spPr>
            <a:xfrm>
              <a:off x="3778825" y="2830825"/>
              <a:ext cx="70325" cy="827300"/>
            </a:xfrm>
            <a:custGeom>
              <a:avLst/>
              <a:gdLst/>
              <a:ahLst/>
              <a:cxnLst/>
              <a:rect l="l" t="t" r="r" b="b"/>
              <a:pathLst>
                <a:path w="2813" h="33092" extrusionOk="0">
                  <a:moveTo>
                    <a:pt x="1413" y="1"/>
                  </a:moveTo>
                  <a:lnTo>
                    <a:pt x="1" y="33091"/>
                  </a:lnTo>
                  <a:lnTo>
                    <a:pt x="2812" y="33091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25"/>
            <p:cNvSpPr/>
            <p:nvPr/>
          </p:nvSpPr>
          <p:spPr>
            <a:xfrm>
              <a:off x="3814125" y="2830825"/>
              <a:ext cx="182225" cy="827300"/>
            </a:xfrm>
            <a:custGeom>
              <a:avLst/>
              <a:gdLst/>
              <a:ahLst/>
              <a:cxnLst/>
              <a:rect l="l" t="t" r="r" b="b"/>
              <a:pathLst>
                <a:path w="7289" h="33092" extrusionOk="0">
                  <a:moveTo>
                    <a:pt x="1" y="1"/>
                  </a:moveTo>
                  <a:lnTo>
                    <a:pt x="4397" y="33091"/>
                  </a:lnTo>
                  <a:lnTo>
                    <a:pt x="7288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25"/>
            <p:cNvSpPr/>
            <p:nvPr/>
          </p:nvSpPr>
          <p:spPr>
            <a:xfrm>
              <a:off x="3814125" y="2830825"/>
              <a:ext cx="525575" cy="827300"/>
            </a:xfrm>
            <a:custGeom>
              <a:avLst/>
              <a:gdLst/>
              <a:ahLst/>
              <a:cxnLst/>
              <a:rect l="l" t="t" r="r" b="b"/>
              <a:pathLst>
                <a:path w="21023" h="33092" extrusionOk="0">
                  <a:moveTo>
                    <a:pt x="1" y="1"/>
                  </a:moveTo>
                  <a:lnTo>
                    <a:pt x="17279" y="33091"/>
                  </a:lnTo>
                  <a:lnTo>
                    <a:pt x="21022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25"/>
            <p:cNvSpPr/>
            <p:nvPr/>
          </p:nvSpPr>
          <p:spPr>
            <a:xfrm>
              <a:off x="2738100" y="2830825"/>
              <a:ext cx="1076050" cy="827300"/>
            </a:xfrm>
            <a:custGeom>
              <a:avLst/>
              <a:gdLst/>
              <a:ahLst/>
              <a:cxnLst/>
              <a:rect l="l" t="t" r="r" b="b"/>
              <a:pathLst>
                <a:path w="43042" h="33092" extrusionOk="0">
                  <a:moveTo>
                    <a:pt x="43042" y="1"/>
                  </a:moveTo>
                  <a:lnTo>
                    <a:pt x="1" y="33091"/>
                  </a:lnTo>
                  <a:lnTo>
                    <a:pt x="6821" y="33091"/>
                  </a:lnTo>
                  <a:lnTo>
                    <a:pt x="43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25"/>
            <p:cNvSpPr/>
            <p:nvPr/>
          </p:nvSpPr>
          <p:spPr>
            <a:xfrm>
              <a:off x="3057475" y="2830825"/>
              <a:ext cx="756675" cy="827300"/>
            </a:xfrm>
            <a:custGeom>
              <a:avLst/>
              <a:gdLst/>
              <a:ahLst/>
              <a:cxnLst/>
              <a:rect l="l" t="t" r="r" b="b"/>
              <a:pathLst>
                <a:path w="30267" h="33092" extrusionOk="0">
                  <a:moveTo>
                    <a:pt x="30267" y="1"/>
                  </a:moveTo>
                  <a:lnTo>
                    <a:pt x="0" y="33091"/>
                  </a:lnTo>
                  <a:lnTo>
                    <a:pt x="4796" y="33091"/>
                  </a:lnTo>
                  <a:lnTo>
                    <a:pt x="30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25"/>
            <p:cNvSpPr/>
            <p:nvPr/>
          </p:nvSpPr>
          <p:spPr>
            <a:xfrm>
              <a:off x="3472425" y="2830825"/>
              <a:ext cx="341725" cy="827300"/>
            </a:xfrm>
            <a:custGeom>
              <a:avLst/>
              <a:gdLst/>
              <a:ahLst/>
              <a:cxnLst/>
              <a:rect l="l" t="t" r="r" b="b"/>
              <a:pathLst>
                <a:path w="13669" h="33092" extrusionOk="0">
                  <a:moveTo>
                    <a:pt x="13669" y="1"/>
                  </a:moveTo>
                  <a:lnTo>
                    <a:pt x="1" y="33091"/>
                  </a:lnTo>
                  <a:lnTo>
                    <a:pt x="3185" y="33091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25"/>
            <p:cNvSpPr/>
            <p:nvPr/>
          </p:nvSpPr>
          <p:spPr>
            <a:xfrm>
              <a:off x="2342450" y="2830825"/>
              <a:ext cx="1471700" cy="827300"/>
            </a:xfrm>
            <a:custGeom>
              <a:avLst/>
              <a:gdLst/>
              <a:ahLst/>
              <a:cxnLst/>
              <a:rect l="l" t="t" r="r" b="b"/>
              <a:pathLst>
                <a:path w="58868" h="33092" extrusionOk="0">
                  <a:moveTo>
                    <a:pt x="58868" y="1"/>
                  </a:moveTo>
                  <a:lnTo>
                    <a:pt x="1" y="30720"/>
                  </a:lnTo>
                  <a:lnTo>
                    <a:pt x="1" y="33091"/>
                  </a:lnTo>
                  <a:lnTo>
                    <a:pt x="6768" y="33091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25"/>
            <p:cNvSpPr/>
            <p:nvPr/>
          </p:nvSpPr>
          <p:spPr>
            <a:xfrm>
              <a:off x="3288275" y="2830825"/>
              <a:ext cx="525875" cy="827300"/>
            </a:xfrm>
            <a:custGeom>
              <a:avLst/>
              <a:gdLst/>
              <a:ahLst/>
              <a:cxnLst/>
              <a:rect l="l" t="t" r="r" b="b"/>
              <a:pathLst>
                <a:path w="21035" h="33092" extrusionOk="0">
                  <a:moveTo>
                    <a:pt x="21035" y="1"/>
                  </a:moveTo>
                  <a:lnTo>
                    <a:pt x="1" y="33091"/>
                  </a:lnTo>
                  <a:lnTo>
                    <a:pt x="3743" y="33091"/>
                  </a:lnTo>
                  <a:lnTo>
                    <a:pt x="210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25"/>
            <p:cNvSpPr/>
            <p:nvPr/>
          </p:nvSpPr>
          <p:spPr>
            <a:xfrm>
              <a:off x="3814125" y="2830825"/>
              <a:ext cx="1471400" cy="324075"/>
            </a:xfrm>
            <a:custGeom>
              <a:avLst/>
              <a:gdLst/>
              <a:ahLst/>
              <a:cxnLst/>
              <a:rect l="l" t="t" r="r" b="b"/>
              <a:pathLst>
                <a:path w="58856" h="12963" extrusionOk="0">
                  <a:moveTo>
                    <a:pt x="1" y="1"/>
                  </a:moveTo>
                  <a:lnTo>
                    <a:pt x="58855" y="12962"/>
                  </a:lnTo>
                  <a:lnTo>
                    <a:pt x="58855" y="78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25"/>
            <p:cNvSpPr/>
            <p:nvPr/>
          </p:nvSpPr>
          <p:spPr>
            <a:xfrm>
              <a:off x="3814125" y="2506450"/>
              <a:ext cx="1471400" cy="324400"/>
            </a:xfrm>
            <a:custGeom>
              <a:avLst/>
              <a:gdLst/>
              <a:ahLst/>
              <a:cxnLst/>
              <a:rect l="l" t="t" r="r" b="b"/>
              <a:pathLst>
                <a:path w="58856" h="12976" extrusionOk="0">
                  <a:moveTo>
                    <a:pt x="58855" y="1"/>
                  </a:moveTo>
                  <a:lnTo>
                    <a:pt x="1" y="12976"/>
                  </a:lnTo>
                  <a:lnTo>
                    <a:pt x="58855" y="514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25"/>
            <p:cNvSpPr/>
            <p:nvPr/>
          </p:nvSpPr>
          <p:spPr>
            <a:xfrm>
              <a:off x="3814125" y="2768225"/>
              <a:ext cx="1471400" cy="124900"/>
            </a:xfrm>
            <a:custGeom>
              <a:avLst/>
              <a:gdLst/>
              <a:ahLst/>
              <a:cxnLst/>
              <a:rect l="l" t="t" r="r" b="b"/>
              <a:pathLst>
                <a:path w="58856" h="4996" extrusionOk="0">
                  <a:moveTo>
                    <a:pt x="58855" y="0"/>
                  </a:moveTo>
                  <a:lnTo>
                    <a:pt x="1" y="2505"/>
                  </a:lnTo>
                  <a:lnTo>
                    <a:pt x="58855" y="499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25"/>
            <p:cNvSpPr/>
            <p:nvPr/>
          </p:nvSpPr>
          <p:spPr>
            <a:xfrm>
              <a:off x="3814125" y="2223375"/>
              <a:ext cx="1471400" cy="607475"/>
            </a:xfrm>
            <a:custGeom>
              <a:avLst/>
              <a:gdLst/>
              <a:ahLst/>
              <a:cxnLst/>
              <a:rect l="l" t="t" r="r" b="b"/>
              <a:pathLst>
                <a:path w="58856" h="24299" extrusionOk="0">
                  <a:moveTo>
                    <a:pt x="58855" y="0"/>
                  </a:moveTo>
                  <a:lnTo>
                    <a:pt x="1" y="24299"/>
                  </a:lnTo>
                  <a:lnTo>
                    <a:pt x="58855" y="5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25"/>
            <p:cNvSpPr/>
            <p:nvPr/>
          </p:nvSpPr>
          <p:spPr>
            <a:xfrm>
              <a:off x="3814125" y="2830825"/>
              <a:ext cx="1471400" cy="607150"/>
            </a:xfrm>
            <a:custGeom>
              <a:avLst/>
              <a:gdLst/>
              <a:ahLst/>
              <a:cxnLst/>
              <a:rect l="l" t="t" r="r" b="b"/>
              <a:pathLst>
                <a:path w="58856" h="24286" extrusionOk="0">
                  <a:moveTo>
                    <a:pt x="1" y="1"/>
                  </a:moveTo>
                  <a:lnTo>
                    <a:pt x="58855" y="24285"/>
                  </a:lnTo>
                  <a:lnTo>
                    <a:pt x="58855" y="186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25"/>
            <p:cNvSpPr/>
            <p:nvPr/>
          </p:nvSpPr>
          <p:spPr>
            <a:xfrm>
              <a:off x="3814125" y="2830825"/>
              <a:ext cx="756375" cy="827300"/>
            </a:xfrm>
            <a:custGeom>
              <a:avLst/>
              <a:gdLst/>
              <a:ahLst/>
              <a:cxnLst/>
              <a:rect l="l" t="t" r="r" b="b"/>
              <a:pathLst>
                <a:path w="30255" h="33092" extrusionOk="0">
                  <a:moveTo>
                    <a:pt x="1" y="1"/>
                  </a:moveTo>
                  <a:lnTo>
                    <a:pt x="25459" y="33091"/>
                  </a:lnTo>
                  <a:lnTo>
                    <a:pt x="30254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5"/>
            <p:cNvSpPr/>
            <p:nvPr/>
          </p:nvSpPr>
          <p:spPr>
            <a:xfrm>
              <a:off x="3814125" y="2830825"/>
              <a:ext cx="1075750" cy="827300"/>
            </a:xfrm>
            <a:custGeom>
              <a:avLst/>
              <a:gdLst/>
              <a:ahLst/>
              <a:cxnLst/>
              <a:rect l="l" t="t" r="r" b="b"/>
              <a:pathLst>
                <a:path w="43030" h="33092" extrusionOk="0">
                  <a:moveTo>
                    <a:pt x="1" y="1"/>
                  </a:moveTo>
                  <a:lnTo>
                    <a:pt x="36209" y="33091"/>
                  </a:lnTo>
                  <a:lnTo>
                    <a:pt x="43029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5"/>
            <p:cNvSpPr/>
            <p:nvPr/>
          </p:nvSpPr>
          <p:spPr>
            <a:xfrm>
              <a:off x="3814125" y="2830825"/>
              <a:ext cx="1471400" cy="827300"/>
            </a:xfrm>
            <a:custGeom>
              <a:avLst/>
              <a:gdLst/>
              <a:ahLst/>
              <a:cxnLst/>
              <a:rect l="l" t="t" r="r" b="b"/>
              <a:pathLst>
                <a:path w="58856" h="33092" extrusionOk="0">
                  <a:moveTo>
                    <a:pt x="1" y="1"/>
                  </a:moveTo>
                  <a:lnTo>
                    <a:pt x="52102" y="33091"/>
                  </a:lnTo>
                  <a:lnTo>
                    <a:pt x="58855" y="33091"/>
                  </a:lnTo>
                  <a:lnTo>
                    <a:pt x="58855" y="307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5"/>
            <p:cNvSpPr/>
            <p:nvPr/>
          </p:nvSpPr>
          <p:spPr>
            <a:xfrm>
              <a:off x="3814125" y="2830825"/>
              <a:ext cx="341400" cy="827300"/>
            </a:xfrm>
            <a:custGeom>
              <a:avLst/>
              <a:gdLst/>
              <a:ahLst/>
              <a:cxnLst/>
              <a:rect l="l" t="t" r="r" b="b"/>
              <a:pathLst>
                <a:path w="13656" h="33092" extrusionOk="0">
                  <a:moveTo>
                    <a:pt x="1" y="1"/>
                  </a:moveTo>
                  <a:lnTo>
                    <a:pt x="10471" y="33091"/>
                  </a:lnTo>
                  <a:lnTo>
                    <a:pt x="13656" y="330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5"/>
            <p:cNvSpPr/>
            <p:nvPr/>
          </p:nvSpPr>
          <p:spPr>
            <a:xfrm>
              <a:off x="38141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4397" y="0"/>
                  </a:moveTo>
                  <a:lnTo>
                    <a:pt x="1" y="33118"/>
                  </a:lnTo>
                  <a:lnTo>
                    <a:pt x="73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5"/>
            <p:cNvSpPr/>
            <p:nvPr/>
          </p:nvSpPr>
          <p:spPr>
            <a:xfrm>
              <a:off x="3778825" y="2002900"/>
              <a:ext cx="70325" cy="827950"/>
            </a:xfrm>
            <a:custGeom>
              <a:avLst/>
              <a:gdLst/>
              <a:ahLst/>
              <a:cxnLst/>
              <a:rect l="l" t="t" r="r" b="b"/>
              <a:pathLst>
                <a:path w="2813" h="33118" extrusionOk="0">
                  <a:moveTo>
                    <a:pt x="1" y="0"/>
                  </a:moveTo>
                  <a:lnTo>
                    <a:pt x="1413" y="33118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5"/>
            <p:cNvSpPr/>
            <p:nvPr/>
          </p:nvSpPr>
          <p:spPr>
            <a:xfrm>
              <a:off x="3631625" y="2002900"/>
              <a:ext cx="182525" cy="827950"/>
            </a:xfrm>
            <a:custGeom>
              <a:avLst/>
              <a:gdLst/>
              <a:ahLst/>
              <a:cxnLst/>
              <a:rect l="l" t="t" r="r" b="b"/>
              <a:pathLst>
                <a:path w="7301" h="33118" extrusionOk="0">
                  <a:moveTo>
                    <a:pt x="1" y="0"/>
                  </a:moveTo>
                  <a:lnTo>
                    <a:pt x="7301" y="33118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5"/>
            <p:cNvSpPr/>
            <p:nvPr/>
          </p:nvSpPr>
          <p:spPr>
            <a:xfrm>
              <a:off x="38141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0485" y="0"/>
                  </a:moveTo>
                  <a:lnTo>
                    <a:pt x="1" y="33118"/>
                  </a:lnTo>
                  <a:lnTo>
                    <a:pt x="136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5"/>
            <p:cNvSpPr/>
            <p:nvPr/>
          </p:nvSpPr>
          <p:spPr>
            <a:xfrm>
              <a:off x="3814125" y="2002900"/>
              <a:ext cx="525900" cy="827950"/>
            </a:xfrm>
            <a:custGeom>
              <a:avLst/>
              <a:gdLst/>
              <a:ahLst/>
              <a:cxnLst/>
              <a:rect l="l" t="t" r="r" b="b"/>
              <a:pathLst>
                <a:path w="21036" h="33118" extrusionOk="0">
                  <a:moveTo>
                    <a:pt x="17279" y="0"/>
                  </a:moveTo>
                  <a:lnTo>
                    <a:pt x="1" y="33118"/>
                  </a:lnTo>
                  <a:lnTo>
                    <a:pt x="210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5"/>
            <p:cNvSpPr/>
            <p:nvPr/>
          </p:nvSpPr>
          <p:spPr>
            <a:xfrm>
              <a:off x="3472425" y="2002900"/>
              <a:ext cx="341725" cy="827950"/>
            </a:xfrm>
            <a:custGeom>
              <a:avLst/>
              <a:gdLst/>
              <a:ahLst/>
              <a:cxnLst/>
              <a:rect l="l" t="t" r="r" b="b"/>
              <a:pathLst>
                <a:path w="13669" h="33118" extrusionOk="0">
                  <a:moveTo>
                    <a:pt x="1" y="0"/>
                  </a:moveTo>
                  <a:lnTo>
                    <a:pt x="13669" y="33118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5"/>
            <p:cNvSpPr/>
            <p:nvPr/>
          </p:nvSpPr>
          <p:spPr>
            <a:xfrm>
              <a:off x="3814125" y="2002900"/>
              <a:ext cx="1471400" cy="827950"/>
            </a:xfrm>
            <a:custGeom>
              <a:avLst/>
              <a:gdLst/>
              <a:ahLst/>
              <a:cxnLst/>
              <a:rect l="l" t="t" r="r" b="b"/>
              <a:pathLst>
                <a:path w="58856" h="33118" extrusionOk="0">
                  <a:moveTo>
                    <a:pt x="52114" y="0"/>
                  </a:moveTo>
                  <a:lnTo>
                    <a:pt x="1" y="33118"/>
                  </a:lnTo>
                  <a:lnTo>
                    <a:pt x="58855" y="2384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5"/>
            <p:cNvSpPr/>
            <p:nvPr/>
          </p:nvSpPr>
          <p:spPr>
            <a:xfrm>
              <a:off x="3814125" y="2002900"/>
              <a:ext cx="1076075" cy="827950"/>
            </a:xfrm>
            <a:custGeom>
              <a:avLst/>
              <a:gdLst/>
              <a:ahLst/>
              <a:cxnLst/>
              <a:rect l="l" t="t" r="r" b="b"/>
              <a:pathLst>
                <a:path w="43043" h="33118" extrusionOk="0">
                  <a:moveTo>
                    <a:pt x="36222" y="0"/>
                  </a:moveTo>
                  <a:lnTo>
                    <a:pt x="1" y="33118"/>
                  </a:lnTo>
                  <a:lnTo>
                    <a:pt x="430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5"/>
            <p:cNvSpPr/>
            <p:nvPr/>
          </p:nvSpPr>
          <p:spPr>
            <a:xfrm>
              <a:off x="3814125" y="2002900"/>
              <a:ext cx="756700" cy="827950"/>
            </a:xfrm>
            <a:custGeom>
              <a:avLst/>
              <a:gdLst/>
              <a:ahLst/>
              <a:cxnLst/>
              <a:rect l="l" t="t" r="r" b="b"/>
              <a:pathLst>
                <a:path w="30268" h="33118" extrusionOk="0">
                  <a:moveTo>
                    <a:pt x="25471" y="0"/>
                  </a:moveTo>
                  <a:lnTo>
                    <a:pt x="1" y="33118"/>
                  </a:lnTo>
                  <a:lnTo>
                    <a:pt x="30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5"/>
            <p:cNvSpPr/>
            <p:nvPr/>
          </p:nvSpPr>
          <p:spPr>
            <a:xfrm>
              <a:off x="2342450" y="2830825"/>
              <a:ext cx="1471700" cy="324075"/>
            </a:xfrm>
            <a:custGeom>
              <a:avLst/>
              <a:gdLst/>
              <a:ahLst/>
              <a:cxnLst/>
              <a:rect l="l" t="t" r="r" b="b"/>
              <a:pathLst>
                <a:path w="58868" h="12963" extrusionOk="0">
                  <a:moveTo>
                    <a:pt x="58868" y="1"/>
                  </a:moveTo>
                  <a:lnTo>
                    <a:pt x="1" y="7820"/>
                  </a:lnTo>
                  <a:lnTo>
                    <a:pt x="1" y="12962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5"/>
            <p:cNvSpPr/>
            <p:nvPr/>
          </p:nvSpPr>
          <p:spPr>
            <a:xfrm>
              <a:off x="2342450" y="2506450"/>
              <a:ext cx="1471700" cy="324400"/>
            </a:xfrm>
            <a:custGeom>
              <a:avLst/>
              <a:gdLst/>
              <a:ahLst/>
              <a:cxnLst/>
              <a:rect l="l" t="t" r="r" b="b"/>
              <a:pathLst>
                <a:path w="58868" h="12976" extrusionOk="0">
                  <a:moveTo>
                    <a:pt x="1" y="1"/>
                  </a:moveTo>
                  <a:lnTo>
                    <a:pt x="1" y="5143"/>
                  </a:lnTo>
                  <a:lnTo>
                    <a:pt x="58868" y="129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5"/>
            <p:cNvSpPr/>
            <p:nvPr/>
          </p:nvSpPr>
          <p:spPr>
            <a:xfrm>
              <a:off x="2342450" y="2223375"/>
              <a:ext cx="1471700" cy="607475"/>
            </a:xfrm>
            <a:custGeom>
              <a:avLst/>
              <a:gdLst/>
              <a:ahLst/>
              <a:cxnLst/>
              <a:rect l="l" t="t" r="r" b="b"/>
              <a:pathLst>
                <a:path w="58868" h="24299" extrusionOk="0">
                  <a:moveTo>
                    <a:pt x="1" y="0"/>
                  </a:moveTo>
                  <a:lnTo>
                    <a:pt x="1" y="5661"/>
                  </a:lnTo>
                  <a:lnTo>
                    <a:pt x="58868" y="242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5"/>
            <p:cNvSpPr/>
            <p:nvPr/>
          </p:nvSpPr>
          <p:spPr>
            <a:xfrm>
              <a:off x="2342450" y="2768225"/>
              <a:ext cx="1471700" cy="124900"/>
            </a:xfrm>
            <a:custGeom>
              <a:avLst/>
              <a:gdLst/>
              <a:ahLst/>
              <a:cxnLst/>
              <a:rect l="l" t="t" r="r" b="b"/>
              <a:pathLst>
                <a:path w="58868" h="4996" extrusionOk="0">
                  <a:moveTo>
                    <a:pt x="1" y="0"/>
                  </a:moveTo>
                  <a:lnTo>
                    <a:pt x="1" y="4995"/>
                  </a:lnTo>
                  <a:lnTo>
                    <a:pt x="58868" y="2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5"/>
            <p:cNvSpPr/>
            <p:nvPr/>
          </p:nvSpPr>
          <p:spPr>
            <a:xfrm>
              <a:off x="3287925" y="2002900"/>
              <a:ext cx="526225" cy="827950"/>
            </a:xfrm>
            <a:custGeom>
              <a:avLst/>
              <a:gdLst/>
              <a:ahLst/>
              <a:cxnLst/>
              <a:rect l="l" t="t" r="r" b="b"/>
              <a:pathLst>
                <a:path w="21049" h="33118" extrusionOk="0">
                  <a:moveTo>
                    <a:pt x="1" y="0"/>
                  </a:moveTo>
                  <a:lnTo>
                    <a:pt x="21049" y="33118"/>
                  </a:lnTo>
                  <a:lnTo>
                    <a:pt x="37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5"/>
            <p:cNvSpPr/>
            <p:nvPr/>
          </p:nvSpPr>
          <p:spPr>
            <a:xfrm>
              <a:off x="2342450" y="2830825"/>
              <a:ext cx="1471700" cy="607150"/>
            </a:xfrm>
            <a:custGeom>
              <a:avLst/>
              <a:gdLst/>
              <a:ahLst/>
              <a:cxnLst/>
              <a:rect l="l" t="t" r="r" b="b"/>
              <a:pathLst>
                <a:path w="58868" h="24286" extrusionOk="0">
                  <a:moveTo>
                    <a:pt x="58868" y="1"/>
                  </a:moveTo>
                  <a:lnTo>
                    <a:pt x="1" y="18637"/>
                  </a:lnTo>
                  <a:lnTo>
                    <a:pt x="1" y="18637"/>
                  </a:lnTo>
                  <a:lnTo>
                    <a:pt x="1" y="24285"/>
                  </a:lnTo>
                  <a:lnTo>
                    <a:pt x="588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5"/>
            <p:cNvSpPr/>
            <p:nvPr/>
          </p:nvSpPr>
          <p:spPr>
            <a:xfrm>
              <a:off x="3057475" y="2002900"/>
              <a:ext cx="756675" cy="827950"/>
            </a:xfrm>
            <a:custGeom>
              <a:avLst/>
              <a:gdLst/>
              <a:ahLst/>
              <a:cxnLst/>
              <a:rect l="l" t="t" r="r" b="b"/>
              <a:pathLst>
                <a:path w="30267" h="33118" extrusionOk="0">
                  <a:moveTo>
                    <a:pt x="0" y="0"/>
                  </a:moveTo>
                  <a:lnTo>
                    <a:pt x="30267" y="33118"/>
                  </a:lnTo>
                  <a:lnTo>
                    <a:pt x="30267" y="33118"/>
                  </a:lnTo>
                  <a:lnTo>
                    <a:pt x="47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5"/>
            <p:cNvSpPr/>
            <p:nvPr/>
          </p:nvSpPr>
          <p:spPr>
            <a:xfrm>
              <a:off x="2342450" y="2002900"/>
              <a:ext cx="1471700" cy="827950"/>
            </a:xfrm>
            <a:custGeom>
              <a:avLst/>
              <a:gdLst/>
              <a:ahLst/>
              <a:cxnLst/>
              <a:rect l="l" t="t" r="r" b="b"/>
              <a:pathLst>
                <a:path w="58868" h="33118" extrusionOk="0">
                  <a:moveTo>
                    <a:pt x="1" y="0"/>
                  </a:moveTo>
                  <a:lnTo>
                    <a:pt x="1" y="2384"/>
                  </a:lnTo>
                  <a:lnTo>
                    <a:pt x="58868" y="33118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5"/>
            <p:cNvSpPr/>
            <p:nvPr/>
          </p:nvSpPr>
          <p:spPr>
            <a:xfrm>
              <a:off x="2737750" y="2002900"/>
              <a:ext cx="1076400" cy="827950"/>
            </a:xfrm>
            <a:custGeom>
              <a:avLst/>
              <a:gdLst/>
              <a:ahLst/>
              <a:cxnLst/>
              <a:rect l="l" t="t" r="r" b="b"/>
              <a:pathLst>
                <a:path w="43056" h="33118" extrusionOk="0">
                  <a:moveTo>
                    <a:pt x="1" y="0"/>
                  </a:moveTo>
                  <a:lnTo>
                    <a:pt x="43056" y="33118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5" name="Google Shape;1835;p25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437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7" name="Google Shape;1837;p26"/>
          <p:cNvGrpSpPr/>
          <p:nvPr/>
        </p:nvGrpSpPr>
        <p:grpSpPr>
          <a:xfrm rot="10800000" flipH="1">
            <a:off x="45" y="-122"/>
            <a:ext cx="12191905" cy="6859055"/>
            <a:chOff x="2334125" y="3820625"/>
            <a:chExt cx="2942725" cy="1655550"/>
          </a:xfrm>
        </p:grpSpPr>
        <p:sp>
          <p:nvSpPr>
            <p:cNvPr id="1838" name="Google Shape;1838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6"/>
            <p:cNvSpPr/>
            <p:nvPr/>
          </p:nvSpPr>
          <p:spPr>
            <a:xfrm>
              <a:off x="3805475" y="54761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6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6"/>
            <p:cNvSpPr/>
            <p:nvPr/>
          </p:nvSpPr>
          <p:spPr>
            <a:xfrm>
              <a:off x="233412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0" y="0"/>
                  </a:moveTo>
                  <a:lnTo>
                    <a:pt x="0" y="8526"/>
                  </a:lnTo>
                  <a:lnTo>
                    <a:pt x="58854" y="53805"/>
                  </a:lnTo>
                  <a:lnTo>
                    <a:pt x="58854" y="53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6"/>
            <p:cNvSpPr/>
            <p:nvPr/>
          </p:nvSpPr>
          <p:spPr>
            <a:xfrm>
              <a:off x="31220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1" y="0"/>
                  </a:moveTo>
                  <a:lnTo>
                    <a:pt x="27336" y="66221"/>
                  </a:lnTo>
                  <a:lnTo>
                    <a:pt x="63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6"/>
            <p:cNvSpPr/>
            <p:nvPr/>
          </p:nvSpPr>
          <p:spPr>
            <a:xfrm>
              <a:off x="380547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58855" y="1"/>
                  </a:moveTo>
                  <a:lnTo>
                    <a:pt x="0" y="24299"/>
                  </a:lnTo>
                  <a:lnTo>
                    <a:pt x="0" y="24299"/>
                  </a:lnTo>
                  <a:lnTo>
                    <a:pt x="58855" y="566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6"/>
            <p:cNvSpPr/>
            <p:nvPr/>
          </p:nvSpPr>
          <p:spPr>
            <a:xfrm>
              <a:off x="233412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0" y="0"/>
                  </a:moveTo>
                  <a:lnTo>
                    <a:pt x="0" y="1825"/>
                  </a:lnTo>
                  <a:lnTo>
                    <a:pt x="58854" y="66221"/>
                  </a:lnTo>
                  <a:lnTo>
                    <a:pt x="79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6"/>
            <p:cNvSpPr/>
            <p:nvPr/>
          </p:nvSpPr>
          <p:spPr>
            <a:xfrm>
              <a:off x="3440800" y="3820625"/>
              <a:ext cx="364700" cy="1655550"/>
            </a:xfrm>
            <a:custGeom>
              <a:avLst/>
              <a:gdLst/>
              <a:ahLst/>
              <a:cxnLst/>
              <a:rect l="l" t="t" r="r" b="b"/>
              <a:pathLst>
                <a:path w="14588" h="66222" extrusionOk="0">
                  <a:moveTo>
                    <a:pt x="1" y="0"/>
                  </a:moveTo>
                  <a:lnTo>
                    <a:pt x="14587" y="66221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6"/>
            <p:cNvSpPr/>
            <p:nvPr/>
          </p:nvSpPr>
          <p:spPr>
            <a:xfrm>
              <a:off x="2753750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0" y="0"/>
                  </a:moveTo>
                  <a:lnTo>
                    <a:pt x="42069" y="66221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6"/>
            <p:cNvSpPr/>
            <p:nvPr/>
          </p:nvSpPr>
          <p:spPr>
            <a:xfrm>
              <a:off x="233412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0" y="1"/>
                  </a:moveTo>
                  <a:lnTo>
                    <a:pt x="0" y="5663"/>
                  </a:lnTo>
                  <a:lnTo>
                    <a:pt x="58854" y="24299"/>
                  </a:lnTo>
                  <a:lnTo>
                    <a:pt x="58854" y="242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6"/>
            <p:cNvSpPr/>
            <p:nvPr/>
          </p:nvSpPr>
          <p:spPr>
            <a:xfrm>
              <a:off x="380547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58855" y="0"/>
                  </a:moveTo>
                  <a:lnTo>
                    <a:pt x="0" y="12975"/>
                  </a:lnTo>
                  <a:lnTo>
                    <a:pt x="0" y="12975"/>
                  </a:lnTo>
                  <a:lnTo>
                    <a:pt x="58855" y="515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6"/>
            <p:cNvSpPr/>
            <p:nvPr/>
          </p:nvSpPr>
          <p:spPr>
            <a:xfrm>
              <a:off x="3805825" y="5413525"/>
              <a:ext cx="1471025" cy="62650"/>
            </a:xfrm>
            <a:custGeom>
              <a:avLst/>
              <a:gdLst/>
              <a:ahLst/>
              <a:cxnLst/>
              <a:rect l="l" t="t" r="r" b="b"/>
              <a:pathLst>
                <a:path w="58841" h="2506" extrusionOk="0">
                  <a:moveTo>
                    <a:pt x="58841" y="1"/>
                  </a:moveTo>
                  <a:lnTo>
                    <a:pt x="0" y="2505"/>
                  </a:lnTo>
                  <a:lnTo>
                    <a:pt x="58841" y="2505"/>
                  </a:lnTo>
                  <a:lnTo>
                    <a:pt x="588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6"/>
            <p:cNvSpPr/>
            <p:nvPr/>
          </p:nvSpPr>
          <p:spPr>
            <a:xfrm>
              <a:off x="380547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58855" y="0"/>
                  </a:moveTo>
                  <a:lnTo>
                    <a:pt x="0" y="53805"/>
                  </a:lnTo>
                  <a:lnTo>
                    <a:pt x="0" y="53805"/>
                  </a:lnTo>
                  <a:lnTo>
                    <a:pt x="58855" y="852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6"/>
            <p:cNvSpPr/>
            <p:nvPr/>
          </p:nvSpPr>
          <p:spPr>
            <a:xfrm>
              <a:off x="2334125" y="5413525"/>
              <a:ext cx="1471375" cy="62650"/>
            </a:xfrm>
            <a:custGeom>
              <a:avLst/>
              <a:gdLst/>
              <a:ahLst/>
              <a:cxnLst/>
              <a:rect l="l" t="t" r="r" b="b"/>
              <a:pathLst>
                <a:path w="58855" h="2506" extrusionOk="0">
                  <a:moveTo>
                    <a:pt x="0" y="1"/>
                  </a:moveTo>
                  <a:lnTo>
                    <a:pt x="0" y="2505"/>
                  </a:lnTo>
                  <a:lnTo>
                    <a:pt x="58854" y="25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6"/>
            <p:cNvSpPr/>
            <p:nvPr/>
          </p:nvSpPr>
          <p:spPr>
            <a:xfrm>
              <a:off x="380547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58855" y="0"/>
                  </a:moveTo>
                  <a:lnTo>
                    <a:pt x="0" y="37393"/>
                  </a:lnTo>
                  <a:lnTo>
                    <a:pt x="58855" y="6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6"/>
            <p:cNvSpPr/>
            <p:nvPr/>
          </p:nvSpPr>
          <p:spPr>
            <a:xfrm>
              <a:off x="3735225" y="3820625"/>
              <a:ext cx="140550" cy="1655550"/>
            </a:xfrm>
            <a:custGeom>
              <a:avLst/>
              <a:gdLst/>
              <a:ahLst/>
              <a:cxnLst/>
              <a:rect l="l" t="t" r="r" b="b"/>
              <a:pathLst>
                <a:path w="5622" h="66222" extrusionOk="0">
                  <a:moveTo>
                    <a:pt x="0" y="0"/>
                  </a:moveTo>
                  <a:lnTo>
                    <a:pt x="2810" y="66221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6"/>
            <p:cNvSpPr/>
            <p:nvPr/>
          </p:nvSpPr>
          <p:spPr>
            <a:xfrm>
              <a:off x="233412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0" y="0"/>
                  </a:moveTo>
                  <a:lnTo>
                    <a:pt x="0" y="5156"/>
                  </a:lnTo>
                  <a:lnTo>
                    <a:pt x="58854" y="12975"/>
                  </a:lnTo>
                  <a:lnTo>
                    <a:pt x="58854" y="1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6"/>
            <p:cNvSpPr/>
            <p:nvPr/>
          </p:nvSpPr>
          <p:spPr>
            <a:xfrm>
              <a:off x="233412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0" y="0"/>
                  </a:moveTo>
                  <a:lnTo>
                    <a:pt x="0" y="6661"/>
                  </a:lnTo>
                  <a:lnTo>
                    <a:pt x="58854" y="37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6"/>
            <p:cNvSpPr/>
            <p:nvPr/>
          </p:nvSpPr>
          <p:spPr>
            <a:xfrm>
              <a:off x="38054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20968" y="0"/>
                  </a:moveTo>
                  <a:lnTo>
                    <a:pt x="0" y="66221"/>
                  </a:lnTo>
                  <a:lnTo>
                    <a:pt x="27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6"/>
            <p:cNvSpPr/>
            <p:nvPr/>
          </p:nvSpPr>
          <p:spPr>
            <a:xfrm>
              <a:off x="3805475" y="3820625"/>
              <a:ext cx="365025" cy="1655550"/>
            </a:xfrm>
            <a:custGeom>
              <a:avLst/>
              <a:gdLst/>
              <a:ahLst/>
              <a:cxnLst/>
              <a:rect l="l" t="t" r="r" b="b"/>
              <a:pathLst>
                <a:path w="14601" h="66222" extrusionOk="0">
                  <a:moveTo>
                    <a:pt x="8806" y="0"/>
                  </a:moveTo>
                  <a:lnTo>
                    <a:pt x="0" y="66221"/>
                  </a:lnTo>
                  <a:lnTo>
                    <a:pt x="146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6"/>
            <p:cNvSpPr/>
            <p:nvPr/>
          </p:nvSpPr>
          <p:spPr>
            <a:xfrm>
              <a:off x="380547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50942" y="0"/>
                  </a:moveTo>
                  <a:lnTo>
                    <a:pt x="0" y="66221"/>
                  </a:lnTo>
                  <a:lnTo>
                    <a:pt x="58855" y="182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6"/>
            <p:cNvSpPr/>
            <p:nvPr/>
          </p:nvSpPr>
          <p:spPr>
            <a:xfrm>
              <a:off x="3805475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34570" y="0"/>
                  </a:moveTo>
                  <a:lnTo>
                    <a:pt x="0" y="66221"/>
                  </a:lnTo>
                  <a:lnTo>
                    <a:pt x="0" y="66221"/>
                  </a:lnTo>
                  <a:lnTo>
                    <a:pt x="420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2" name="Google Shape;1892;p26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347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" name="Google Shape;1464;p22"/>
          <p:cNvGrpSpPr/>
          <p:nvPr/>
        </p:nvGrpSpPr>
        <p:grpSpPr>
          <a:xfrm rot="10800000" flipH="1">
            <a:off x="45" y="-122"/>
            <a:ext cx="12191905" cy="6859055"/>
            <a:chOff x="2334125" y="3820625"/>
            <a:chExt cx="2942725" cy="1655550"/>
          </a:xfrm>
        </p:grpSpPr>
        <p:sp>
          <p:nvSpPr>
            <p:cNvPr id="1465" name="Google Shape;1465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2"/>
            <p:cNvSpPr/>
            <p:nvPr/>
          </p:nvSpPr>
          <p:spPr>
            <a:xfrm>
              <a:off x="3805475" y="54761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3805475" y="547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22"/>
            <p:cNvSpPr/>
            <p:nvPr/>
          </p:nvSpPr>
          <p:spPr>
            <a:xfrm>
              <a:off x="233412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0" y="0"/>
                  </a:moveTo>
                  <a:lnTo>
                    <a:pt x="0" y="8526"/>
                  </a:lnTo>
                  <a:lnTo>
                    <a:pt x="58854" y="53805"/>
                  </a:lnTo>
                  <a:lnTo>
                    <a:pt x="58854" y="538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22"/>
            <p:cNvSpPr/>
            <p:nvPr/>
          </p:nvSpPr>
          <p:spPr>
            <a:xfrm>
              <a:off x="31220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1" y="0"/>
                  </a:moveTo>
                  <a:lnTo>
                    <a:pt x="27336" y="66221"/>
                  </a:lnTo>
                  <a:lnTo>
                    <a:pt x="6368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22"/>
            <p:cNvSpPr/>
            <p:nvPr/>
          </p:nvSpPr>
          <p:spPr>
            <a:xfrm>
              <a:off x="380547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58855" y="1"/>
                  </a:moveTo>
                  <a:lnTo>
                    <a:pt x="0" y="24299"/>
                  </a:lnTo>
                  <a:lnTo>
                    <a:pt x="0" y="24299"/>
                  </a:lnTo>
                  <a:lnTo>
                    <a:pt x="58855" y="5663"/>
                  </a:lnTo>
                  <a:lnTo>
                    <a:pt x="58855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22"/>
            <p:cNvSpPr/>
            <p:nvPr/>
          </p:nvSpPr>
          <p:spPr>
            <a:xfrm>
              <a:off x="233412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0" y="0"/>
                  </a:moveTo>
                  <a:lnTo>
                    <a:pt x="0" y="1825"/>
                  </a:lnTo>
                  <a:lnTo>
                    <a:pt x="58854" y="66221"/>
                  </a:lnTo>
                  <a:lnTo>
                    <a:pt x="7927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3440800" y="3820625"/>
              <a:ext cx="364700" cy="1655550"/>
            </a:xfrm>
            <a:custGeom>
              <a:avLst/>
              <a:gdLst/>
              <a:ahLst/>
              <a:cxnLst/>
              <a:rect l="l" t="t" r="r" b="b"/>
              <a:pathLst>
                <a:path w="14588" h="66222" extrusionOk="0">
                  <a:moveTo>
                    <a:pt x="1" y="0"/>
                  </a:moveTo>
                  <a:lnTo>
                    <a:pt x="14587" y="66221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2753750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0" y="0"/>
                  </a:moveTo>
                  <a:lnTo>
                    <a:pt x="42069" y="66221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2334125" y="4868675"/>
              <a:ext cx="1471375" cy="607500"/>
            </a:xfrm>
            <a:custGeom>
              <a:avLst/>
              <a:gdLst/>
              <a:ahLst/>
              <a:cxnLst/>
              <a:rect l="l" t="t" r="r" b="b"/>
              <a:pathLst>
                <a:path w="58855" h="24300" extrusionOk="0">
                  <a:moveTo>
                    <a:pt x="0" y="1"/>
                  </a:moveTo>
                  <a:lnTo>
                    <a:pt x="0" y="5663"/>
                  </a:lnTo>
                  <a:lnTo>
                    <a:pt x="58854" y="24299"/>
                  </a:lnTo>
                  <a:lnTo>
                    <a:pt x="58854" y="242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380547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58855" y="0"/>
                  </a:moveTo>
                  <a:lnTo>
                    <a:pt x="0" y="12975"/>
                  </a:lnTo>
                  <a:lnTo>
                    <a:pt x="0" y="12975"/>
                  </a:lnTo>
                  <a:lnTo>
                    <a:pt x="58855" y="515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3805825" y="5413525"/>
              <a:ext cx="1471025" cy="62650"/>
            </a:xfrm>
            <a:custGeom>
              <a:avLst/>
              <a:gdLst/>
              <a:ahLst/>
              <a:cxnLst/>
              <a:rect l="l" t="t" r="r" b="b"/>
              <a:pathLst>
                <a:path w="58841" h="2506" extrusionOk="0">
                  <a:moveTo>
                    <a:pt x="58841" y="1"/>
                  </a:moveTo>
                  <a:lnTo>
                    <a:pt x="0" y="2505"/>
                  </a:lnTo>
                  <a:lnTo>
                    <a:pt x="58841" y="2505"/>
                  </a:lnTo>
                  <a:lnTo>
                    <a:pt x="58841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3805475" y="4131025"/>
              <a:ext cx="1471375" cy="1345150"/>
            </a:xfrm>
            <a:custGeom>
              <a:avLst/>
              <a:gdLst/>
              <a:ahLst/>
              <a:cxnLst/>
              <a:rect l="l" t="t" r="r" b="b"/>
              <a:pathLst>
                <a:path w="58855" h="53806" extrusionOk="0">
                  <a:moveTo>
                    <a:pt x="58855" y="0"/>
                  </a:moveTo>
                  <a:lnTo>
                    <a:pt x="0" y="53805"/>
                  </a:lnTo>
                  <a:lnTo>
                    <a:pt x="0" y="53805"/>
                  </a:lnTo>
                  <a:lnTo>
                    <a:pt x="58855" y="8526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2334125" y="5413525"/>
              <a:ext cx="1471375" cy="62650"/>
            </a:xfrm>
            <a:custGeom>
              <a:avLst/>
              <a:gdLst/>
              <a:ahLst/>
              <a:cxnLst/>
              <a:rect l="l" t="t" r="r" b="b"/>
              <a:pathLst>
                <a:path w="58855" h="2506" extrusionOk="0">
                  <a:moveTo>
                    <a:pt x="0" y="1"/>
                  </a:moveTo>
                  <a:lnTo>
                    <a:pt x="0" y="2505"/>
                  </a:lnTo>
                  <a:lnTo>
                    <a:pt x="58854" y="25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380547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58855" y="0"/>
                  </a:moveTo>
                  <a:lnTo>
                    <a:pt x="0" y="37393"/>
                  </a:lnTo>
                  <a:lnTo>
                    <a:pt x="58855" y="6661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3735225" y="3820625"/>
              <a:ext cx="140550" cy="1655550"/>
            </a:xfrm>
            <a:custGeom>
              <a:avLst/>
              <a:gdLst/>
              <a:ahLst/>
              <a:cxnLst/>
              <a:rect l="l" t="t" r="r" b="b"/>
              <a:pathLst>
                <a:path w="5622" h="66222" extrusionOk="0">
                  <a:moveTo>
                    <a:pt x="0" y="0"/>
                  </a:moveTo>
                  <a:lnTo>
                    <a:pt x="2810" y="66221"/>
                  </a:lnTo>
                  <a:lnTo>
                    <a:pt x="5622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2334125" y="5151775"/>
              <a:ext cx="1471375" cy="324400"/>
            </a:xfrm>
            <a:custGeom>
              <a:avLst/>
              <a:gdLst/>
              <a:ahLst/>
              <a:cxnLst/>
              <a:rect l="l" t="t" r="r" b="b"/>
              <a:pathLst>
                <a:path w="58855" h="12976" extrusionOk="0">
                  <a:moveTo>
                    <a:pt x="0" y="0"/>
                  </a:moveTo>
                  <a:lnTo>
                    <a:pt x="0" y="5156"/>
                  </a:lnTo>
                  <a:lnTo>
                    <a:pt x="58854" y="12975"/>
                  </a:lnTo>
                  <a:lnTo>
                    <a:pt x="58854" y="1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2334125" y="4541325"/>
              <a:ext cx="1471375" cy="934850"/>
            </a:xfrm>
            <a:custGeom>
              <a:avLst/>
              <a:gdLst/>
              <a:ahLst/>
              <a:cxnLst/>
              <a:rect l="l" t="t" r="r" b="b"/>
              <a:pathLst>
                <a:path w="58855" h="37394" extrusionOk="0">
                  <a:moveTo>
                    <a:pt x="0" y="0"/>
                  </a:moveTo>
                  <a:lnTo>
                    <a:pt x="0" y="6661"/>
                  </a:lnTo>
                  <a:lnTo>
                    <a:pt x="58854" y="37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3805475" y="3820625"/>
              <a:ext cx="683425" cy="1655550"/>
            </a:xfrm>
            <a:custGeom>
              <a:avLst/>
              <a:gdLst/>
              <a:ahLst/>
              <a:cxnLst/>
              <a:rect l="l" t="t" r="r" b="b"/>
              <a:pathLst>
                <a:path w="27337" h="66222" extrusionOk="0">
                  <a:moveTo>
                    <a:pt x="20968" y="0"/>
                  </a:moveTo>
                  <a:lnTo>
                    <a:pt x="0" y="66221"/>
                  </a:lnTo>
                  <a:lnTo>
                    <a:pt x="27336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3805475" y="3820625"/>
              <a:ext cx="365025" cy="1655550"/>
            </a:xfrm>
            <a:custGeom>
              <a:avLst/>
              <a:gdLst/>
              <a:ahLst/>
              <a:cxnLst/>
              <a:rect l="l" t="t" r="r" b="b"/>
              <a:pathLst>
                <a:path w="14601" h="66222" extrusionOk="0">
                  <a:moveTo>
                    <a:pt x="8806" y="0"/>
                  </a:moveTo>
                  <a:lnTo>
                    <a:pt x="0" y="66221"/>
                  </a:lnTo>
                  <a:lnTo>
                    <a:pt x="14601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3805475" y="3820625"/>
              <a:ext cx="1471375" cy="1655550"/>
            </a:xfrm>
            <a:custGeom>
              <a:avLst/>
              <a:gdLst/>
              <a:ahLst/>
              <a:cxnLst/>
              <a:rect l="l" t="t" r="r" b="b"/>
              <a:pathLst>
                <a:path w="58855" h="66222" extrusionOk="0">
                  <a:moveTo>
                    <a:pt x="50942" y="0"/>
                  </a:moveTo>
                  <a:lnTo>
                    <a:pt x="0" y="66221"/>
                  </a:lnTo>
                  <a:lnTo>
                    <a:pt x="58855" y="1825"/>
                  </a:lnTo>
                  <a:lnTo>
                    <a:pt x="58855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3805475" y="3820625"/>
              <a:ext cx="1051750" cy="1655550"/>
            </a:xfrm>
            <a:custGeom>
              <a:avLst/>
              <a:gdLst/>
              <a:ahLst/>
              <a:cxnLst/>
              <a:rect l="l" t="t" r="r" b="b"/>
              <a:pathLst>
                <a:path w="42070" h="66222" extrusionOk="0">
                  <a:moveTo>
                    <a:pt x="34570" y="0"/>
                  </a:moveTo>
                  <a:lnTo>
                    <a:pt x="0" y="66221"/>
                  </a:lnTo>
                  <a:lnTo>
                    <a:pt x="0" y="66221"/>
                  </a:lnTo>
                  <a:lnTo>
                    <a:pt x="42070" y="0"/>
                  </a:lnTo>
                  <a:close/>
                </a:path>
              </a:pathLst>
            </a:custGeom>
            <a:solidFill>
              <a:srgbClr val="DDD1AE">
                <a:alpha val="27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9" name="Google Shape;1519;p22"/>
          <p:cNvSpPr/>
          <p:nvPr/>
        </p:nvSpPr>
        <p:spPr>
          <a:xfrm>
            <a:off x="440467" y="410567"/>
            <a:ext cx="11311081" cy="6037639"/>
          </a:xfrm>
          <a:custGeom>
            <a:avLst/>
            <a:gdLst/>
            <a:ahLst/>
            <a:cxnLst/>
            <a:rect l="l" t="t" r="r" b="b"/>
            <a:pathLst>
              <a:path w="118292" h="63142" extrusionOk="0">
                <a:moveTo>
                  <a:pt x="118291" y="61053"/>
                </a:moveTo>
                <a:lnTo>
                  <a:pt x="118291" y="2088"/>
                </a:lnTo>
                <a:cubicBezTo>
                  <a:pt x="117729" y="2049"/>
                  <a:pt x="117233" y="1808"/>
                  <a:pt x="116858" y="1433"/>
                </a:cubicBezTo>
                <a:cubicBezTo>
                  <a:pt x="116484" y="1058"/>
                  <a:pt x="116243" y="562"/>
                  <a:pt x="116203" y="0"/>
                </a:cubicBezTo>
                <a:lnTo>
                  <a:pt x="2089" y="0"/>
                </a:lnTo>
                <a:cubicBezTo>
                  <a:pt x="2062" y="562"/>
                  <a:pt x="1808" y="1058"/>
                  <a:pt x="1446" y="1433"/>
                </a:cubicBezTo>
                <a:cubicBezTo>
                  <a:pt x="1071" y="1808"/>
                  <a:pt x="563" y="2049"/>
                  <a:pt x="1" y="2088"/>
                </a:cubicBezTo>
                <a:lnTo>
                  <a:pt x="1" y="61053"/>
                </a:lnTo>
                <a:cubicBezTo>
                  <a:pt x="563" y="61093"/>
                  <a:pt x="1071" y="61334"/>
                  <a:pt x="1446" y="61709"/>
                </a:cubicBezTo>
                <a:cubicBezTo>
                  <a:pt x="1808" y="62083"/>
                  <a:pt x="2062" y="62579"/>
                  <a:pt x="2089" y="63141"/>
                </a:cubicBezTo>
                <a:lnTo>
                  <a:pt x="116203" y="63141"/>
                </a:lnTo>
                <a:cubicBezTo>
                  <a:pt x="116243" y="62579"/>
                  <a:pt x="116484" y="62083"/>
                  <a:pt x="116858" y="61709"/>
                </a:cubicBezTo>
                <a:cubicBezTo>
                  <a:pt x="117233" y="61334"/>
                  <a:pt x="117729" y="61093"/>
                  <a:pt x="118291" y="61053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0" name="Google Shape;152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22"/>
          <p:cNvSpPr txBox="1">
            <a:spLocks noGrp="1"/>
          </p:cNvSpPr>
          <p:nvPr>
            <p:ph type="subTitle" idx="1"/>
          </p:nvPr>
        </p:nvSpPr>
        <p:spPr>
          <a:xfrm>
            <a:off x="959835" y="2378751"/>
            <a:ext cx="3278800" cy="14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2" name="Google Shape;1522;p22"/>
          <p:cNvSpPr txBox="1">
            <a:spLocks noGrp="1"/>
          </p:cNvSpPr>
          <p:nvPr>
            <p:ph type="subTitle" idx="2"/>
          </p:nvPr>
        </p:nvSpPr>
        <p:spPr>
          <a:xfrm>
            <a:off x="4456200" y="2378751"/>
            <a:ext cx="3278800" cy="14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3" name="Google Shape;1523;p22"/>
          <p:cNvSpPr txBox="1">
            <a:spLocks noGrp="1"/>
          </p:cNvSpPr>
          <p:nvPr>
            <p:ph type="subTitle" idx="3"/>
          </p:nvPr>
        </p:nvSpPr>
        <p:spPr>
          <a:xfrm>
            <a:off x="7952565" y="2378751"/>
            <a:ext cx="3279600" cy="14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4" name="Google Shape;1524;p22"/>
          <p:cNvSpPr txBox="1">
            <a:spLocks noGrp="1"/>
          </p:cNvSpPr>
          <p:nvPr>
            <p:ph type="subTitle" idx="4"/>
          </p:nvPr>
        </p:nvSpPr>
        <p:spPr>
          <a:xfrm>
            <a:off x="959835" y="4351567"/>
            <a:ext cx="3278800" cy="14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5" name="Google Shape;1525;p22"/>
          <p:cNvSpPr txBox="1">
            <a:spLocks noGrp="1"/>
          </p:cNvSpPr>
          <p:nvPr>
            <p:ph type="subTitle" idx="5"/>
          </p:nvPr>
        </p:nvSpPr>
        <p:spPr>
          <a:xfrm>
            <a:off x="4456200" y="4351567"/>
            <a:ext cx="3278800" cy="14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6" name="Google Shape;1526;p22"/>
          <p:cNvSpPr txBox="1">
            <a:spLocks noGrp="1"/>
          </p:cNvSpPr>
          <p:nvPr>
            <p:ph type="subTitle" idx="6"/>
          </p:nvPr>
        </p:nvSpPr>
        <p:spPr>
          <a:xfrm>
            <a:off x="7952565" y="4351567"/>
            <a:ext cx="3279600" cy="140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22"/>
          <p:cNvSpPr txBox="1">
            <a:spLocks noGrp="1"/>
          </p:cNvSpPr>
          <p:nvPr>
            <p:ph type="subTitle" idx="7"/>
          </p:nvPr>
        </p:nvSpPr>
        <p:spPr>
          <a:xfrm>
            <a:off x="959833" y="1813567"/>
            <a:ext cx="3278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528" name="Google Shape;1528;p22"/>
          <p:cNvSpPr txBox="1">
            <a:spLocks noGrp="1"/>
          </p:cNvSpPr>
          <p:nvPr>
            <p:ph type="subTitle" idx="8"/>
          </p:nvPr>
        </p:nvSpPr>
        <p:spPr>
          <a:xfrm>
            <a:off x="4456200" y="1813567"/>
            <a:ext cx="3278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529" name="Google Shape;1529;p22"/>
          <p:cNvSpPr txBox="1">
            <a:spLocks noGrp="1"/>
          </p:cNvSpPr>
          <p:nvPr>
            <p:ph type="subTitle" idx="9"/>
          </p:nvPr>
        </p:nvSpPr>
        <p:spPr>
          <a:xfrm>
            <a:off x="7952565" y="1813567"/>
            <a:ext cx="32796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530" name="Google Shape;1530;p22"/>
          <p:cNvSpPr txBox="1">
            <a:spLocks noGrp="1"/>
          </p:cNvSpPr>
          <p:nvPr>
            <p:ph type="subTitle" idx="13"/>
          </p:nvPr>
        </p:nvSpPr>
        <p:spPr>
          <a:xfrm>
            <a:off x="959833" y="3786367"/>
            <a:ext cx="3278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531" name="Google Shape;1531;p22"/>
          <p:cNvSpPr txBox="1">
            <a:spLocks noGrp="1"/>
          </p:cNvSpPr>
          <p:nvPr>
            <p:ph type="subTitle" idx="14"/>
          </p:nvPr>
        </p:nvSpPr>
        <p:spPr>
          <a:xfrm>
            <a:off x="4456400" y="3786367"/>
            <a:ext cx="3278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1532" name="Google Shape;1532;p22"/>
          <p:cNvSpPr txBox="1">
            <a:spLocks noGrp="1"/>
          </p:cNvSpPr>
          <p:nvPr>
            <p:ph type="subTitle" idx="15"/>
          </p:nvPr>
        </p:nvSpPr>
        <p:spPr>
          <a:xfrm>
            <a:off x="7952965" y="3786367"/>
            <a:ext cx="3278800" cy="6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24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priola"/>
              <a:buNone/>
              <a:defRPr sz="32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grpSp>
        <p:nvGrpSpPr>
          <p:cNvPr id="1533" name="Google Shape;1533;p22"/>
          <p:cNvGrpSpPr/>
          <p:nvPr/>
        </p:nvGrpSpPr>
        <p:grpSpPr>
          <a:xfrm rot="10800000">
            <a:off x="10735369" y="4297029"/>
            <a:ext cx="2576308" cy="2619767"/>
            <a:chOff x="-650569" y="2216188"/>
            <a:chExt cx="1932231" cy="1964825"/>
          </a:xfrm>
        </p:grpSpPr>
        <p:grpSp>
          <p:nvGrpSpPr>
            <p:cNvPr id="1534" name="Google Shape;1534;p22"/>
            <p:cNvGrpSpPr/>
            <p:nvPr/>
          </p:nvGrpSpPr>
          <p:grpSpPr>
            <a:xfrm rot="-3483614" flipH="1">
              <a:off x="96428" y="2262748"/>
              <a:ext cx="830023" cy="1297827"/>
              <a:chOff x="2052364" y="-99949"/>
              <a:chExt cx="862342" cy="1348362"/>
            </a:xfrm>
          </p:grpSpPr>
          <p:sp>
            <p:nvSpPr>
              <p:cNvPr id="1535" name="Google Shape;1535;p22"/>
              <p:cNvSpPr/>
              <p:nvPr/>
            </p:nvSpPr>
            <p:spPr>
              <a:xfrm>
                <a:off x="2509023" y="803120"/>
                <a:ext cx="266487" cy="445293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1254" extrusionOk="0">
                    <a:moveTo>
                      <a:pt x="1896" y="6507"/>
                    </a:moveTo>
                    <a:cubicBezTo>
                      <a:pt x="31" y="3398"/>
                      <a:pt x="1" y="1"/>
                      <a:pt x="1" y="1"/>
                    </a:cubicBezTo>
                    <a:cubicBezTo>
                      <a:pt x="1" y="1"/>
                      <a:pt x="2988" y="1639"/>
                      <a:pt x="4838" y="4748"/>
                    </a:cubicBezTo>
                    <a:cubicBezTo>
                      <a:pt x="6704" y="7856"/>
                      <a:pt x="6734" y="11253"/>
                      <a:pt x="6734" y="11253"/>
                    </a:cubicBezTo>
                    <a:cubicBezTo>
                      <a:pt x="6734" y="11253"/>
                      <a:pt x="3746" y="9616"/>
                      <a:pt x="1896" y="65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2451411" y="656717"/>
                <a:ext cx="427883" cy="292879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7402" extrusionOk="0">
                    <a:moveTo>
                      <a:pt x="4429" y="5112"/>
                    </a:moveTo>
                    <a:cubicBezTo>
                      <a:pt x="1457" y="3080"/>
                      <a:pt x="1" y="0"/>
                      <a:pt x="1" y="0"/>
                    </a:cubicBezTo>
                    <a:cubicBezTo>
                      <a:pt x="1" y="0"/>
                      <a:pt x="3398" y="243"/>
                      <a:pt x="6370" y="2275"/>
                    </a:cubicBezTo>
                    <a:cubicBezTo>
                      <a:pt x="9357" y="4323"/>
                      <a:pt x="10813" y="7401"/>
                      <a:pt x="10813" y="7401"/>
                    </a:cubicBezTo>
                    <a:cubicBezTo>
                      <a:pt x="10813" y="7401"/>
                      <a:pt x="7416" y="7158"/>
                      <a:pt x="4429" y="5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22"/>
              <p:cNvSpPr/>
              <p:nvPr/>
            </p:nvSpPr>
            <p:spPr>
              <a:xfrm>
                <a:off x="2415444" y="487483"/>
                <a:ext cx="499263" cy="208283"/>
              </a:xfrm>
              <a:custGeom>
                <a:avLst/>
                <a:gdLst/>
                <a:ahLst/>
                <a:cxnLst/>
                <a:rect l="l" t="t" r="r" b="b"/>
                <a:pathLst>
                  <a:path w="12618" h="5264" extrusionOk="0">
                    <a:moveTo>
                      <a:pt x="5854" y="4293"/>
                    </a:moveTo>
                    <a:cubicBezTo>
                      <a:pt x="2366" y="3307"/>
                      <a:pt x="0" y="866"/>
                      <a:pt x="0" y="866"/>
                    </a:cubicBezTo>
                    <a:cubicBezTo>
                      <a:pt x="0" y="866"/>
                      <a:pt x="3290" y="1"/>
                      <a:pt x="6778" y="971"/>
                    </a:cubicBezTo>
                    <a:cubicBezTo>
                      <a:pt x="10266" y="1958"/>
                      <a:pt x="12618" y="4399"/>
                      <a:pt x="12618" y="4399"/>
                    </a:cubicBezTo>
                    <a:cubicBezTo>
                      <a:pt x="12618" y="4399"/>
                      <a:pt x="9326" y="5264"/>
                      <a:pt x="5854" y="42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22"/>
              <p:cNvSpPr/>
              <p:nvPr/>
            </p:nvSpPr>
            <p:spPr>
              <a:xfrm>
                <a:off x="2411210" y="318289"/>
                <a:ext cx="427883" cy="178845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4520" extrusionOk="0">
                    <a:moveTo>
                      <a:pt x="5005" y="3686"/>
                    </a:moveTo>
                    <a:cubicBezTo>
                      <a:pt x="2018" y="2837"/>
                      <a:pt x="0" y="744"/>
                      <a:pt x="0" y="744"/>
                    </a:cubicBezTo>
                    <a:cubicBezTo>
                      <a:pt x="0" y="744"/>
                      <a:pt x="2821" y="0"/>
                      <a:pt x="5809" y="850"/>
                    </a:cubicBezTo>
                    <a:cubicBezTo>
                      <a:pt x="8796" y="1684"/>
                      <a:pt x="10814" y="3777"/>
                      <a:pt x="10814" y="3777"/>
                    </a:cubicBezTo>
                    <a:cubicBezTo>
                      <a:pt x="10814" y="3777"/>
                      <a:pt x="7993" y="4520"/>
                      <a:pt x="5005" y="36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22"/>
              <p:cNvSpPr/>
              <p:nvPr/>
            </p:nvSpPr>
            <p:spPr>
              <a:xfrm>
                <a:off x="2408796" y="153882"/>
                <a:ext cx="342061" cy="14224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3595" extrusionOk="0">
                    <a:moveTo>
                      <a:pt x="4004" y="2928"/>
                    </a:moveTo>
                    <a:cubicBezTo>
                      <a:pt x="1624" y="2260"/>
                      <a:pt x="1" y="576"/>
                      <a:pt x="1" y="576"/>
                    </a:cubicBezTo>
                    <a:cubicBezTo>
                      <a:pt x="1" y="576"/>
                      <a:pt x="2261" y="0"/>
                      <a:pt x="4641" y="667"/>
                    </a:cubicBezTo>
                    <a:cubicBezTo>
                      <a:pt x="7023" y="1335"/>
                      <a:pt x="8645" y="3003"/>
                      <a:pt x="8645" y="3003"/>
                    </a:cubicBezTo>
                    <a:cubicBezTo>
                      <a:pt x="8645" y="3003"/>
                      <a:pt x="6386" y="3595"/>
                      <a:pt x="4004" y="29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22"/>
              <p:cNvSpPr/>
              <p:nvPr/>
            </p:nvSpPr>
            <p:spPr>
              <a:xfrm>
                <a:off x="2285818" y="642947"/>
                <a:ext cx="207650" cy="499263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12618" extrusionOk="0">
                    <a:moveTo>
                      <a:pt x="4277" y="6764"/>
                    </a:moveTo>
                    <a:cubicBezTo>
                      <a:pt x="5248" y="3276"/>
                      <a:pt x="4383" y="0"/>
                      <a:pt x="4383" y="0"/>
                    </a:cubicBezTo>
                    <a:cubicBezTo>
                      <a:pt x="4383" y="0"/>
                      <a:pt x="1942" y="2366"/>
                      <a:pt x="971" y="5854"/>
                    </a:cubicBezTo>
                    <a:cubicBezTo>
                      <a:pt x="0" y="9342"/>
                      <a:pt x="880" y="12618"/>
                      <a:pt x="880" y="12618"/>
                    </a:cubicBezTo>
                    <a:cubicBezTo>
                      <a:pt x="880" y="12618"/>
                      <a:pt x="3321" y="10252"/>
                      <a:pt x="4277" y="67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2107562" y="516289"/>
                <a:ext cx="291652" cy="429110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10845" extrusionOk="0">
                    <a:moveTo>
                      <a:pt x="5112" y="6386"/>
                    </a:moveTo>
                    <a:cubicBezTo>
                      <a:pt x="7144" y="3398"/>
                      <a:pt x="7371" y="1"/>
                      <a:pt x="7371" y="1"/>
                    </a:cubicBezTo>
                    <a:cubicBezTo>
                      <a:pt x="7371" y="1"/>
                      <a:pt x="4308" y="1457"/>
                      <a:pt x="2275" y="4459"/>
                    </a:cubicBezTo>
                    <a:cubicBezTo>
                      <a:pt x="229" y="7448"/>
                      <a:pt x="1" y="10845"/>
                      <a:pt x="1" y="10845"/>
                    </a:cubicBezTo>
                    <a:cubicBezTo>
                      <a:pt x="1" y="10845"/>
                      <a:pt x="3080" y="9373"/>
                      <a:pt x="5112" y="63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2052364" y="370519"/>
                <a:ext cx="349895" cy="274242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6931" extrusionOk="0">
                    <a:moveTo>
                      <a:pt x="5339" y="4625"/>
                    </a:moveTo>
                    <a:cubicBezTo>
                      <a:pt x="7781" y="2714"/>
                      <a:pt x="8842" y="0"/>
                      <a:pt x="8842" y="0"/>
                    </a:cubicBezTo>
                    <a:cubicBezTo>
                      <a:pt x="8842" y="0"/>
                      <a:pt x="5961" y="395"/>
                      <a:pt x="3519" y="2305"/>
                    </a:cubicBezTo>
                    <a:cubicBezTo>
                      <a:pt x="1078" y="4216"/>
                      <a:pt x="0" y="6930"/>
                      <a:pt x="0" y="6930"/>
                    </a:cubicBezTo>
                    <a:cubicBezTo>
                      <a:pt x="0" y="6930"/>
                      <a:pt x="2882" y="6536"/>
                      <a:pt x="5339" y="46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2109382" y="177307"/>
                <a:ext cx="287458" cy="208837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5278" extrusionOk="0">
                    <a:moveTo>
                      <a:pt x="4322" y="3594"/>
                    </a:moveTo>
                    <a:cubicBezTo>
                      <a:pt x="6340" y="2138"/>
                      <a:pt x="7264" y="0"/>
                      <a:pt x="7264" y="0"/>
                    </a:cubicBezTo>
                    <a:cubicBezTo>
                      <a:pt x="7264" y="0"/>
                      <a:pt x="4945" y="227"/>
                      <a:pt x="2943" y="1683"/>
                    </a:cubicBezTo>
                    <a:cubicBezTo>
                      <a:pt x="941" y="3139"/>
                      <a:pt x="1" y="5278"/>
                      <a:pt x="1" y="5278"/>
                    </a:cubicBezTo>
                    <a:cubicBezTo>
                      <a:pt x="1" y="5278"/>
                      <a:pt x="2320" y="5049"/>
                      <a:pt x="4322" y="35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2366814" y="-99949"/>
                <a:ext cx="222646" cy="1015342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25661" extrusionOk="0">
                    <a:moveTo>
                      <a:pt x="1213" y="3944"/>
                    </a:moveTo>
                    <a:cubicBezTo>
                      <a:pt x="0" y="11041"/>
                      <a:pt x="880" y="16212"/>
                      <a:pt x="1941" y="19443"/>
                    </a:cubicBezTo>
                    <a:cubicBezTo>
                      <a:pt x="3292" y="23568"/>
                      <a:pt x="5156" y="25493"/>
                      <a:pt x="5247" y="25584"/>
                    </a:cubicBezTo>
                    <a:cubicBezTo>
                      <a:pt x="5324" y="25660"/>
                      <a:pt x="5460" y="25660"/>
                      <a:pt x="5536" y="25584"/>
                    </a:cubicBezTo>
                    <a:cubicBezTo>
                      <a:pt x="5627" y="25493"/>
                      <a:pt x="5627" y="25372"/>
                      <a:pt x="5551" y="25281"/>
                    </a:cubicBezTo>
                    <a:cubicBezTo>
                      <a:pt x="5520" y="25266"/>
                      <a:pt x="3655" y="23325"/>
                      <a:pt x="2336" y="19291"/>
                    </a:cubicBezTo>
                    <a:cubicBezTo>
                      <a:pt x="1122" y="15560"/>
                      <a:pt x="152" y="9236"/>
                      <a:pt x="2427" y="288"/>
                    </a:cubicBezTo>
                    <a:cubicBezTo>
                      <a:pt x="2457" y="167"/>
                      <a:pt x="2382" y="61"/>
                      <a:pt x="2275" y="31"/>
                    </a:cubicBezTo>
                    <a:cubicBezTo>
                      <a:pt x="2154" y="1"/>
                      <a:pt x="2048" y="76"/>
                      <a:pt x="2018" y="183"/>
                    </a:cubicBezTo>
                    <a:cubicBezTo>
                      <a:pt x="1684" y="1487"/>
                      <a:pt x="1426" y="2745"/>
                      <a:pt x="1213" y="39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5" name="Google Shape;1545;p22"/>
            <p:cNvGrpSpPr/>
            <p:nvPr/>
          </p:nvGrpSpPr>
          <p:grpSpPr>
            <a:xfrm rot="-2573445" flipH="1">
              <a:off x="-309536" y="2588316"/>
              <a:ext cx="1064511" cy="1420300"/>
              <a:chOff x="1339500" y="-194161"/>
              <a:chExt cx="1105951" cy="1475591"/>
            </a:xfrm>
          </p:grpSpPr>
          <p:sp>
            <p:nvSpPr>
              <p:cNvPr id="1546" name="Google Shape;1546;p22"/>
              <p:cNvSpPr/>
              <p:nvPr/>
            </p:nvSpPr>
            <p:spPr>
              <a:xfrm>
                <a:off x="1339500" y="-194161"/>
                <a:ext cx="1105951" cy="1475591"/>
              </a:xfrm>
              <a:custGeom>
                <a:avLst/>
                <a:gdLst/>
                <a:ahLst/>
                <a:cxnLst/>
                <a:rect l="l" t="t" r="r" b="b"/>
                <a:pathLst>
                  <a:path w="27951" h="37293" extrusionOk="0">
                    <a:moveTo>
                      <a:pt x="24416" y="10541"/>
                    </a:moveTo>
                    <a:cubicBezTo>
                      <a:pt x="24038" y="14302"/>
                      <a:pt x="19609" y="12512"/>
                      <a:pt x="19609" y="12512"/>
                    </a:cubicBezTo>
                    <a:cubicBezTo>
                      <a:pt x="19609" y="12512"/>
                      <a:pt x="26980" y="17577"/>
                      <a:pt x="25993" y="20898"/>
                    </a:cubicBezTo>
                    <a:cubicBezTo>
                      <a:pt x="24992" y="24220"/>
                      <a:pt x="20382" y="21232"/>
                      <a:pt x="20382" y="21232"/>
                    </a:cubicBezTo>
                    <a:cubicBezTo>
                      <a:pt x="20382" y="21232"/>
                      <a:pt x="27950" y="29679"/>
                      <a:pt x="24477" y="32636"/>
                    </a:cubicBezTo>
                    <a:cubicBezTo>
                      <a:pt x="18987" y="37292"/>
                      <a:pt x="15090" y="21777"/>
                      <a:pt x="15090" y="21777"/>
                    </a:cubicBezTo>
                    <a:cubicBezTo>
                      <a:pt x="15090" y="21777"/>
                      <a:pt x="13255" y="29754"/>
                      <a:pt x="9479" y="25706"/>
                    </a:cubicBezTo>
                    <a:cubicBezTo>
                      <a:pt x="5702" y="21672"/>
                      <a:pt x="9600" y="11269"/>
                      <a:pt x="8675" y="11905"/>
                    </a:cubicBezTo>
                    <a:cubicBezTo>
                      <a:pt x="7765" y="12527"/>
                      <a:pt x="5081" y="16591"/>
                      <a:pt x="2533" y="14423"/>
                    </a:cubicBezTo>
                    <a:cubicBezTo>
                      <a:pt x="0" y="12269"/>
                      <a:pt x="9479" y="0"/>
                      <a:pt x="9479" y="0"/>
                    </a:cubicBezTo>
                    <a:cubicBezTo>
                      <a:pt x="9479" y="0"/>
                      <a:pt x="24780" y="6794"/>
                      <a:pt x="24416" y="10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47" name="Google Shape;1547;p22"/>
              <p:cNvGrpSpPr/>
              <p:nvPr/>
            </p:nvGrpSpPr>
            <p:grpSpPr>
              <a:xfrm>
                <a:off x="1575921" y="-194161"/>
                <a:ext cx="632486" cy="1128109"/>
                <a:chOff x="1575921" y="-194161"/>
                <a:chExt cx="632486" cy="1128109"/>
              </a:xfrm>
            </p:grpSpPr>
            <p:sp>
              <p:nvSpPr>
                <p:cNvPr id="1548" name="Google Shape;1548;p22"/>
                <p:cNvSpPr/>
                <p:nvPr/>
              </p:nvSpPr>
              <p:spPr>
                <a:xfrm>
                  <a:off x="1575921" y="-194161"/>
                  <a:ext cx="632486" cy="1128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5" h="28511" extrusionOk="0">
                      <a:moveTo>
                        <a:pt x="3959" y="2851"/>
                      </a:moveTo>
                      <a:lnTo>
                        <a:pt x="4156" y="3791"/>
                      </a:lnTo>
                      <a:lnTo>
                        <a:pt x="4293" y="4293"/>
                      </a:lnTo>
                      <a:lnTo>
                        <a:pt x="4156" y="4459"/>
                      </a:lnTo>
                      <a:lnTo>
                        <a:pt x="4125" y="4414"/>
                      </a:lnTo>
                      <a:cubicBezTo>
                        <a:pt x="4111" y="4398"/>
                        <a:pt x="4111" y="4398"/>
                        <a:pt x="4111" y="4384"/>
                      </a:cubicBezTo>
                      <a:lnTo>
                        <a:pt x="4111" y="4368"/>
                      </a:lnTo>
                      <a:lnTo>
                        <a:pt x="4095" y="4368"/>
                      </a:lnTo>
                      <a:lnTo>
                        <a:pt x="4095" y="4368"/>
                      </a:lnTo>
                      <a:lnTo>
                        <a:pt x="4095" y="4398"/>
                      </a:lnTo>
                      <a:cubicBezTo>
                        <a:pt x="4095" y="4428"/>
                        <a:pt x="4095" y="4459"/>
                        <a:pt x="4080" y="4489"/>
                      </a:cubicBezTo>
                      <a:cubicBezTo>
                        <a:pt x="4080" y="4550"/>
                        <a:pt x="4050" y="4626"/>
                        <a:pt x="4034" y="4687"/>
                      </a:cubicBezTo>
                      <a:cubicBezTo>
                        <a:pt x="4004" y="4838"/>
                        <a:pt x="3959" y="4974"/>
                        <a:pt x="3913" y="5111"/>
                      </a:cubicBezTo>
                      <a:cubicBezTo>
                        <a:pt x="3807" y="5384"/>
                        <a:pt x="3686" y="5657"/>
                        <a:pt x="3565" y="5930"/>
                      </a:cubicBezTo>
                      <a:cubicBezTo>
                        <a:pt x="3292" y="6461"/>
                        <a:pt x="2988" y="6976"/>
                        <a:pt x="2624" y="7461"/>
                      </a:cubicBezTo>
                      <a:cubicBezTo>
                        <a:pt x="2260" y="7947"/>
                        <a:pt x="1850" y="8402"/>
                        <a:pt x="1395" y="8826"/>
                      </a:cubicBezTo>
                      <a:cubicBezTo>
                        <a:pt x="987" y="9281"/>
                        <a:pt x="516" y="9691"/>
                        <a:pt x="0" y="10070"/>
                      </a:cubicBezTo>
                      <a:cubicBezTo>
                        <a:pt x="607" y="9827"/>
                        <a:pt x="1183" y="9494"/>
                        <a:pt x="1715" y="9099"/>
                      </a:cubicBezTo>
                      <a:cubicBezTo>
                        <a:pt x="2200" y="8675"/>
                        <a:pt x="2624" y="8189"/>
                        <a:pt x="3003" y="7690"/>
                      </a:cubicBezTo>
                      <a:cubicBezTo>
                        <a:pt x="3383" y="7188"/>
                        <a:pt x="3701" y="6643"/>
                        <a:pt x="3974" y="6097"/>
                      </a:cubicBezTo>
                      <a:cubicBezTo>
                        <a:pt x="4111" y="5809"/>
                        <a:pt x="4232" y="5520"/>
                        <a:pt x="4338" y="5233"/>
                      </a:cubicBezTo>
                      <a:cubicBezTo>
                        <a:pt x="4384" y="5111"/>
                        <a:pt x="4429" y="4974"/>
                        <a:pt x="4459" y="4853"/>
                      </a:cubicBezTo>
                      <a:cubicBezTo>
                        <a:pt x="4550" y="5111"/>
                        <a:pt x="4626" y="5369"/>
                        <a:pt x="4717" y="5642"/>
                      </a:cubicBezTo>
                      <a:cubicBezTo>
                        <a:pt x="4914" y="6248"/>
                        <a:pt x="5096" y="6871"/>
                        <a:pt x="5324" y="7477"/>
                      </a:cubicBezTo>
                      <a:lnTo>
                        <a:pt x="5975" y="9281"/>
                      </a:lnTo>
                      <a:lnTo>
                        <a:pt x="6673" y="11087"/>
                      </a:lnTo>
                      <a:cubicBezTo>
                        <a:pt x="6749" y="11283"/>
                        <a:pt x="6825" y="11465"/>
                        <a:pt x="6901" y="11647"/>
                      </a:cubicBezTo>
                      <a:lnTo>
                        <a:pt x="6885" y="11875"/>
                      </a:lnTo>
                      <a:cubicBezTo>
                        <a:pt x="6855" y="12587"/>
                        <a:pt x="6764" y="13331"/>
                        <a:pt x="6658" y="14059"/>
                      </a:cubicBezTo>
                      <a:cubicBezTo>
                        <a:pt x="6537" y="14787"/>
                        <a:pt x="6385" y="15499"/>
                        <a:pt x="6203" y="16212"/>
                      </a:cubicBezTo>
                      <a:cubicBezTo>
                        <a:pt x="6097" y="16576"/>
                        <a:pt x="6006" y="16925"/>
                        <a:pt x="5884" y="17274"/>
                      </a:cubicBezTo>
                      <a:cubicBezTo>
                        <a:pt x="5824" y="17456"/>
                        <a:pt x="5763" y="17622"/>
                        <a:pt x="5702" y="17804"/>
                      </a:cubicBezTo>
                      <a:cubicBezTo>
                        <a:pt x="5657" y="17881"/>
                        <a:pt x="5627" y="17972"/>
                        <a:pt x="5597" y="18063"/>
                      </a:cubicBezTo>
                      <a:cubicBezTo>
                        <a:pt x="5551" y="18138"/>
                        <a:pt x="5536" y="18229"/>
                        <a:pt x="5506" y="18320"/>
                      </a:cubicBezTo>
                      <a:cubicBezTo>
                        <a:pt x="5278" y="19017"/>
                        <a:pt x="4990" y="19715"/>
                        <a:pt x="4641" y="20382"/>
                      </a:cubicBezTo>
                      <a:cubicBezTo>
                        <a:pt x="5126" y="19791"/>
                        <a:pt x="5551" y="19139"/>
                        <a:pt x="5915" y="18457"/>
                      </a:cubicBezTo>
                      <a:cubicBezTo>
                        <a:pt x="6006" y="18289"/>
                        <a:pt x="6066" y="18107"/>
                        <a:pt x="6127" y="17925"/>
                      </a:cubicBezTo>
                      <a:cubicBezTo>
                        <a:pt x="6203" y="17759"/>
                        <a:pt x="6264" y="17577"/>
                        <a:pt x="6325" y="17395"/>
                      </a:cubicBezTo>
                      <a:cubicBezTo>
                        <a:pt x="6446" y="17031"/>
                        <a:pt x="6537" y="16682"/>
                        <a:pt x="6643" y="16318"/>
                      </a:cubicBezTo>
                      <a:cubicBezTo>
                        <a:pt x="6840" y="15590"/>
                        <a:pt x="6992" y="14848"/>
                        <a:pt x="7113" y="14120"/>
                      </a:cubicBezTo>
                      <a:cubicBezTo>
                        <a:pt x="7189" y="13604"/>
                        <a:pt x="7249" y="13103"/>
                        <a:pt x="7295" y="12587"/>
                      </a:cubicBezTo>
                      <a:cubicBezTo>
                        <a:pt x="7340" y="12694"/>
                        <a:pt x="7371" y="12785"/>
                        <a:pt x="7417" y="12891"/>
                      </a:cubicBezTo>
                      <a:cubicBezTo>
                        <a:pt x="7659" y="13483"/>
                        <a:pt x="7917" y="14074"/>
                        <a:pt x="8175" y="14666"/>
                      </a:cubicBezTo>
                      <a:cubicBezTo>
                        <a:pt x="8644" y="15742"/>
                        <a:pt x="9146" y="16819"/>
                        <a:pt x="9645" y="17895"/>
                      </a:cubicBezTo>
                      <a:cubicBezTo>
                        <a:pt x="9585" y="18245"/>
                        <a:pt x="9494" y="18593"/>
                        <a:pt x="9388" y="18942"/>
                      </a:cubicBezTo>
                      <a:cubicBezTo>
                        <a:pt x="9267" y="19290"/>
                        <a:pt x="9130" y="19654"/>
                        <a:pt x="8964" y="19988"/>
                      </a:cubicBezTo>
                      <a:cubicBezTo>
                        <a:pt x="8782" y="20322"/>
                        <a:pt x="8584" y="20655"/>
                        <a:pt x="8357" y="20959"/>
                      </a:cubicBezTo>
                      <a:cubicBezTo>
                        <a:pt x="8280" y="21019"/>
                        <a:pt x="8250" y="21110"/>
                        <a:pt x="8205" y="21187"/>
                      </a:cubicBezTo>
                      <a:cubicBezTo>
                        <a:pt x="8159" y="21278"/>
                        <a:pt x="8098" y="21353"/>
                        <a:pt x="8054" y="21429"/>
                      </a:cubicBezTo>
                      <a:cubicBezTo>
                        <a:pt x="7947" y="21611"/>
                        <a:pt x="7811" y="21747"/>
                        <a:pt x="7690" y="21915"/>
                      </a:cubicBezTo>
                      <a:cubicBezTo>
                        <a:pt x="7872" y="21824"/>
                        <a:pt x="8068" y="21733"/>
                        <a:pt x="8250" y="21595"/>
                      </a:cubicBezTo>
                      <a:cubicBezTo>
                        <a:pt x="8327" y="21535"/>
                        <a:pt x="8432" y="21474"/>
                        <a:pt x="8509" y="21414"/>
                      </a:cubicBezTo>
                      <a:cubicBezTo>
                        <a:pt x="8584" y="21338"/>
                        <a:pt x="8675" y="21278"/>
                        <a:pt x="8735" y="21187"/>
                      </a:cubicBezTo>
                      <a:cubicBezTo>
                        <a:pt x="8978" y="20853"/>
                        <a:pt x="9190" y="20519"/>
                        <a:pt x="9372" y="20155"/>
                      </a:cubicBezTo>
                      <a:cubicBezTo>
                        <a:pt x="9554" y="19791"/>
                        <a:pt x="9691" y="19427"/>
                        <a:pt x="9813" y="19048"/>
                      </a:cubicBezTo>
                      <a:cubicBezTo>
                        <a:pt x="9873" y="18896"/>
                        <a:pt x="9918" y="18730"/>
                        <a:pt x="9964" y="18562"/>
                      </a:cubicBezTo>
                      <a:cubicBezTo>
                        <a:pt x="10464" y="19609"/>
                        <a:pt x="10965" y="20655"/>
                        <a:pt x="11481" y="21702"/>
                      </a:cubicBezTo>
                      <a:cubicBezTo>
                        <a:pt x="11768" y="22279"/>
                        <a:pt x="12072" y="22855"/>
                        <a:pt x="12375" y="23431"/>
                      </a:cubicBezTo>
                      <a:cubicBezTo>
                        <a:pt x="12664" y="24022"/>
                        <a:pt x="12967" y="24598"/>
                        <a:pt x="13270" y="25174"/>
                      </a:cubicBezTo>
                      <a:cubicBezTo>
                        <a:pt x="13938" y="26297"/>
                        <a:pt x="14605" y="27404"/>
                        <a:pt x="15333" y="28511"/>
                      </a:cubicBezTo>
                      <a:cubicBezTo>
                        <a:pt x="14787" y="27328"/>
                        <a:pt x="14225" y="26161"/>
                        <a:pt x="13679" y="24993"/>
                      </a:cubicBezTo>
                      <a:cubicBezTo>
                        <a:pt x="13543" y="24705"/>
                        <a:pt x="13376" y="24416"/>
                        <a:pt x="13224" y="24129"/>
                      </a:cubicBezTo>
                      <a:lnTo>
                        <a:pt x="12785" y="23264"/>
                      </a:lnTo>
                      <a:cubicBezTo>
                        <a:pt x="12482" y="22687"/>
                        <a:pt x="12193" y="22111"/>
                        <a:pt x="11906" y="21535"/>
                      </a:cubicBezTo>
                      <a:cubicBezTo>
                        <a:pt x="11390" y="20504"/>
                        <a:pt x="10889" y="19458"/>
                        <a:pt x="10389" y="18427"/>
                      </a:cubicBezTo>
                      <a:lnTo>
                        <a:pt x="11481" y="19063"/>
                      </a:lnTo>
                      <a:lnTo>
                        <a:pt x="11906" y="19306"/>
                      </a:lnTo>
                      <a:cubicBezTo>
                        <a:pt x="11981" y="19351"/>
                        <a:pt x="12057" y="19397"/>
                        <a:pt x="12118" y="19442"/>
                      </a:cubicBezTo>
                      <a:cubicBezTo>
                        <a:pt x="12193" y="19488"/>
                        <a:pt x="12270" y="19518"/>
                        <a:pt x="12345" y="19549"/>
                      </a:cubicBezTo>
                      <a:cubicBezTo>
                        <a:pt x="12678" y="19670"/>
                        <a:pt x="12997" y="19791"/>
                        <a:pt x="13331" y="19897"/>
                      </a:cubicBezTo>
                      <a:cubicBezTo>
                        <a:pt x="13088" y="19670"/>
                        <a:pt x="12830" y="19458"/>
                        <a:pt x="12587" y="19230"/>
                      </a:cubicBezTo>
                      <a:cubicBezTo>
                        <a:pt x="12512" y="19185"/>
                        <a:pt x="12452" y="19124"/>
                        <a:pt x="12375" y="19094"/>
                      </a:cubicBezTo>
                      <a:cubicBezTo>
                        <a:pt x="12300" y="19048"/>
                        <a:pt x="12239" y="19003"/>
                        <a:pt x="12163" y="18973"/>
                      </a:cubicBezTo>
                      <a:lnTo>
                        <a:pt x="11724" y="18714"/>
                      </a:lnTo>
                      <a:lnTo>
                        <a:pt x="10070" y="17744"/>
                      </a:lnTo>
                      <a:cubicBezTo>
                        <a:pt x="9570" y="16667"/>
                        <a:pt x="9069" y="15590"/>
                        <a:pt x="8600" y="14514"/>
                      </a:cubicBezTo>
                      <a:cubicBezTo>
                        <a:pt x="8432" y="14134"/>
                        <a:pt x="8266" y="13756"/>
                        <a:pt x="8114" y="13376"/>
                      </a:cubicBezTo>
                      <a:cubicBezTo>
                        <a:pt x="8296" y="13558"/>
                        <a:pt x="8493" y="13740"/>
                        <a:pt x="8705" y="13922"/>
                      </a:cubicBezTo>
                      <a:cubicBezTo>
                        <a:pt x="9055" y="14195"/>
                        <a:pt x="9403" y="14468"/>
                        <a:pt x="9767" y="14726"/>
                      </a:cubicBezTo>
                      <a:cubicBezTo>
                        <a:pt x="10146" y="14969"/>
                        <a:pt x="10525" y="15212"/>
                        <a:pt x="10919" y="15424"/>
                      </a:cubicBezTo>
                      <a:cubicBezTo>
                        <a:pt x="11693" y="15879"/>
                        <a:pt x="12512" y="16257"/>
                        <a:pt x="13346" y="16621"/>
                      </a:cubicBezTo>
                      <a:cubicBezTo>
                        <a:pt x="14211" y="16925"/>
                        <a:pt x="15090" y="17167"/>
                        <a:pt x="15984" y="17335"/>
                      </a:cubicBezTo>
                      <a:cubicBezTo>
                        <a:pt x="15151" y="17001"/>
                        <a:pt x="14332" y="16621"/>
                        <a:pt x="13543" y="16243"/>
                      </a:cubicBezTo>
                      <a:cubicBezTo>
                        <a:pt x="12709" y="15909"/>
                        <a:pt x="11920" y="15515"/>
                        <a:pt x="11162" y="15090"/>
                      </a:cubicBezTo>
                      <a:cubicBezTo>
                        <a:pt x="10783" y="14862"/>
                        <a:pt x="10404" y="14635"/>
                        <a:pt x="10055" y="14393"/>
                      </a:cubicBezTo>
                      <a:cubicBezTo>
                        <a:pt x="9691" y="14150"/>
                        <a:pt x="9342" y="13892"/>
                        <a:pt x="9024" y="13619"/>
                      </a:cubicBezTo>
                      <a:cubicBezTo>
                        <a:pt x="8691" y="13346"/>
                        <a:pt x="8387" y="13042"/>
                        <a:pt x="8098" y="12739"/>
                      </a:cubicBezTo>
                      <a:cubicBezTo>
                        <a:pt x="7917" y="12557"/>
                        <a:pt x="7750" y="12360"/>
                        <a:pt x="7599" y="12163"/>
                      </a:cubicBezTo>
                      <a:cubicBezTo>
                        <a:pt x="7431" y="11754"/>
                        <a:pt x="7265" y="11360"/>
                        <a:pt x="7113" y="10949"/>
                      </a:cubicBezTo>
                      <a:lnTo>
                        <a:pt x="6400" y="9160"/>
                      </a:lnTo>
                      <a:lnTo>
                        <a:pt x="5763" y="7340"/>
                      </a:lnTo>
                      <a:cubicBezTo>
                        <a:pt x="5536" y="6749"/>
                        <a:pt x="5354" y="6127"/>
                        <a:pt x="5156" y="5520"/>
                      </a:cubicBezTo>
                      <a:lnTo>
                        <a:pt x="5021" y="5126"/>
                      </a:lnTo>
                      <a:cubicBezTo>
                        <a:pt x="5870" y="5733"/>
                        <a:pt x="6794" y="6234"/>
                        <a:pt x="7781" y="6628"/>
                      </a:cubicBezTo>
                      <a:cubicBezTo>
                        <a:pt x="8448" y="6885"/>
                        <a:pt x="9130" y="7097"/>
                        <a:pt x="9827" y="7279"/>
                      </a:cubicBezTo>
                      <a:cubicBezTo>
                        <a:pt x="10555" y="7386"/>
                        <a:pt x="11283" y="7431"/>
                        <a:pt x="11997" y="7417"/>
                      </a:cubicBezTo>
                      <a:cubicBezTo>
                        <a:pt x="11299" y="7265"/>
                        <a:pt x="10616" y="7083"/>
                        <a:pt x="9949" y="6871"/>
                      </a:cubicBezTo>
                      <a:cubicBezTo>
                        <a:pt x="9267" y="6719"/>
                        <a:pt x="8600" y="6507"/>
                        <a:pt x="7963" y="6248"/>
                      </a:cubicBezTo>
                      <a:cubicBezTo>
                        <a:pt x="6810" y="5793"/>
                        <a:pt x="5748" y="5172"/>
                        <a:pt x="4808" y="4428"/>
                      </a:cubicBezTo>
                      <a:cubicBezTo>
                        <a:pt x="4732" y="4186"/>
                        <a:pt x="4687" y="3929"/>
                        <a:pt x="4596" y="3686"/>
                      </a:cubicBezTo>
                      <a:lnTo>
                        <a:pt x="4307" y="2776"/>
                      </a:lnTo>
                      <a:cubicBezTo>
                        <a:pt x="4202" y="2473"/>
                        <a:pt x="4095" y="2169"/>
                        <a:pt x="4020" y="1866"/>
                      </a:cubicBezTo>
                      <a:cubicBezTo>
                        <a:pt x="3852" y="1244"/>
                        <a:pt x="3686" y="623"/>
                        <a:pt x="3504" y="0"/>
                      </a:cubicBezTo>
                      <a:lnTo>
                        <a:pt x="3777" y="1911"/>
                      </a:lnTo>
                      <a:cubicBezTo>
                        <a:pt x="3822" y="2230"/>
                        <a:pt x="3898" y="2533"/>
                        <a:pt x="3959" y="28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Google Shape;1549;p22"/>
                <p:cNvSpPr/>
                <p:nvPr/>
              </p:nvSpPr>
              <p:spPr>
                <a:xfrm>
                  <a:off x="1869360" y="167058"/>
                  <a:ext cx="273055" cy="142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1" h="3610" extrusionOk="0">
                      <a:moveTo>
                        <a:pt x="1714" y="941"/>
                      </a:moveTo>
                      <a:cubicBezTo>
                        <a:pt x="1426" y="775"/>
                        <a:pt x="1168" y="607"/>
                        <a:pt x="895" y="425"/>
                      </a:cubicBezTo>
                      <a:lnTo>
                        <a:pt x="456" y="229"/>
                      </a:lnTo>
                      <a:lnTo>
                        <a:pt x="1" y="1"/>
                      </a:lnTo>
                      <a:cubicBezTo>
                        <a:pt x="92" y="138"/>
                        <a:pt x="197" y="259"/>
                        <a:pt x="288" y="395"/>
                      </a:cubicBezTo>
                      <a:cubicBezTo>
                        <a:pt x="395" y="516"/>
                        <a:pt x="516" y="638"/>
                        <a:pt x="622" y="759"/>
                      </a:cubicBezTo>
                      <a:cubicBezTo>
                        <a:pt x="895" y="941"/>
                        <a:pt x="1168" y="1108"/>
                        <a:pt x="1457" y="1275"/>
                      </a:cubicBezTo>
                      <a:cubicBezTo>
                        <a:pt x="2033" y="1608"/>
                        <a:pt x="2609" y="1911"/>
                        <a:pt x="3200" y="2215"/>
                      </a:cubicBezTo>
                      <a:cubicBezTo>
                        <a:pt x="3792" y="2504"/>
                        <a:pt x="4383" y="2776"/>
                        <a:pt x="4989" y="3034"/>
                      </a:cubicBezTo>
                      <a:lnTo>
                        <a:pt x="5899" y="3428"/>
                      </a:lnTo>
                      <a:cubicBezTo>
                        <a:pt x="6233" y="3504"/>
                        <a:pt x="6567" y="3580"/>
                        <a:pt x="6900" y="3610"/>
                      </a:cubicBezTo>
                      <a:cubicBezTo>
                        <a:pt x="6643" y="3413"/>
                        <a:pt x="6370" y="3231"/>
                        <a:pt x="6097" y="3049"/>
                      </a:cubicBezTo>
                      <a:cubicBezTo>
                        <a:pt x="5794" y="2928"/>
                        <a:pt x="5490" y="2807"/>
                        <a:pt x="5187" y="2670"/>
                      </a:cubicBezTo>
                      <a:cubicBezTo>
                        <a:pt x="4595" y="2413"/>
                        <a:pt x="4004" y="2140"/>
                        <a:pt x="3412" y="1851"/>
                      </a:cubicBezTo>
                      <a:cubicBezTo>
                        <a:pt x="2836" y="1563"/>
                        <a:pt x="2260" y="1260"/>
                        <a:pt x="1714" y="94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0" name="Google Shape;1550;p22"/>
                <p:cNvSpPr/>
                <p:nvPr/>
              </p:nvSpPr>
              <p:spPr>
                <a:xfrm>
                  <a:off x="1643108" y="110080"/>
                  <a:ext cx="113480" cy="20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" h="5111" extrusionOk="0">
                      <a:moveTo>
                        <a:pt x="2473" y="652"/>
                      </a:moveTo>
                      <a:cubicBezTo>
                        <a:pt x="2413" y="895"/>
                        <a:pt x="2322" y="1123"/>
                        <a:pt x="2245" y="1350"/>
                      </a:cubicBezTo>
                      <a:cubicBezTo>
                        <a:pt x="2079" y="1805"/>
                        <a:pt x="1897" y="2260"/>
                        <a:pt x="1699" y="2700"/>
                      </a:cubicBezTo>
                      <a:cubicBezTo>
                        <a:pt x="1487" y="3139"/>
                        <a:pt x="1244" y="3564"/>
                        <a:pt x="957" y="3958"/>
                      </a:cubicBezTo>
                      <a:cubicBezTo>
                        <a:pt x="805" y="4156"/>
                        <a:pt x="653" y="4352"/>
                        <a:pt x="471" y="4520"/>
                      </a:cubicBezTo>
                      <a:cubicBezTo>
                        <a:pt x="350" y="4716"/>
                        <a:pt x="199" y="4914"/>
                        <a:pt x="1" y="5111"/>
                      </a:cubicBezTo>
                      <a:cubicBezTo>
                        <a:pt x="274" y="5035"/>
                        <a:pt x="516" y="4898"/>
                        <a:pt x="744" y="4747"/>
                      </a:cubicBezTo>
                      <a:cubicBezTo>
                        <a:pt x="941" y="4550"/>
                        <a:pt x="1108" y="4352"/>
                        <a:pt x="1260" y="4140"/>
                      </a:cubicBezTo>
                      <a:cubicBezTo>
                        <a:pt x="1563" y="3731"/>
                        <a:pt x="1821" y="3291"/>
                        <a:pt x="2033" y="2836"/>
                      </a:cubicBezTo>
                      <a:cubicBezTo>
                        <a:pt x="2245" y="2381"/>
                        <a:pt x="2443" y="1926"/>
                        <a:pt x="2595" y="1456"/>
                      </a:cubicBezTo>
                      <a:cubicBezTo>
                        <a:pt x="2686" y="1214"/>
                        <a:pt x="2761" y="986"/>
                        <a:pt x="2837" y="743"/>
                      </a:cubicBezTo>
                      <a:cubicBezTo>
                        <a:pt x="2852" y="500"/>
                        <a:pt x="2868" y="243"/>
                        <a:pt x="2852" y="1"/>
                      </a:cubicBezTo>
                      <a:cubicBezTo>
                        <a:pt x="2716" y="213"/>
                        <a:pt x="2595" y="440"/>
                        <a:pt x="2473" y="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551" name="Google Shape;1551;p22"/>
          <p:cNvGrpSpPr/>
          <p:nvPr/>
        </p:nvGrpSpPr>
        <p:grpSpPr>
          <a:xfrm rot="10800000">
            <a:off x="-518238" y="2803179"/>
            <a:ext cx="1606516" cy="1428444"/>
            <a:chOff x="8179996" y="3767309"/>
            <a:chExt cx="1204887" cy="1071333"/>
          </a:xfrm>
        </p:grpSpPr>
        <p:sp>
          <p:nvSpPr>
            <p:cNvPr id="1552" name="Google Shape;1552;p22"/>
            <p:cNvSpPr/>
            <p:nvPr/>
          </p:nvSpPr>
          <p:spPr>
            <a:xfrm rot="-4684308" flipH="1">
              <a:off x="8874933" y="4304310"/>
              <a:ext cx="371102" cy="584722"/>
            </a:xfrm>
            <a:custGeom>
              <a:avLst/>
              <a:gdLst/>
              <a:ahLst/>
              <a:cxnLst/>
              <a:rect l="l" t="t" r="r" b="b"/>
              <a:pathLst>
                <a:path w="8726" h="13749" extrusionOk="0">
                  <a:moveTo>
                    <a:pt x="27" y="184"/>
                  </a:moveTo>
                  <a:cubicBezTo>
                    <a:pt x="236" y="1558"/>
                    <a:pt x="1413" y="2395"/>
                    <a:pt x="2578" y="2971"/>
                  </a:cubicBezTo>
                  <a:cubicBezTo>
                    <a:pt x="3872" y="3611"/>
                    <a:pt x="5743" y="4226"/>
                    <a:pt x="6122" y="5834"/>
                  </a:cubicBezTo>
                  <a:cubicBezTo>
                    <a:pt x="6266" y="6436"/>
                    <a:pt x="6096" y="7156"/>
                    <a:pt x="5612" y="7575"/>
                  </a:cubicBezTo>
                  <a:cubicBezTo>
                    <a:pt x="5324" y="7836"/>
                    <a:pt x="4854" y="7967"/>
                    <a:pt x="4487" y="7784"/>
                  </a:cubicBezTo>
                  <a:cubicBezTo>
                    <a:pt x="3964" y="7522"/>
                    <a:pt x="4081" y="6933"/>
                    <a:pt x="4552" y="6711"/>
                  </a:cubicBezTo>
                  <a:cubicBezTo>
                    <a:pt x="5965" y="6057"/>
                    <a:pt x="7508" y="7326"/>
                    <a:pt x="7862" y="8647"/>
                  </a:cubicBezTo>
                  <a:cubicBezTo>
                    <a:pt x="8071" y="9444"/>
                    <a:pt x="7979" y="10308"/>
                    <a:pt x="7679" y="11066"/>
                  </a:cubicBezTo>
                  <a:cubicBezTo>
                    <a:pt x="7325" y="11982"/>
                    <a:pt x="6685" y="12688"/>
                    <a:pt x="6031" y="13394"/>
                  </a:cubicBezTo>
                  <a:cubicBezTo>
                    <a:pt x="5900" y="13539"/>
                    <a:pt x="6109" y="13748"/>
                    <a:pt x="6266" y="13643"/>
                  </a:cubicBezTo>
                  <a:cubicBezTo>
                    <a:pt x="7731" y="12557"/>
                    <a:pt x="8725" y="10583"/>
                    <a:pt x="8333" y="8752"/>
                  </a:cubicBezTo>
                  <a:cubicBezTo>
                    <a:pt x="7993" y="7182"/>
                    <a:pt x="6502" y="5822"/>
                    <a:pt x="4814" y="6188"/>
                  </a:cubicBezTo>
                  <a:cubicBezTo>
                    <a:pt x="4095" y="6345"/>
                    <a:pt x="3427" y="6985"/>
                    <a:pt x="3886" y="7744"/>
                  </a:cubicBezTo>
                  <a:cubicBezTo>
                    <a:pt x="4304" y="8424"/>
                    <a:pt x="5259" y="8386"/>
                    <a:pt x="5821" y="7941"/>
                  </a:cubicBezTo>
                  <a:cubicBezTo>
                    <a:pt x="6383" y="7509"/>
                    <a:pt x="6619" y="6750"/>
                    <a:pt x="6554" y="6070"/>
                  </a:cubicBezTo>
                  <a:cubicBezTo>
                    <a:pt x="6488" y="5273"/>
                    <a:pt x="5978" y="4592"/>
                    <a:pt x="5377" y="4095"/>
                  </a:cubicBezTo>
                  <a:cubicBezTo>
                    <a:pt x="3807" y="2774"/>
                    <a:pt x="733" y="2526"/>
                    <a:pt x="276" y="158"/>
                  </a:cubicBezTo>
                  <a:cubicBezTo>
                    <a:pt x="236" y="1"/>
                    <a:pt x="1" y="27"/>
                    <a:pt x="27" y="1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2"/>
            <p:cNvSpPr/>
            <p:nvPr/>
          </p:nvSpPr>
          <p:spPr>
            <a:xfrm rot="-4684308" flipH="1">
              <a:off x="8394624" y="3878908"/>
              <a:ext cx="556313" cy="649194"/>
            </a:xfrm>
            <a:custGeom>
              <a:avLst/>
              <a:gdLst/>
              <a:ahLst/>
              <a:cxnLst/>
              <a:rect l="l" t="t" r="r" b="b"/>
              <a:pathLst>
                <a:path w="13081" h="15265" extrusionOk="0">
                  <a:moveTo>
                    <a:pt x="5206" y="1"/>
                  </a:moveTo>
                  <a:lnTo>
                    <a:pt x="13080" y="10949"/>
                  </a:lnTo>
                  <a:cubicBezTo>
                    <a:pt x="13080" y="10949"/>
                    <a:pt x="12557" y="13603"/>
                    <a:pt x="10216" y="14440"/>
                  </a:cubicBezTo>
                  <a:cubicBezTo>
                    <a:pt x="7862" y="15265"/>
                    <a:pt x="6763" y="14663"/>
                    <a:pt x="6763" y="14663"/>
                  </a:cubicBezTo>
                  <a:lnTo>
                    <a:pt x="1" y="34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2"/>
            <p:cNvSpPr/>
            <p:nvPr/>
          </p:nvSpPr>
          <p:spPr>
            <a:xfrm rot="-4684308" flipH="1">
              <a:off x="8311233" y="3977662"/>
              <a:ext cx="285407" cy="160842"/>
            </a:xfrm>
            <a:custGeom>
              <a:avLst/>
              <a:gdLst/>
              <a:ahLst/>
              <a:cxnLst/>
              <a:rect l="l" t="t" r="r" b="b"/>
              <a:pathLst>
                <a:path w="6711" h="3782" extrusionOk="0">
                  <a:moveTo>
                    <a:pt x="2355" y="3532"/>
                  </a:moveTo>
                  <a:cubicBezTo>
                    <a:pt x="1544" y="3401"/>
                    <a:pt x="759" y="3179"/>
                    <a:pt x="1" y="2878"/>
                  </a:cubicBezTo>
                  <a:lnTo>
                    <a:pt x="4303" y="1"/>
                  </a:lnTo>
                  <a:lnTo>
                    <a:pt x="6710" y="3362"/>
                  </a:lnTo>
                  <a:cubicBezTo>
                    <a:pt x="5311" y="3767"/>
                    <a:pt x="3794" y="3781"/>
                    <a:pt x="2355" y="35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22"/>
            <p:cNvSpPr/>
            <p:nvPr/>
          </p:nvSpPr>
          <p:spPr>
            <a:xfrm rot="-4684308" flipH="1">
              <a:off x="8439068" y="4097781"/>
              <a:ext cx="424517" cy="156334"/>
            </a:xfrm>
            <a:custGeom>
              <a:avLst/>
              <a:gdLst/>
              <a:ahLst/>
              <a:cxnLst/>
              <a:rect l="l" t="t" r="r" b="b"/>
              <a:pathLst>
                <a:path w="9982" h="3676" extrusionOk="0">
                  <a:moveTo>
                    <a:pt x="4174" y="3388"/>
                  </a:moveTo>
                  <a:cubicBezTo>
                    <a:pt x="3349" y="3257"/>
                    <a:pt x="2526" y="3074"/>
                    <a:pt x="1727" y="2852"/>
                  </a:cubicBezTo>
                  <a:lnTo>
                    <a:pt x="1" y="0"/>
                  </a:lnTo>
                  <a:cubicBezTo>
                    <a:pt x="1126" y="405"/>
                    <a:pt x="2290" y="719"/>
                    <a:pt x="3441" y="916"/>
                  </a:cubicBezTo>
                  <a:cubicBezTo>
                    <a:pt x="5050" y="1178"/>
                    <a:pt x="6776" y="1190"/>
                    <a:pt x="8281" y="524"/>
                  </a:cubicBezTo>
                  <a:lnTo>
                    <a:pt x="9981" y="2878"/>
                  </a:lnTo>
                  <a:cubicBezTo>
                    <a:pt x="8136" y="3597"/>
                    <a:pt x="6136" y="3675"/>
                    <a:pt x="4174" y="33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22"/>
            <p:cNvSpPr/>
            <p:nvPr/>
          </p:nvSpPr>
          <p:spPr>
            <a:xfrm rot="-4684308" flipH="1">
              <a:off x="8679663" y="4277117"/>
              <a:ext cx="345457" cy="144128"/>
            </a:xfrm>
            <a:custGeom>
              <a:avLst/>
              <a:gdLst/>
              <a:ahLst/>
              <a:cxnLst/>
              <a:rect l="l" t="t" r="r" b="b"/>
              <a:pathLst>
                <a:path w="8123" h="3389" extrusionOk="0">
                  <a:moveTo>
                    <a:pt x="3846" y="3336"/>
                  </a:moveTo>
                  <a:cubicBezTo>
                    <a:pt x="3113" y="3388"/>
                    <a:pt x="2381" y="3336"/>
                    <a:pt x="1661" y="3218"/>
                  </a:cubicBezTo>
                  <a:cubicBezTo>
                    <a:pt x="1556" y="3191"/>
                    <a:pt x="1452" y="3165"/>
                    <a:pt x="1361" y="3153"/>
                  </a:cubicBezTo>
                  <a:lnTo>
                    <a:pt x="0" y="916"/>
                  </a:lnTo>
                  <a:cubicBezTo>
                    <a:pt x="864" y="1165"/>
                    <a:pt x="1753" y="1295"/>
                    <a:pt x="2655" y="1308"/>
                  </a:cubicBezTo>
                  <a:cubicBezTo>
                    <a:pt x="4512" y="1322"/>
                    <a:pt x="6317" y="772"/>
                    <a:pt x="8005" y="0"/>
                  </a:cubicBezTo>
                  <a:lnTo>
                    <a:pt x="8122" y="171"/>
                  </a:lnTo>
                  <a:cubicBezTo>
                    <a:pt x="8122" y="171"/>
                    <a:pt x="7861" y="1465"/>
                    <a:pt x="6919" y="2537"/>
                  </a:cubicBezTo>
                  <a:cubicBezTo>
                    <a:pt x="5977" y="3022"/>
                    <a:pt x="4918" y="3270"/>
                    <a:pt x="3846" y="3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22"/>
            <p:cNvSpPr/>
            <p:nvPr/>
          </p:nvSpPr>
          <p:spPr>
            <a:xfrm rot="-4684308" flipH="1">
              <a:off x="8235631" y="3778602"/>
              <a:ext cx="336569" cy="386625"/>
            </a:xfrm>
            <a:custGeom>
              <a:avLst/>
              <a:gdLst/>
              <a:ahLst/>
              <a:cxnLst/>
              <a:rect l="l" t="t" r="r" b="b"/>
              <a:pathLst>
                <a:path w="7914" h="9091" extrusionOk="0">
                  <a:moveTo>
                    <a:pt x="7874" y="3323"/>
                  </a:moveTo>
                  <a:cubicBezTo>
                    <a:pt x="7874" y="3323"/>
                    <a:pt x="1256" y="0"/>
                    <a:pt x="877" y="379"/>
                  </a:cubicBezTo>
                  <a:cubicBezTo>
                    <a:pt x="511" y="745"/>
                    <a:pt x="0" y="8345"/>
                    <a:pt x="0" y="8345"/>
                  </a:cubicBezTo>
                  <a:cubicBezTo>
                    <a:pt x="0" y="8345"/>
                    <a:pt x="1570" y="9090"/>
                    <a:pt x="4748" y="7299"/>
                  </a:cubicBezTo>
                  <a:cubicBezTo>
                    <a:pt x="7914" y="5520"/>
                    <a:pt x="7874" y="3323"/>
                    <a:pt x="7874" y="3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22"/>
            <p:cNvSpPr/>
            <p:nvPr/>
          </p:nvSpPr>
          <p:spPr>
            <a:xfrm rot="-4684308" flipH="1">
              <a:off x="8231336" y="3902332"/>
              <a:ext cx="208091" cy="109638"/>
            </a:xfrm>
            <a:custGeom>
              <a:avLst/>
              <a:gdLst/>
              <a:ahLst/>
              <a:cxnLst/>
              <a:rect l="l" t="t" r="r" b="b"/>
              <a:pathLst>
                <a:path w="4893" h="2578" extrusionOk="0">
                  <a:moveTo>
                    <a:pt x="288" y="210"/>
                  </a:moveTo>
                  <a:cubicBezTo>
                    <a:pt x="472" y="53"/>
                    <a:pt x="707" y="1"/>
                    <a:pt x="981" y="14"/>
                  </a:cubicBezTo>
                  <a:cubicBezTo>
                    <a:pt x="1466" y="14"/>
                    <a:pt x="1871" y="223"/>
                    <a:pt x="2277" y="419"/>
                  </a:cubicBezTo>
                  <a:cubicBezTo>
                    <a:pt x="2590" y="576"/>
                    <a:pt x="2904" y="721"/>
                    <a:pt x="3218" y="864"/>
                  </a:cubicBezTo>
                  <a:cubicBezTo>
                    <a:pt x="3584" y="1021"/>
                    <a:pt x="3925" y="1191"/>
                    <a:pt x="4238" y="1387"/>
                  </a:cubicBezTo>
                  <a:cubicBezTo>
                    <a:pt x="4265" y="1401"/>
                    <a:pt x="4303" y="1427"/>
                    <a:pt x="4329" y="1439"/>
                  </a:cubicBezTo>
                  <a:lnTo>
                    <a:pt x="4329" y="1439"/>
                  </a:lnTo>
                  <a:cubicBezTo>
                    <a:pt x="4474" y="1531"/>
                    <a:pt x="4605" y="1610"/>
                    <a:pt x="4683" y="1741"/>
                  </a:cubicBezTo>
                  <a:cubicBezTo>
                    <a:pt x="4814" y="1936"/>
                    <a:pt x="4892" y="2198"/>
                    <a:pt x="4643" y="2355"/>
                  </a:cubicBezTo>
                  <a:cubicBezTo>
                    <a:pt x="4265" y="2578"/>
                    <a:pt x="3728" y="2499"/>
                    <a:pt x="3297" y="2395"/>
                  </a:cubicBezTo>
                  <a:cubicBezTo>
                    <a:pt x="2904" y="2290"/>
                    <a:pt x="2524" y="2133"/>
                    <a:pt x="2158" y="1989"/>
                  </a:cubicBezTo>
                  <a:lnTo>
                    <a:pt x="1217" y="1596"/>
                  </a:lnTo>
                  <a:cubicBezTo>
                    <a:pt x="1060" y="1518"/>
                    <a:pt x="903" y="1453"/>
                    <a:pt x="759" y="1374"/>
                  </a:cubicBezTo>
                  <a:cubicBezTo>
                    <a:pt x="641" y="1309"/>
                    <a:pt x="524" y="1244"/>
                    <a:pt x="419" y="1165"/>
                  </a:cubicBezTo>
                  <a:lnTo>
                    <a:pt x="236" y="982"/>
                  </a:lnTo>
                  <a:cubicBezTo>
                    <a:pt x="144" y="785"/>
                    <a:pt x="131" y="759"/>
                    <a:pt x="196" y="904"/>
                  </a:cubicBezTo>
                  <a:cubicBezTo>
                    <a:pt x="1" y="694"/>
                    <a:pt x="92" y="380"/>
                    <a:pt x="28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59" name="Google Shape;1559;p22"/>
          <p:cNvGrpSpPr/>
          <p:nvPr/>
        </p:nvGrpSpPr>
        <p:grpSpPr>
          <a:xfrm>
            <a:off x="-98543" y="-73863"/>
            <a:ext cx="12196957" cy="7040584"/>
            <a:chOff x="-73907" y="-55397"/>
            <a:chExt cx="9147718" cy="5280438"/>
          </a:xfrm>
        </p:grpSpPr>
        <p:sp>
          <p:nvSpPr>
            <p:cNvPr id="1560" name="Google Shape;1560;p22"/>
            <p:cNvSpPr/>
            <p:nvPr/>
          </p:nvSpPr>
          <p:spPr>
            <a:xfrm>
              <a:off x="-50160" y="1485927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2"/>
            <p:cNvSpPr/>
            <p:nvPr/>
          </p:nvSpPr>
          <p:spPr>
            <a:xfrm rot="-2251022">
              <a:off x="7114577" y="4932738"/>
              <a:ext cx="159399" cy="95684"/>
            </a:xfrm>
            <a:custGeom>
              <a:avLst/>
              <a:gdLst/>
              <a:ahLst/>
              <a:cxnLst/>
              <a:rect l="l" t="t" r="r" b="b"/>
              <a:pathLst>
                <a:path w="3337" h="2003" extrusionOk="0">
                  <a:moveTo>
                    <a:pt x="2851" y="834"/>
                  </a:moveTo>
                  <a:lnTo>
                    <a:pt x="2609" y="622"/>
                  </a:lnTo>
                  <a:lnTo>
                    <a:pt x="2488" y="607"/>
                  </a:lnTo>
                  <a:cubicBezTo>
                    <a:pt x="2427" y="607"/>
                    <a:pt x="2381" y="607"/>
                    <a:pt x="2336" y="592"/>
                  </a:cubicBezTo>
                  <a:lnTo>
                    <a:pt x="2199" y="592"/>
                  </a:lnTo>
                  <a:cubicBezTo>
                    <a:pt x="2047" y="561"/>
                    <a:pt x="1881" y="531"/>
                    <a:pt x="1729" y="470"/>
                  </a:cubicBezTo>
                  <a:cubicBezTo>
                    <a:pt x="1578" y="410"/>
                    <a:pt x="1441" y="334"/>
                    <a:pt x="1305" y="258"/>
                  </a:cubicBezTo>
                  <a:lnTo>
                    <a:pt x="1123" y="122"/>
                  </a:lnTo>
                  <a:lnTo>
                    <a:pt x="1001" y="1"/>
                  </a:lnTo>
                  <a:lnTo>
                    <a:pt x="652" y="1"/>
                  </a:lnTo>
                  <a:lnTo>
                    <a:pt x="546" y="1"/>
                  </a:lnTo>
                  <a:lnTo>
                    <a:pt x="15" y="1"/>
                  </a:lnTo>
                  <a:lnTo>
                    <a:pt x="0" y="547"/>
                  </a:lnTo>
                  <a:lnTo>
                    <a:pt x="15" y="683"/>
                  </a:lnTo>
                  <a:lnTo>
                    <a:pt x="15" y="698"/>
                  </a:lnTo>
                  <a:cubicBezTo>
                    <a:pt x="31" y="789"/>
                    <a:pt x="45" y="865"/>
                    <a:pt x="61" y="956"/>
                  </a:cubicBezTo>
                  <a:lnTo>
                    <a:pt x="106" y="1093"/>
                  </a:lnTo>
                  <a:lnTo>
                    <a:pt x="213" y="1184"/>
                  </a:lnTo>
                  <a:cubicBezTo>
                    <a:pt x="258" y="1229"/>
                    <a:pt x="304" y="1259"/>
                    <a:pt x="349" y="1289"/>
                  </a:cubicBezTo>
                  <a:lnTo>
                    <a:pt x="364" y="1305"/>
                  </a:lnTo>
                  <a:lnTo>
                    <a:pt x="516" y="1410"/>
                  </a:lnTo>
                  <a:lnTo>
                    <a:pt x="531" y="1410"/>
                  </a:lnTo>
                  <a:cubicBezTo>
                    <a:pt x="759" y="1562"/>
                    <a:pt x="986" y="1683"/>
                    <a:pt x="1244" y="1774"/>
                  </a:cubicBezTo>
                  <a:cubicBezTo>
                    <a:pt x="1501" y="1881"/>
                    <a:pt x="1760" y="1942"/>
                    <a:pt x="2033" y="1972"/>
                  </a:cubicBezTo>
                  <a:lnTo>
                    <a:pt x="2033" y="1972"/>
                  </a:lnTo>
                  <a:lnTo>
                    <a:pt x="2229" y="2003"/>
                  </a:lnTo>
                  <a:lnTo>
                    <a:pt x="2245" y="2003"/>
                  </a:lnTo>
                  <a:lnTo>
                    <a:pt x="2441" y="2003"/>
                  </a:lnTo>
                  <a:lnTo>
                    <a:pt x="2579" y="2003"/>
                  </a:lnTo>
                  <a:lnTo>
                    <a:pt x="2684" y="1926"/>
                  </a:lnTo>
                  <a:cubicBezTo>
                    <a:pt x="2745" y="1865"/>
                    <a:pt x="2821" y="1821"/>
                    <a:pt x="2882" y="1760"/>
                  </a:cubicBezTo>
                  <a:lnTo>
                    <a:pt x="2882" y="1760"/>
                  </a:lnTo>
                  <a:cubicBezTo>
                    <a:pt x="2957" y="1683"/>
                    <a:pt x="3018" y="1623"/>
                    <a:pt x="3078" y="1548"/>
                  </a:cubicBezTo>
                  <a:lnTo>
                    <a:pt x="3337" y="1229"/>
                  </a:lnTo>
                  <a:lnTo>
                    <a:pt x="3033" y="9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2"/>
            <p:cNvSpPr/>
            <p:nvPr/>
          </p:nvSpPr>
          <p:spPr>
            <a:xfrm>
              <a:off x="1509033" y="-55397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2"/>
            <p:cNvSpPr/>
            <p:nvPr/>
          </p:nvSpPr>
          <p:spPr>
            <a:xfrm rot="897554">
              <a:off x="8924711" y="927106"/>
              <a:ext cx="131119" cy="156538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2"/>
            <p:cNvSpPr/>
            <p:nvPr/>
          </p:nvSpPr>
          <p:spPr>
            <a:xfrm flipH="1">
              <a:off x="4396259" y="5067066"/>
              <a:ext cx="175354" cy="157975"/>
            </a:xfrm>
            <a:custGeom>
              <a:avLst/>
              <a:gdLst/>
              <a:ahLst/>
              <a:cxnLst/>
              <a:rect l="l" t="t" r="r" b="b"/>
              <a:pathLst>
                <a:path w="3671" h="3307" extrusionOk="0">
                  <a:moveTo>
                    <a:pt x="2366" y="3079"/>
                  </a:moveTo>
                  <a:cubicBezTo>
                    <a:pt x="2259" y="2973"/>
                    <a:pt x="2154" y="2882"/>
                    <a:pt x="2047" y="2776"/>
                  </a:cubicBezTo>
                  <a:lnTo>
                    <a:pt x="713" y="1577"/>
                  </a:lnTo>
                  <a:lnTo>
                    <a:pt x="288" y="1199"/>
                  </a:lnTo>
                  <a:lnTo>
                    <a:pt x="258" y="1092"/>
                  </a:lnTo>
                  <a:cubicBezTo>
                    <a:pt x="197" y="910"/>
                    <a:pt x="136" y="728"/>
                    <a:pt x="91" y="532"/>
                  </a:cubicBezTo>
                  <a:lnTo>
                    <a:pt x="0" y="0"/>
                  </a:lnTo>
                  <a:lnTo>
                    <a:pt x="531" y="46"/>
                  </a:lnTo>
                  <a:cubicBezTo>
                    <a:pt x="728" y="61"/>
                    <a:pt x="925" y="107"/>
                    <a:pt x="1123" y="137"/>
                  </a:cubicBezTo>
                  <a:lnTo>
                    <a:pt x="1228" y="168"/>
                  </a:lnTo>
                  <a:lnTo>
                    <a:pt x="1638" y="532"/>
                  </a:lnTo>
                  <a:lnTo>
                    <a:pt x="2305" y="1138"/>
                  </a:lnTo>
                  <a:lnTo>
                    <a:pt x="2973" y="1745"/>
                  </a:lnTo>
                  <a:cubicBezTo>
                    <a:pt x="3078" y="1836"/>
                    <a:pt x="3185" y="1941"/>
                    <a:pt x="3306" y="2032"/>
                  </a:cubicBezTo>
                  <a:lnTo>
                    <a:pt x="3397" y="2109"/>
                  </a:lnTo>
                  <a:lnTo>
                    <a:pt x="3428" y="2214"/>
                  </a:lnTo>
                  <a:cubicBezTo>
                    <a:pt x="3488" y="2412"/>
                    <a:pt x="3549" y="2594"/>
                    <a:pt x="3594" y="2791"/>
                  </a:cubicBezTo>
                  <a:lnTo>
                    <a:pt x="3670" y="3306"/>
                  </a:lnTo>
                  <a:lnTo>
                    <a:pt x="3155" y="3276"/>
                  </a:lnTo>
                  <a:cubicBezTo>
                    <a:pt x="2957" y="3261"/>
                    <a:pt x="2760" y="3215"/>
                    <a:pt x="2563" y="3185"/>
                  </a:cubicBezTo>
                  <a:lnTo>
                    <a:pt x="2441" y="31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2"/>
            <p:cNvSpPr/>
            <p:nvPr/>
          </p:nvSpPr>
          <p:spPr>
            <a:xfrm flipH="1">
              <a:off x="8694790" y="102577"/>
              <a:ext cx="119562" cy="116750"/>
            </a:xfrm>
            <a:custGeom>
              <a:avLst/>
              <a:gdLst/>
              <a:ahLst/>
              <a:cxnLst/>
              <a:rect l="l" t="t" r="r" b="b"/>
              <a:pathLst>
                <a:path w="2503" h="2444" extrusionOk="0">
                  <a:moveTo>
                    <a:pt x="1" y="2033"/>
                  </a:moveTo>
                  <a:cubicBezTo>
                    <a:pt x="1" y="1881"/>
                    <a:pt x="15" y="1730"/>
                    <a:pt x="31" y="1578"/>
                  </a:cubicBezTo>
                  <a:lnTo>
                    <a:pt x="31" y="1426"/>
                  </a:lnTo>
                  <a:lnTo>
                    <a:pt x="1198" y="320"/>
                  </a:lnTo>
                  <a:cubicBezTo>
                    <a:pt x="1259" y="259"/>
                    <a:pt x="1335" y="199"/>
                    <a:pt x="1396" y="138"/>
                  </a:cubicBezTo>
                  <a:lnTo>
                    <a:pt x="1501" y="17"/>
                  </a:lnTo>
                  <a:lnTo>
                    <a:pt x="1669" y="1"/>
                  </a:lnTo>
                  <a:cubicBezTo>
                    <a:pt x="1835" y="1"/>
                    <a:pt x="1972" y="1"/>
                    <a:pt x="2138" y="17"/>
                  </a:cubicBezTo>
                  <a:lnTo>
                    <a:pt x="2472" y="62"/>
                  </a:lnTo>
                  <a:lnTo>
                    <a:pt x="2502" y="395"/>
                  </a:lnTo>
                  <a:cubicBezTo>
                    <a:pt x="2502" y="547"/>
                    <a:pt x="2502" y="699"/>
                    <a:pt x="2488" y="866"/>
                  </a:cubicBezTo>
                  <a:lnTo>
                    <a:pt x="2472" y="1032"/>
                  </a:lnTo>
                  <a:lnTo>
                    <a:pt x="2336" y="1139"/>
                  </a:lnTo>
                  <a:cubicBezTo>
                    <a:pt x="2275" y="1200"/>
                    <a:pt x="2215" y="1260"/>
                    <a:pt x="2138" y="1321"/>
                  </a:cubicBezTo>
                  <a:lnTo>
                    <a:pt x="1305" y="2110"/>
                  </a:lnTo>
                  <a:lnTo>
                    <a:pt x="986" y="2413"/>
                  </a:lnTo>
                  <a:lnTo>
                    <a:pt x="834" y="2427"/>
                  </a:lnTo>
                  <a:cubicBezTo>
                    <a:pt x="682" y="2427"/>
                    <a:pt x="531" y="2443"/>
                    <a:pt x="379" y="2413"/>
                  </a:cubicBezTo>
                  <a:lnTo>
                    <a:pt x="31" y="23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2"/>
            <p:cNvSpPr/>
            <p:nvPr/>
          </p:nvSpPr>
          <p:spPr>
            <a:xfrm rot="-897554" flipH="1">
              <a:off x="-55926" y="4437681"/>
              <a:ext cx="131119" cy="156538"/>
            </a:xfrm>
            <a:custGeom>
              <a:avLst/>
              <a:gdLst/>
              <a:ahLst/>
              <a:cxnLst/>
              <a:rect l="l" t="t" r="r" b="b"/>
              <a:pathLst>
                <a:path w="2745" h="3277" extrusionOk="0">
                  <a:moveTo>
                    <a:pt x="743" y="3094"/>
                  </a:moveTo>
                  <a:cubicBezTo>
                    <a:pt x="894" y="3018"/>
                    <a:pt x="1032" y="2927"/>
                    <a:pt x="1167" y="2852"/>
                  </a:cubicBezTo>
                  <a:lnTo>
                    <a:pt x="1289" y="2775"/>
                  </a:lnTo>
                  <a:lnTo>
                    <a:pt x="1349" y="2639"/>
                  </a:lnTo>
                  <a:cubicBezTo>
                    <a:pt x="1380" y="2548"/>
                    <a:pt x="1426" y="2457"/>
                    <a:pt x="1471" y="2381"/>
                  </a:cubicBezTo>
                  <a:cubicBezTo>
                    <a:pt x="1562" y="2199"/>
                    <a:pt x="1669" y="2033"/>
                    <a:pt x="1790" y="1865"/>
                  </a:cubicBezTo>
                  <a:cubicBezTo>
                    <a:pt x="1911" y="1699"/>
                    <a:pt x="2047" y="1548"/>
                    <a:pt x="2199" y="1396"/>
                  </a:cubicBezTo>
                  <a:cubicBezTo>
                    <a:pt x="2275" y="1335"/>
                    <a:pt x="2350" y="1259"/>
                    <a:pt x="2427" y="1198"/>
                  </a:cubicBezTo>
                  <a:lnTo>
                    <a:pt x="2532" y="1107"/>
                  </a:lnTo>
                  <a:lnTo>
                    <a:pt x="2563" y="971"/>
                  </a:lnTo>
                  <a:cubicBezTo>
                    <a:pt x="2593" y="820"/>
                    <a:pt x="2639" y="668"/>
                    <a:pt x="2669" y="516"/>
                  </a:cubicBezTo>
                  <a:lnTo>
                    <a:pt x="2745" y="92"/>
                  </a:lnTo>
                  <a:lnTo>
                    <a:pt x="2320" y="31"/>
                  </a:lnTo>
                  <a:cubicBezTo>
                    <a:pt x="2123" y="1"/>
                    <a:pt x="1941" y="1"/>
                    <a:pt x="1744" y="31"/>
                  </a:cubicBezTo>
                  <a:lnTo>
                    <a:pt x="1622" y="46"/>
                  </a:lnTo>
                  <a:lnTo>
                    <a:pt x="1517" y="122"/>
                  </a:lnTo>
                  <a:cubicBezTo>
                    <a:pt x="1410" y="213"/>
                    <a:pt x="1319" y="304"/>
                    <a:pt x="1214" y="395"/>
                  </a:cubicBezTo>
                  <a:cubicBezTo>
                    <a:pt x="1016" y="592"/>
                    <a:pt x="834" y="804"/>
                    <a:pt x="668" y="1032"/>
                  </a:cubicBezTo>
                  <a:cubicBezTo>
                    <a:pt x="500" y="1244"/>
                    <a:pt x="349" y="1487"/>
                    <a:pt x="227" y="1730"/>
                  </a:cubicBezTo>
                  <a:lnTo>
                    <a:pt x="136" y="1926"/>
                  </a:lnTo>
                  <a:lnTo>
                    <a:pt x="122" y="1942"/>
                  </a:lnTo>
                  <a:cubicBezTo>
                    <a:pt x="106" y="1987"/>
                    <a:pt x="76" y="2047"/>
                    <a:pt x="45" y="2093"/>
                  </a:cubicBezTo>
                  <a:lnTo>
                    <a:pt x="0" y="2215"/>
                  </a:lnTo>
                  <a:lnTo>
                    <a:pt x="15" y="2351"/>
                  </a:lnTo>
                  <a:cubicBezTo>
                    <a:pt x="61" y="2548"/>
                    <a:pt x="106" y="2730"/>
                    <a:pt x="197" y="2897"/>
                  </a:cubicBezTo>
                  <a:lnTo>
                    <a:pt x="379" y="32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520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9/30/2025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930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D600-C7B4-3444-098B-DC0F77334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CF5F9-9AED-9C1B-BD21-ACBA44E9E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1723F-D9BE-691F-34F0-6F177178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1FD64-EAEB-F5E7-694E-6A6AE759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A35D6-4BF8-83A1-00F0-41B9A67B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1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EC53-67D8-74D7-AF1B-1381EED4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89C1-0273-0A8E-DCC4-5A5DC4DF5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C615-DBC2-EE79-6BAF-FABB8D28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A799-2D7E-195E-AA53-43DBD704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45BDC-5B05-C160-1FC4-00362720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03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A3ED-6F0E-A058-A08D-D0FF2A2D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668D6-56BC-109C-69AC-38EB525AC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F475-BAAF-C9D3-A416-B5BBC302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62E92-4C5E-ACED-B812-088F190E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10BE3-8677-D3EF-E40A-3C6C84BB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032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8541-ECB2-4206-93ED-2F66A438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E3A0-F824-BB41-5C3D-F8BDC05A0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A8DC1-2CCA-1FD9-6912-2BDDE099C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2A4C3-30F4-C30F-FB2C-6B509029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13E23-B066-D6DA-2299-DC25ABD8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50D3-986E-18E7-6FBA-D8488611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96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42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D1D1-7656-63EF-E519-CC373AF5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8466F-29CF-502F-7DD7-8D138A61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C990-87DD-A9E3-5BB7-2B5FDF89E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8863C-3352-1FD0-F90E-DEDE9ED23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A65EB-74C2-3A10-BFED-388A790B8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1E15B-188D-5C25-B6DB-1A14E7BE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E1E2C-6B12-E8E7-E04C-946B1816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5280E-2C63-3380-15D5-EA1B1A33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68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D05B-E630-B8CB-736F-81250AAC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337B1-4DC4-EA4F-ACD3-05A0B041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8AAD6-497F-0018-787B-BD3EBA31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0CED0-E922-F66D-29EF-E168AE1B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33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30B25-7A8F-1462-0169-41C3498D1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C8C1C-F361-104C-4A1F-E71E3B65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C9D8D-A3CC-6B8E-FC80-173A3AF6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33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C496-F69E-04D8-2350-11BC0D16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E87D-E90A-9640-2954-DB5E86E9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0FE3A-586C-065B-2969-E68F6861F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69178-F7E8-18E3-562F-93583FFD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C8879-09D4-A4AF-BD98-50C35228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2570E-57AF-CEF2-5DFA-76A4F899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257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3875-7079-889E-AE4A-E94E00CD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5C36F-8A58-C22C-314D-E2F9CF250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18307-DD75-4EB8-01C1-471096EA9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F4EF8-2ECB-6CF2-1DD2-D91AF829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2E6F1-149A-8037-60CF-58241F69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28C3-29D1-F264-4C36-75201FCE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754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C055-24D3-DAD6-B800-95FF075E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7582D-86EE-7D8F-513A-23C8B7ADB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DEA1C-8352-5832-1435-680FC9AA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4232D-B3CC-CEB4-C3BD-839D5203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A1C56-F787-E7B1-917A-CC98F05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34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1B8AF-F9F8-0400-099D-1A2D357B8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FA3BC-6800-1BC8-BACD-EDBD64351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2F181-1663-5D37-28C3-F5C76424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B36E-8762-0CAF-1361-E5B790C2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9851-AED4-B923-B054-547197CE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4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4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8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7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6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1E680-B5BA-436C-B98B-92DC0DC77B3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EDA1A-77F4-499C-8ABF-3D2B81B45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priola"/>
              <a:buNone/>
              <a:defRPr sz="2800" b="1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7378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93A39-7EBA-E223-4183-44003F17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C3B56-B37E-C58D-D13C-F8FD5C96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49682-1D45-649F-FEF7-F91723AA5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644A3-A0F6-4EC4-9A8B-C7C62C50F6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7BE36-1D67-7D9A-84A1-09B8C4E41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1CD1-9D5B-187E-26C7-5843E7043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CE5F-28B4-47D4-BE40-4E665F6EC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0.png"/><Relationship Id="rId39" Type="http://schemas.openxmlformats.org/officeDocument/2006/relationships/image" Target="../media/image43.png"/><Relationship Id="rId3" Type="http://schemas.openxmlformats.org/officeDocument/2006/relationships/image" Target="../media/image37.jpeg"/><Relationship Id="rId34" Type="http://schemas.openxmlformats.org/officeDocument/2006/relationships/image" Target="../media/image41.png"/><Relationship Id="rId42" Type="http://schemas.openxmlformats.org/officeDocument/2006/relationships/image" Target="../media/image44.png"/><Relationship Id="rId25" Type="http://schemas.openxmlformats.org/officeDocument/2006/relationships/customXml" Target="../ink/ink2.xml"/><Relationship Id="rId33" Type="http://schemas.openxmlformats.org/officeDocument/2006/relationships/slide" Target="slide17.xml"/><Relationship Id="rId38" Type="http://schemas.openxmlformats.org/officeDocument/2006/relationships/slide" Target="slide21.xml"/><Relationship Id="rId2" Type="http://schemas.openxmlformats.org/officeDocument/2006/relationships/notesSlide" Target="../notesSlides/notesSlide12.xml"/><Relationship Id="rId29" Type="http://schemas.microsoft.com/office/2007/relationships/hdphoto" Target="../media/hdphoto1.wdp"/><Relationship Id="rId41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24" Type="http://schemas.openxmlformats.org/officeDocument/2006/relationships/image" Target="../media/image190.png"/><Relationship Id="rId32" Type="http://schemas.microsoft.com/office/2007/relationships/hdphoto" Target="../media/hdphoto2.wdp"/><Relationship Id="rId37" Type="http://schemas.openxmlformats.org/officeDocument/2006/relationships/image" Target="../media/image42.png"/><Relationship Id="rId40" Type="http://schemas.microsoft.com/office/2007/relationships/hdphoto" Target="../media/hdphoto4.wdp"/><Relationship Id="rId5" Type="http://schemas.openxmlformats.org/officeDocument/2006/relationships/slide" Target="slide22.xml"/><Relationship Id="rId28" Type="http://schemas.openxmlformats.org/officeDocument/2006/relationships/image" Target="../media/image39.png"/><Relationship Id="rId36" Type="http://schemas.openxmlformats.org/officeDocument/2006/relationships/slide" Target="slide16.xml"/><Relationship Id="rId31" Type="http://schemas.openxmlformats.org/officeDocument/2006/relationships/image" Target="../media/image40.png"/><Relationship Id="rId4" Type="http://schemas.openxmlformats.org/officeDocument/2006/relationships/image" Target="../media/image38.gif"/><Relationship Id="rId27" Type="http://schemas.openxmlformats.org/officeDocument/2006/relationships/slide" Target="slide19.xml"/><Relationship Id="rId30" Type="http://schemas.openxmlformats.org/officeDocument/2006/relationships/slide" Target="slide18.xml"/><Relationship Id="rId35" Type="http://schemas.microsoft.com/office/2007/relationships/hdphoto" Target="../media/hdphoto3.wdp"/><Relationship Id="rId43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gif"/><Relationship Id="rId5" Type="http://schemas.openxmlformats.org/officeDocument/2006/relationships/image" Target="../media/image46.png"/><Relationship Id="rId15" Type="http://schemas.openxmlformats.org/officeDocument/2006/relationships/audio" Target="../media/audio1.wav"/><Relationship Id="rId10" Type="http://schemas.openxmlformats.org/officeDocument/2006/relationships/image" Target="../media/image50.gif"/><Relationship Id="rId4" Type="http://schemas.openxmlformats.org/officeDocument/2006/relationships/image" Target="../media/image45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51.gif"/><Relationship Id="rId5" Type="http://schemas.openxmlformats.org/officeDocument/2006/relationships/image" Target="../media/image55.png"/><Relationship Id="rId10" Type="http://schemas.openxmlformats.org/officeDocument/2006/relationships/image" Target="../media/image50.gif"/><Relationship Id="rId4" Type="http://schemas.openxmlformats.org/officeDocument/2006/relationships/image" Target="../media/image45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51.gif"/><Relationship Id="rId5" Type="http://schemas.openxmlformats.org/officeDocument/2006/relationships/image" Target="../media/image57.png"/><Relationship Id="rId10" Type="http://schemas.openxmlformats.org/officeDocument/2006/relationships/image" Target="../media/image50.gif"/><Relationship Id="rId4" Type="http://schemas.openxmlformats.org/officeDocument/2006/relationships/image" Target="../media/image45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51.gif"/><Relationship Id="rId5" Type="http://schemas.openxmlformats.org/officeDocument/2006/relationships/image" Target="../media/image59.png"/><Relationship Id="rId10" Type="http://schemas.openxmlformats.org/officeDocument/2006/relationships/image" Target="../media/image50.gif"/><Relationship Id="rId4" Type="http://schemas.openxmlformats.org/officeDocument/2006/relationships/image" Target="../media/image45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6.png"/><Relationship Id="rId18" Type="http://schemas.openxmlformats.org/officeDocument/2006/relationships/image" Target="../media/image33.sv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27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25.svg"/><Relationship Id="rId19" Type="http://schemas.openxmlformats.org/officeDocument/2006/relationships/image" Target="../media/image9.png"/><Relationship Id="rId4" Type="http://schemas.openxmlformats.org/officeDocument/2006/relationships/image" Target="../media/image19.svg"/><Relationship Id="rId9" Type="http://schemas.openxmlformats.org/officeDocument/2006/relationships/image" Target="../media/image4.png"/><Relationship Id="rId14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51.gif"/><Relationship Id="rId5" Type="http://schemas.openxmlformats.org/officeDocument/2006/relationships/image" Target="../media/image61.png"/><Relationship Id="rId10" Type="http://schemas.openxmlformats.org/officeDocument/2006/relationships/image" Target="../media/image50.gif"/><Relationship Id="rId4" Type="http://schemas.openxmlformats.org/officeDocument/2006/relationships/image" Target="../media/image45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51.gif"/><Relationship Id="rId5" Type="http://schemas.openxmlformats.org/officeDocument/2006/relationships/image" Target="../media/image63.png"/><Relationship Id="rId10" Type="http://schemas.openxmlformats.org/officeDocument/2006/relationships/image" Target="../media/image50.gif"/><Relationship Id="rId4" Type="http://schemas.openxmlformats.org/officeDocument/2006/relationships/image" Target="../media/image45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30"/>
          <p:cNvSpPr txBox="1">
            <a:spLocks noGrp="1"/>
          </p:cNvSpPr>
          <p:nvPr>
            <p:ph type="ctrTitle"/>
          </p:nvPr>
        </p:nvSpPr>
        <p:spPr>
          <a:xfrm>
            <a:off x="15338" y="2213159"/>
            <a:ext cx="11950263" cy="20473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400" dirty="0">
                <a:solidFill>
                  <a:srgbClr val="002060"/>
                </a:solidFill>
              </a:rPr>
              <a:t>WELCOME ALL TEACHERS TO CLASS </a:t>
            </a:r>
            <a:r>
              <a:rPr lang="en-US" sz="6400" dirty="0" smtClean="0">
                <a:solidFill>
                  <a:srgbClr val="002060"/>
                </a:solidFill>
              </a:rPr>
              <a:t>6B</a:t>
            </a:r>
            <a:endParaRPr lang="en-US" sz="6400" dirty="0">
              <a:solidFill>
                <a:srgbClr val="002060"/>
              </a:solidFill>
            </a:endParaRPr>
          </a:p>
        </p:txBody>
      </p:sp>
      <p:sp>
        <p:nvSpPr>
          <p:cNvPr id="1904" name="Google Shape;1904;p30"/>
          <p:cNvSpPr txBox="1">
            <a:spLocks noGrp="1"/>
          </p:cNvSpPr>
          <p:nvPr>
            <p:ph type="subTitle" idx="1"/>
          </p:nvPr>
        </p:nvSpPr>
        <p:spPr>
          <a:xfrm>
            <a:off x="2391883" y="4081552"/>
            <a:ext cx="7576400" cy="54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267" dirty="0">
                <a:solidFill>
                  <a:srgbClr val="002060"/>
                </a:solidFill>
              </a:rPr>
              <a:t>-   Yen My   -</a:t>
            </a:r>
          </a:p>
          <a:p>
            <a:pPr marL="0" indent="0"/>
            <a:r>
              <a:rPr lang="en-US" sz="4267" dirty="0">
                <a:solidFill>
                  <a:srgbClr val="002060"/>
                </a:solidFill>
              </a:rPr>
              <a:t>Secondary School</a:t>
            </a:r>
          </a:p>
          <a:p>
            <a:pPr marL="0" indent="0"/>
            <a:endParaRPr dirty="0"/>
          </a:p>
        </p:txBody>
      </p:sp>
      <p:grpSp>
        <p:nvGrpSpPr>
          <p:cNvPr id="1905" name="Google Shape;1905;p30"/>
          <p:cNvGrpSpPr/>
          <p:nvPr/>
        </p:nvGrpSpPr>
        <p:grpSpPr>
          <a:xfrm>
            <a:off x="-342736" y="2"/>
            <a:ext cx="2819655" cy="2203797"/>
            <a:chOff x="-415475" y="-344375"/>
            <a:chExt cx="2918898" cy="2281364"/>
          </a:xfrm>
        </p:grpSpPr>
        <p:sp>
          <p:nvSpPr>
            <p:cNvPr id="1906" name="Google Shape;1906;p30"/>
            <p:cNvSpPr/>
            <p:nvPr/>
          </p:nvSpPr>
          <p:spPr>
            <a:xfrm>
              <a:off x="2218833" y="-283512"/>
              <a:ext cx="284589" cy="600885"/>
            </a:xfrm>
            <a:custGeom>
              <a:avLst/>
              <a:gdLst/>
              <a:ahLst/>
              <a:cxnLst/>
              <a:rect l="l" t="t" r="r" b="b"/>
              <a:pathLst>
                <a:path w="4461" h="9419" extrusionOk="0">
                  <a:moveTo>
                    <a:pt x="1949" y="1"/>
                  </a:moveTo>
                  <a:lnTo>
                    <a:pt x="4460" y="9418"/>
                  </a:lnTo>
                  <a:lnTo>
                    <a:pt x="1" y="4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0"/>
            <p:cNvSpPr/>
            <p:nvPr/>
          </p:nvSpPr>
          <p:spPr>
            <a:xfrm>
              <a:off x="1943485" y="160451"/>
              <a:ext cx="220348" cy="659194"/>
            </a:xfrm>
            <a:custGeom>
              <a:avLst/>
              <a:gdLst/>
              <a:ahLst/>
              <a:cxnLst/>
              <a:rect l="l" t="t" r="r" b="b"/>
              <a:pathLst>
                <a:path w="3454" h="10333" extrusionOk="0">
                  <a:moveTo>
                    <a:pt x="2721" y="0"/>
                  </a:moveTo>
                  <a:lnTo>
                    <a:pt x="3453" y="10333"/>
                  </a:lnTo>
                  <a:lnTo>
                    <a:pt x="0" y="39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1537927" y="608562"/>
              <a:ext cx="236169" cy="797756"/>
            </a:xfrm>
            <a:custGeom>
              <a:avLst/>
              <a:gdLst/>
              <a:ahLst/>
              <a:cxnLst/>
              <a:rect l="l" t="t" r="r" b="b"/>
              <a:pathLst>
                <a:path w="3702" h="12505" extrusionOk="0">
                  <a:moveTo>
                    <a:pt x="3702" y="0"/>
                  </a:moveTo>
                  <a:lnTo>
                    <a:pt x="2708" y="12504"/>
                  </a:lnTo>
                  <a:lnTo>
                    <a:pt x="1" y="33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1003052" y="1014056"/>
              <a:ext cx="209503" cy="544108"/>
            </a:xfrm>
            <a:custGeom>
              <a:avLst/>
              <a:gdLst/>
              <a:ahLst/>
              <a:cxnLst/>
              <a:rect l="l" t="t" r="r" b="b"/>
              <a:pathLst>
                <a:path w="3284" h="8529" extrusionOk="0">
                  <a:moveTo>
                    <a:pt x="3284" y="1"/>
                  </a:moveTo>
                  <a:lnTo>
                    <a:pt x="2708" y="8529"/>
                  </a:lnTo>
                  <a:lnTo>
                    <a:pt x="0" y="12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566680" y="1156770"/>
              <a:ext cx="237828" cy="610837"/>
            </a:xfrm>
            <a:custGeom>
              <a:avLst/>
              <a:gdLst/>
              <a:ahLst/>
              <a:cxnLst/>
              <a:rect l="l" t="t" r="r" b="b"/>
              <a:pathLst>
                <a:path w="3728" h="9575" extrusionOk="0">
                  <a:moveTo>
                    <a:pt x="3727" y="0"/>
                  </a:moveTo>
                  <a:cubicBezTo>
                    <a:pt x="3727" y="0"/>
                    <a:pt x="2681" y="9130"/>
                    <a:pt x="2733" y="9352"/>
                  </a:cubicBezTo>
                  <a:cubicBezTo>
                    <a:pt x="2799" y="9574"/>
                    <a:pt x="0" y="982"/>
                    <a:pt x="0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48457" y="1286087"/>
              <a:ext cx="238657" cy="532433"/>
            </a:xfrm>
            <a:custGeom>
              <a:avLst/>
              <a:gdLst/>
              <a:ahLst/>
              <a:cxnLst/>
              <a:rect l="l" t="t" r="r" b="b"/>
              <a:pathLst>
                <a:path w="3741" h="8346" extrusionOk="0">
                  <a:moveTo>
                    <a:pt x="3741" y="1"/>
                  </a:moveTo>
                  <a:lnTo>
                    <a:pt x="2970" y="8346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-376240" y="1328640"/>
              <a:ext cx="216137" cy="608349"/>
            </a:xfrm>
            <a:custGeom>
              <a:avLst/>
              <a:gdLst/>
              <a:ahLst/>
              <a:cxnLst/>
              <a:rect l="l" t="t" r="r" b="b"/>
              <a:pathLst>
                <a:path w="3388" h="9536" extrusionOk="0">
                  <a:moveTo>
                    <a:pt x="3387" y="0"/>
                  </a:moveTo>
                  <a:lnTo>
                    <a:pt x="916" y="953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-415476" y="-344375"/>
              <a:ext cx="2789500" cy="1689738"/>
            </a:xfrm>
            <a:custGeom>
              <a:avLst/>
              <a:gdLst/>
              <a:ahLst/>
              <a:cxnLst/>
              <a:rect l="l" t="t" r="r" b="b"/>
              <a:pathLst>
                <a:path w="43726" h="26487" extrusionOk="0">
                  <a:moveTo>
                    <a:pt x="0" y="26224"/>
                  </a:moveTo>
                  <a:cubicBezTo>
                    <a:pt x="3493" y="26277"/>
                    <a:pt x="12844" y="25937"/>
                    <a:pt x="23909" y="21843"/>
                  </a:cubicBezTo>
                  <a:cubicBezTo>
                    <a:pt x="36518" y="17187"/>
                    <a:pt x="42430" y="2891"/>
                    <a:pt x="43502" y="0"/>
                  </a:cubicBezTo>
                  <a:lnTo>
                    <a:pt x="43725" y="0"/>
                  </a:lnTo>
                  <a:cubicBezTo>
                    <a:pt x="42705" y="2734"/>
                    <a:pt x="36780" y="17318"/>
                    <a:pt x="23975" y="22039"/>
                  </a:cubicBezTo>
                  <a:cubicBezTo>
                    <a:pt x="12896" y="26146"/>
                    <a:pt x="3519" y="26486"/>
                    <a:pt x="0" y="26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4" name="Google Shape;1914;p30"/>
          <p:cNvSpPr/>
          <p:nvPr/>
        </p:nvSpPr>
        <p:spPr>
          <a:xfrm>
            <a:off x="2701787" y="5631387"/>
            <a:ext cx="159416" cy="155667"/>
          </a:xfrm>
          <a:custGeom>
            <a:avLst/>
            <a:gdLst/>
            <a:ahLst/>
            <a:cxnLst/>
            <a:rect l="l" t="t" r="r" b="b"/>
            <a:pathLst>
              <a:path w="2503" h="2444" extrusionOk="0">
                <a:moveTo>
                  <a:pt x="1" y="2033"/>
                </a:moveTo>
                <a:cubicBezTo>
                  <a:pt x="1" y="1881"/>
                  <a:pt x="15" y="1730"/>
                  <a:pt x="31" y="1578"/>
                </a:cubicBezTo>
                <a:lnTo>
                  <a:pt x="31" y="1426"/>
                </a:lnTo>
                <a:lnTo>
                  <a:pt x="1198" y="320"/>
                </a:lnTo>
                <a:cubicBezTo>
                  <a:pt x="1259" y="259"/>
                  <a:pt x="1335" y="199"/>
                  <a:pt x="1396" y="138"/>
                </a:cubicBezTo>
                <a:lnTo>
                  <a:pt x="1501" y="17"/>
                </a:lnTo>
                <a:lnTo>
                  <a:pt x="1669" y="1"/>
                </a:lnTo>
                <a:cubicBezTo>
                  <a:pt x="1835" y="1"/>
                  <a:pt x="1972" y="1"/>
                  <a:pt x="2138" y="17"/>
                </a:cubicBezTo>
                <a:lnTo>
                  <a:pt x="2472" y="62"/>
                </a:lnTo>
                <a:lnTo>
                  <a:pt x="2502" y="395"/>
                </a:lnTo>
                <a:cubicBezTo>
                  <a:pt x="2502" y="547"/>
                  <a:pt x="2502" y="699"/>
                  <a:pt x="2488" y="866"/>
                </a:cubicBezTo>
                <a:lnTo>
                  <a:pt x="2472" y="1032"/>
                </a:lnTo>
                <a:lnTo>
                  <a:pt x="2336" y="1139"/>
                </a:lnTo>
                <a:cubicBezTo>
                  <a:pt x="2275" y="1200"/>
                  <a:pt x="2215" y="1260"/>
                  <a:pt x="2138" y="1321"/>
                </a:cubicBezTo>
                <a:lnTo>
                  <a:pt x="1305" y="2110"/>
                </a:lnTo>
                <a:lnTo>
                  <a:pt x="986" y="2413"/>
                </a:lnTo>
                <a:lnTo>
                  <a:pt x="834" y="2427"/>
                </a:lnTo>
                <a:cubicBezTo>
                  <a:pt x="682" y="2427"/>
                  <a:pt x="531" y="2443"/>
                  <a:pt x="379" y="2413"/>
                </a:cubicBezTo>
                <a:lnTo>
                  <a:pt x="31" y="238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5" name="Google Shape;1915;p30"/>
          <p:cNvSpPr/>
          <p:nvPr/>
        </p:nvSpPr>
        <p:spPr>
          <a:xfrm>
            <a:off x="10723514" y="4691673"/>
            <a:ext cx="174829" cy="208723"/>
          </a:xfrm>
          <a:custGeom>
            <a:avLst/>
            <a:gdLst/>
            <a:ahLst/>
            <a:cxnLst/>
            <a:rect l="l" t="t" r="r" b="b"/>
            <a:pathLst>
              <a:path w="2745" h="3277" extrusionOk="0">
                <a:moveTo>
                  <a:pt x="743" y="3094"/>
                </a:moveTo>
                <a:cubicBezTo>
                  <a:pt x="894" y="3018"/>
                  <a:pt x="1032" y="2927"/>
                  <a:pt x="1167" y="2852"/>
                </a:cubicBezTo>
                <a:lnTo>
                  <a:pt x="1289" y="2775"/>
                </a:lnTo>
                <a:lnTo>
                  <a:pt x="1349" y="2639"/>
                </a:lnTo>
                <a:cubicBezTo>
                  <a:pt x="1380" y="2548"/>
                  <a:pt x="1426" y="2457"/>
                  <a:pt x="1471" y="2381"/>
                </a:cubicBezTo>
                <a:cubicBezTo>
                  <a:pt x="1562" y="2199"/>
                  <a:pt x="1669" y="2033"/>
                  <a:pt x="1790" y="1865"/>
                </a:cubicBezTo>
                <a:cubicBezTo>
                  <a:pt x="1911" y="1699"/>
                  <a:pt x="2047" y="1548"/>
                  <a:pt x="2199" y="1396"/>
                </a:cubicBezTo>
                <a:cubicBezTo>
                  <a:pt x="2275" y="1335"/>
                  <a:pt x="2350" y="1259"/>
                  <a:pt x="2427" y="1198"/>
                </a:cubicBezTo>
                <a:lnTo>
                  <a:pt x="2532" y="1107"/>
                </a:lnTo>
                <a:lnTo>
                  <a:pt x="2563" y="971"/>
                </a:lnTo>
                <a:cubicBezTo>
                  <a:pt x="2593" y="820"/>
                  <a:pt x="2639" y="668"/>
                  <a:pt x="2669" y="516"/>
                </a:cubicBezTo>
                <a:lnTo>
                  <a:pt x="2745" y="92"/>
                </a:lnTo>
                <a:lnTo>
                  <a:pt x="2320" y="31"/>
                </a:lnTo>
                <a:cubicBezTo>
                  <a:pt x="2123" y="1"/>
                  <a:pt x="1941" y="1"/>
                  <a:pt x="1744" y="31"/>
                </a:cubicBezTo>
                <a:lnTo>
                  <a:pt x="1622" y="46"/>
                </a:lnTo>
                <a:lnTo>
                  <a:pt x="1517" y="122"/>
                </a:lnTo>
                <a:cubicBezTo>
                  <a:pt x="1410" y="213"/>
                  <a:pt x="1319" y="304"/>
                  <a:pt x="1214" y="395"/>
                </a:cubicBezTo>
                <a:cubicBezTo>
                  <a:pt x="1016" y="592"/>
                  <a:pt x="834" y="804"/>
                  <a:pt x="668" y="1032"/>
                </a:cubicBezTo>
                <a:cubicBezTo>
                  <a:pt x="500" y="1244"/>
                  <a:pt x="349" y="1487"/>
                  <a:pt x="227" y="1730"/>
                </a:cubicBezTo>
                <a:lnTo>
                  <a:pt x="136" y="1926"/>
                </a:lnTo>
                <a:lnTo>
                  <a:pt x="122" y="1942"/>
                </a:lnTo>
                <a:cubicBezTo>
                  <a:pt x="106" y="1987"/>
                  <a:pt x="76" y="2047"/>
                  <a:pt x="45" y="2093"/>
                </a:cubicBezTo>
                <a:lnTo>
                  <a:pt x="0" y="2215"/>
                </a:lnTo>
                <a:lnTo>
                  <a:pt x="15" y="2351"/>
                </a:lnTo>
                <a:cubicBezTo>
                  <a:pt x="61" y="2548"/>
                  <a:pt x="106" y="2730"/>
                  <a:pt x="197" y="2897"/>
                </a:cubicBezTo>
                <a:lnTo>
                  <a:pt x="379" y="327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6" name="Google Shape;1916;p30"/>
          <p:cNvSpPr/>
          <p:nvPr/>
        </p:nvSpPr>
        <p:spPr>
          <a:xfrm>
            <a:off x="616420" y="5909070"/>
            <a:ext cx="212533" cy="127577"/>
          </a:xfrm>
          <a:custGeom>
            <a:avLst/>
            <a:gdLst/>
            <a:ahLst/>
            <a:cxnLst/>
            <a:rect l="l" t="t" r="r" b="b"/>
            <a:pathLst>
              <a:path w="3337" h="2003" extrusionOk="0">
                <a:moveTo>
                  <a:pt x="2851" y="834"/>
                </a:moveTo>
                <a:lnTo>
                  <a:pt x="2609" y="622"/>
                </a:lnTo>
                <a:lnTo>
                  <a:pt x="2488" y="607"/>
                </a:lnTo>
                <a:cubicBezTo>
                  <a:pt x="2427" y="607"/>
                  <a:pt x="2381" y="607"/>
                  <a:pt x="2336" y="592"/>
                </a:cubicBezTo>
                <a:lnTo>
                  <a:pt x="2199" y="592"/>
                </a:lnTo>
                <a:cubicBezTo>
                  <a:pt x="2047" y="561"/>
                  <a:pt x="1881" y="531"/>
                  <a:pt x="1729" y="470"/>
                </a:cubicBezTo>
                <a:cubicBezTo>
                  <a:pt x="1578" y="410"/>
                  <a:pt x="1441" y="334"/>
                  <a:pt x="1305" y="258"/>
                </a:cubicBezTo>
                <a:lnTo>
                  <a:pt x="1123" y="122"/>
                </a:lnTo>
                <a:lnTo>
                  <a:pt x="1001" y="1"/>
                </a:lnTo>
                <a:lnTo>
                  <a:pt x="652" y="1"/>
                </a:lnTo>
                <a:lnTo>
                  <a:pt x="546" y="1"/>
                </a:lnTo>
                <a:lnTo>
                  <a:pt x="15" y="1"/>
                </a:lnTo>
                <a:lnTo>
                  <a:pt x="0" y="547"/>
                </a:lnTo>
                <a:lnTo>
                  <a:pt x="15" y="683"/>
                </a:lnTo>
                <a:lnTo>
                  <a:pt x="15" y="698"/>
                </a:lnTo>
                <a:cubicBezTo>
                  <a:pt x="31" y="789"/>
                  <a:pt x="45" y="865"/>
                  <a:pt x="61" y="956"/>
                </a:cubicBezTo>
                <a:lnTo>
                  <a:pt x="106" y="1093"/>
                </a:lnTo>
                <a:lnTo>
                  <a:pt x="213" y="1184"/>
                </a:lnTo>
                <a:cubicBezTo>
                  <a:pt x="258" y="1229"/>
                  <a:pt x="304" y="1259"/>
                  <a:pt x="349" y="1289"/>
                </a:cubicBezTo>
                <a:lnTo>
                  <a:pt x="364" y="1305"/>
                </a:lnTo>
                <a:lnTo>
                  <a:pt x="516" y="1410"/>
                </a:lnTo>
                <a:lnTo>
                  <a:pt x="531" y="1410"/>
                </a:lnTo>
                <a:cubicBezTo>
                  <a:pt x="759" y="1562"/>
                  <a:pt x="986" y="1683"/>
                  <a:pt x="1244" y="1774"/>
                </a:cubicBezTo>
                <a:cubicBezTo>
                  <a:pt x="1501" y="1881"/>
                  <a:pt x="1760" y="1942"/>
                  <a:pt x="2033" y="1972"/>
                </a:cubicBezTo>
                <a:lnTo>
                  <a:pt x="2033" y="1972"/>
                </a:lnTo>
                <a:lnTo>
                  <a:pt x="2229" y="2003"/>
                </a:lnTo>
                <a:lnTo>
                  <a:pt x="2245" y="2003"/>
                </a:lnTo>
                <a:lnTo>
                  <a:pt x="2441" y="2003"/>
                </a:lnTo>
                <a:lnTo>
                  <a:pt x="2579" y="2003"/>
                </a:lnTo>
                <a:lnTo>
                  <a:pt x="2684" y="1926"/>
                </a:lnTo>
                <a:cubicBezTo>
                  <a:pt x="2745" y="1865"/>
                  <a:pt x="2821" y="1821"/>
                  <a:pt x="2882" y="1760"/>
                </a:cubicBezTo>
                <a:lnTo>
                  <a:pt x="2882" y="1760"/>
                </a:lnTo>
                <a:cubicBezTo>
                  <a:pt x="2957" y="1683"/>
                  <a:pt x="3018" y="1623"/>
                  <a:pt x="3078" y="1548"/>
                </a:cubicBezTo>
                <a:lnTo>
                  <a:pt x="3337" y="1229"/>
                </a:lnTo>
                <a:lnTo>
                  <a:pt x="3033" y="9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7" name="Google Shape;1917;p30"/>
          <p:cNvSpPr/>
          <p:nvPr/>
        </p:nvSpPr>
        <p:spPr>
          <a:xfrm rot="-10245246">
            <a:off x="8777780" y="345166"/>
            <a:ext cx="233809" cy="210636"/>
          </a:xfrm>
          <a:custGeom>
            <a:avLst/>
            <a:gdLst/>
            <a:ahLst/>
            <a:cxnLst/>
            <a:rect l="l" t="t" r="r" b="b"/>
            <a:pathLst>
              <a:path w="3671" h="3307" extrusionOk="0">
                <a:moveTo>
                  <a:pt x="2366" y="3079"/>
                </a:moveTo>
                <a:cubicBezTo>
                  <a:pt x="2259" y="2973"/>
                  <a:pt x="2154" y="2882"/>
                  <a:pt x="2047" y="2776"/>
                </a:cubicBezTo>
                <a:lnTo>
                  <a:pt x="713" y="1577"/>
                </a:lnTo>
                <a:lnTo>
                  <a:pt x="288" y="1199"/>
                </a:lnTo>
                <a:lnTo>
                  <a:pt x="258" y="1092"/>
                </a:lnTo>
                <a:cubicBezTo>
                  <a:pt x="197" y="910"/>
                  <a:pt x="136" y="728"/>
                  <a:pt x="91" y="532"/>
                </a:cubicBezTo>
                <a:lnTo>
                  <a:pt x="0" y="0"/>
                </a:lnTo>
                <a:lnTo>
                  <a:pt x="531" y="46"/>
                </a:lnTo>
                <a:cubicBezTo>
                  <a:pt x="728" y="61"/>
                  <a:pt x="925" y="107"/>
                  <a:pt x="1123" y="137"/>
                </a:cubicBezTo>
                <a:lnTo>
                  <a:pt x="1228" y="168"/>
                </a:lnTo>
                <a:lnTo>
                  <a:pt x="1638" y="532"/>
                </a:lnTo>
                <a:lnTo>
                  <a:pt x="2305" y="1138"/>
                </a:lnTo>
                <a:lnTo>
                  <a:pt x="2973" y="1745"/>
                </a:lnTo>
                <a:cubicBezTo>
                  <a:pt x="3078" y="1836"/>
                  <a:pt x="3185" y="1941"/>
                  <a:pt x="3306" y="2032"/>
                </a:cubicBezTo>
                <a:lnTo>
                  <a:pt x="3397" y="2109"/>
                </a:lnTo>
                <a:lnTo>
                  <a:pt x="3428" y="2214"/>
                </a:lnTo>
                <a:cubicBezTo>
                  <a:pt x="3488" y="2412"/>
                  <a:pt x="3549" y="2594"/>
                  <a:pt x="3594" y="2791"/>
                </a:cubicBezTo>
                <a:lnTo>
                  <a:pt x="3670" y="3306"/>
                </a:lnTo>
                <a:lnTo>
                  <a:pt x="3155" y="3276"/>
                </a:lnTo>
                <a:cubicBezTo>
                  <a:pt x="2957" y="3261"/>
                  <a:pt x="2760" y="3215"/>
                  <a:pt x="2563" y="3185"/>
                </a:cubicBezTo>
                <a:lnTo>
                  <a:pt x="2441" y="31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18" name="Google Shape;1918;p30"/>
          <p:cNvGrpSpPr/>
          <p:nvPr/>
        </p:nvGrpSpPr>
        <p:grpSpPr>
          <a:xfrm flipH="1">
            <a:off x="9650818" y="4"/>
            <a:ext cx="2819655" cy="2203797"/>
            <a:chOff x="-415475" y="-344375"/>
            <a:chExt cx="2918898" cy="2281364"/>
          </a:xfrm>
        </p:grpSpPr>
        <p:sp>
          <p:nvSpPr>
            <p:cNvPr id="1919" name="Google Shape;1919;p30"/>
            <p:cNvSpPr/>
            <p:nvPr/>
          </p:nvSpPr>
          <p:spPr>
            <a:xfrm>
              <a:off x="2218833" y="-283512"/>
              <a:ext cx="284589" cy="600885"/>
            </a:xfrm>
            <a:custGeom>
              <a:avLst/>
              <a:gdLst/>
              <a:ahLst/>
              <a:cxnLst/>
              <a:rect l="l" t="t" r="r" b="b"/>
              <a:pathLst>
                <a:path w="4461" h="9419" extrusionOk="0">
                  <a:moveTo>
                    <a:pt x="1949" y="1"/>
                  </a:moveTo>
                  <a:lnTo>
                    <a:pt x="4460" y="9418"/>
                  </a:lnTo>
                  <a:lnTo>
                    <a:pt x="1" y="4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0"/>
            <p:cNvSpPr/>
            <p:nvPr/>
          </p:nvSpPr>
          <p:spPr>
            <a:xfrm>
              <a:off x="1943485" y="160451"/>
              <a:ext cx="220348" cy="659194"/>
            </a:xfrm>
            <a:custGeom>
              <a:avLst/>
              <a:gdLst/>
              <a:ahLst/>
              <a:cxnLst/>
              <a:rect l="l" t="t" r="r" b="b"/>
              <a:pathLst>
                <a:path w="3454" h="10333" extrusionOk="0">
                  <a:moveTo>
                    <a:pt x="2721" y="0"/>
                  </a:moveTo>
                  <a:lnTo>
                    <a:pt x="3453" y="10333"/>
                  </a:lnTo>
                  <a:lnTo>
                    <a:pt x="0" y="39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1537927" y="608562"/>
              <a:ext cx="236169" cy="797756"/>
            </a:xfrm>
            <a:custGeom>
              <a:avLst/>
              <a:gdLst/>
              <a:ahLst/>
              <a:cxnLst/>
              <a:rect l="l" t="t" r="r" b="b"/>
              <a:pathLst>
                <a:path w="3702" h="12505" extrusionOk="0">
                  <a:moveTo>
                    <a:pt x="3702" y="0"/>
                  </a:moveTo>
                  <a:lnTo>
                    <a:pt x="2708" y="12504"/>
                  </a:lnTo>
                  <a:lnTo>
                    <a:pt x="1" y="33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1003052" y="1014056"/>
              <a:ext cx="209503" cy="544108"/>
            </a:xfrm>
            <a:custGeom>
              <a:avLst/>
              <a:gdLst/>
              <a:ahLst/>
              <a:cxnLst/>
              <a:rect l="l" t="t" r="r" b="b"/>
              <a:pathLst>
                <a:path w="3284" h="8529" extrusionOk="0">
                  <a:moveTo>
                    <a:pt x="3284" y="1"/>
                  </a:moveTo>
                  <a:lnTo>
                    <a:pt x="2708" y="8529"/>
                  </a:lnTo>
                  <a:lnTo>
                    <a:pt x="0" y="12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566680" y="1156770"/>
              <a:ext cx="237828" cy="610837"/>
            </a:xfrm>
            <a:custGeom>
              <a:avLst/>
              <a:gdLst/>
              <a:ahLst/>
              <a:cxnLst/>
              <a:rect l="l" t="t" r="r" b="b"/>
              <a:pathLst>
                <a:path w="3728" h="9575" extrusionOk="0">
                  <a:moveTo>
                    <a:pt x="3727" y="0"/>
                  </a:moveTo>
                  <a:cubicBezTo>
                    <a:pt x="3727" y="0"/>
                    <a:pt x="2681" y="9130"/>
                    <a:pt x="2733" y="9352"/>
                  </a:cubicBezTo>
                  <a:cubicBezTo>
                    <a:pt x="2799" y="9574"/>
                    <a:pt x="0" y="982"/>
                    <a:pt x="0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48457" y="1286087"/>
              <a:ext cx="238657" cy="532433"/>
            </a:xfrm>
            <a:custGeom>
              <a:avLst/>
              <a:gdLst/>
              <a:ahLst/>
              <a:cxnLst/>
              <a:rect l="l" t="t" r="r" b="b"/>
              <a:pathLst>
                <a:path w="3741" h="8346" extrusionOk="0">
                  <a:moveTo>
                    <a:pt x="3741" y="1"/>
                  </a:moveTo>
                  <a:lnTo>
                    <a:pt x="2970" y="8346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-376240" y="1328640"/>
              <a:ext cx="216137" cy="608349"/>
            </a:xfrm>
            <a:custGeom>
              <a:avLst/>
              <a:gdLst/>
              <a:ahLst/>
              <a:cxnLst/>
              <a:rect l="l" t="t" r="r" b="b"/>
              <a:pathLst>
                <a:path w="3388" h="9536" extrusionOk="0">
                  <a:moveTo>
                    <a:pt x="3387" y="0"/>
                  </a:moveTo>
                  <a:lnTo>
                    <a:pt x="916" y="953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-415476" y="-344375"/>
              <a:ext cx="2789500" cy="1689738"/>
            </a:xfrm>
            <a:custGeom>
              <a:avLst/>
              <a:gdLst/>
              <a:ahLst/>
              <a:cxnLst/>
              <a:rect l="l" t="t" r="r" b="b"/>
              <a:pathLst>
                <a:path w="43726" h="26487" extrusionOk="0">
                  <a:moveTo>
                    <a:pt x="0" y="26224"/>
                  </a:moveTo>
                  <a:cubicBezTo>
                    <a:pt x="3493" y="26277"/>
                    <a:pt x="12844" y="25937"/>
                    <a:pt x="23909" y="21843"/>
                  </a:cubicBezTo>
                  <a:cubicBezTo>
                    <a:pt x="36518" y="17187"/>
                    <a:pt x="42430" y="2891"/>
                    <a:pt x="43502" y="0"/>
                  </a:cubicBezTo>
                  <a:lnTo>
                    <a:pt x="43725" y="0"/>
                  </a:lnTo>
                  <a:cubicBezTo>
                    <a:pt x="42705" y="2734"/>
                    <a:pt x="36780" y="17318"/>
                    <a:pt x="23975" y="22039"/>
                  </a:cubicBezTo>
                  <a:cubicBezTo>
                    <a:pt x="12896" y="26146"/>
                    <a:pt x="3519" y="26486"/>
                    <a:pt x="0" y="26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7" name="Google Shape;1927;p30"/>
          <p:cNvGrpSpPr/>
          <p:nvPr/>
        </p:nvGrpSpPr>
        <p:grpSpPr>
          <a:xfrm rot="371344">
            <a:off x="4867008" y="116316"/>
            <a:ext cx="2246451" cy="1637539"/>
            <a:chOff x="4678475" y="5187643"/>
            <a:chExt cx="2223279" cy="1620861"/>
          </a:xfrm>
        </p:grpSpPr>
        <p:sp>
          <p:nvSpPr>
            <p:cNvPr id="1928" name="Google Shape;1928;p30"/>
            <p:cNvSpPr/>
            <p:nvPr/>
          </p:nvSpPr>
          <p:spPr>
            <a:xfrm>
              <a:off x="6723256" y="5624516"/>
              <a:ext cx="178498" cy="152669"/>
            </a:xfrm>
            <a:custGeom>
              <a:avLst/>
              <a:gdLst/>
              <a:ahLst/>
              <a:cxnLst/>
              <a:rect l="l" t="t" r="r" b="b"/>
              <a:pathLst>
                <a:path w="3794" h="3245" extrusionOk="0">
                  <a:moveTo>
                    <a:pt x="2956" y="1"/>
                  </a:moveTo>
                  <a:cubicBezTo>
                    <a:pt x="3232" y="236"/>
                    <a:pt x="3441" y="550"/>
                    <a:pt x="3532" y="916"/>
                  </a:cubicBezTo>
                  <a:cubicBezTo>
                    <a:pt x="3793" y="1897"/>
                    <a:pt x="3218" y="2917"/>
                    <a:pt x="2224" y="3178"/>
                  </a:cubicBezTo>
                  <a:cubicBezTo>
                    <a:pt x="2054" y="3231"/>
                    <a:pt x="1897" y="3244"/>
                    <a:pt x="1727" y="3244"/>
                  </a:cubicBezTo>
                  <a:lnTo>
                    <a:pt x="1871" y="2355"/>
                  </a:lnTo>
                  <a:lnTo>
                    <a:pt x="1427" y="2211"/>
                  </a:lnTo>
                  <a:lnTo>
                    <a:pt x="1165" y="3152"/>
                  </a:lnTo>
                  <a:cubicBezTo>
                    <a:pt x="642" y="2983"/>
                    <a:pt x="210" y="2577"/>
                    <a:pt x="0" y="2027"/>
                  </a:cubicBezTo>
                  <a:cubicBezTo>
                    <a:pt x="445" y="1792"/>
                    <a:pt x="930" y="1570"/>
                    <a:pt x="1479" y="1387"/>
                  </a:cubicBezTo>
                  <a:cubicBezTo>
                    <a:pt x="1714" y="1661"/>
                    <a:pt x="2093" y="1779"/>
                    <a:pt x="2459" y="1687"/>
                  </a:cubicBezTo>
                  <a:cubicBezTo>
                    <a:pt x="2970" y="1544"/>
                    <a:pt x="3270" y="1021"/>
                    <a:pt x="3139" y="510"/>
                  </a:cubicBezTo>
                  <a:cubicBezTo>
                    <a:pt x="3087" y="315"/>
                    <a:pt x="2983" y="158"/>
                    <a:pt x="2839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6722032" y="5598029"/>
              <a:ext cx="140343" cy="80075"/>
            </a:xfrm>
            <a:custGeom>
              <a:avLst/>
              <a:gdLst/>
              <a:ahLst/>
              <a:cxnLst/>
              <a:rect l="l" t="t" r="r" b="b"/>
              <a:pathLst>
                <a:path w="2983" h="1702" extrusionOk="0">
                  <a:moveTo>
                    <a:pt x="2982" y="564"/>
                  </a:moveTo>
                  <a:lnTo>
                    <a:pt x="2865" y="602"/>
                  </a:lnTo>
                  <a:cubicBezTo>
                    <a:pt x="2630" y="393"/>
                    <a:pt x="2302" y="302"/>
                    <a:pt x="1988" y="393"/>
                  </a:cubicBezTo>
                  <a:cubicBezTo>
                    <a:pt x="1479" y="538"/>
                    <a:pt x="1165" y="1061"/>
                    <a:pt x="1308" y="1570"/>
                  </a:cubicBezTo>
                  <a:cubicBezTo>
                    <a:pt x="1322" y="1610"/>
                    <a:pt x="1334" y="1662"/>
                    <a:pt x="1360" y="1701"/>
                  </a:cubicBezTo>
                  <a:cubicBezTo>
                    <a:pt x="1060" y="1584"/>
                    <a:pt x="602" y="1466"/>
                    <a:pt x="0" y="1401"/>
                  </a:cubicBezTo>
                  <a:cubicBezTo>
                    <a:pt x="197" y="812"/>
                    <a:pt x="654" y="341"/>
                    <a:pt x="1296" y="171"/>
                  </a:cubicBezTo>
                  <a:cubicBezTo>
                    <a:pt x="1910" y="1"/>
                    <a:pt x="2538" y="171"/>
                    <a:pt x="2982" y="5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6776795" y="5612237"/>
              <a:ext cx="100352" cy="96024"/>
            </a:xfrm>
            <a:custGeom>
              <a:avLst/>
              <a:gdLst/>
              <a:ahLst/>
              <a:cxnLst/>
              <a:rect l="l" t="t" r="r" b="b"/>
              <a:pathLst>
                <a:path w="2133" h="2041" extrusionOk="0">
                  <a:moveTo>
                    <a:pt x="1701" y="300"/>
                  </a:moveTo>
                  <a:cubicBezTo>
                    <a:pt x="1845" y="419"/>
                    <a:pt x="1949" y="576"/>
                    <a:pt x="2001" y="771"/>
                  </a:cubicBezTo>
                  <a:cubicBezTo>
                    <a:pt x="2132" y="1282"/>
                    <a:pt x="1832" y="1805"/>
                    <a:pt x="1321" y="1948"/>
                  </a:cubicBezTo>
                  <a:cubicBezTo>
                    <a:pt x="955" y="2040"/>
                    <a:pt x="576" y="1922"/>
                    <a:pt x="341" y="1648"/>
                  </a:cubicBezTo>
                  <a:lnTo>
                    <a:pt x="576" y="1570"/>
                  </a:lnTo>
                  <a:cubicBezTo>
                    <a:pt x="576" y="1570"/>
                    <a:pt x="446" y="1491"/>
                    <a:pt x="196" y="1399"/>
                  </a:cubicBezTo>
                  <a:cubicBezTo>
                    <a:pt x="170" y="1360"/>
                    <a:pt x="158" y="1308"/>
                    <a:pt x="144" y="1268"/>
                  </a:cubicBezTo>
                  <a:cubicBezTo>
                    <a:pt x="1" y="759"/>
                    <a:pt x="315" y="236"/>
                    <a:pt x="824" y="91"/>
                  </a:cubicBezTo>
                  <a:cubicBezTo>
                    <a:pt x="1138" y="0"/>
                    <a:pt x="1466" y="91"/>
                    <a:pt x="1701" y="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6778018" y="5728489"/>
              <a:ext cx="33310" cy="48694"/>
            </a:xfrm>
            <a:custGeom>
              <a:avLst/>
              <a:gdLst/>
              <a:ahLst/>
              <a:cxnLst/>
              <a:rect l="l" t="t" r="r" b="b"/>
              <a:pathLst>
                <a:path w="708" h="1035" extrusionOk="0">
                  <a:moveTo>
                    <a:pt x="707" y="145"/>
                  </a:moveTo>
                  <a:lnTo>
                    <a:pt x="563" y="1034"/>
                  </a:lnTo>
                  <a:cubicBezTo>
                    <a:pt x="367" y="1034"/>
                    <a:pt x="184" y="1008"/>
                    <a:pt x="1" y="942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6716528" y="5663894"/>
              <a:ext cx="76311" cy="56034"/>
            </a:xfrm>
            <a:custGeom>
              <a:avLst/>
              <a:gdLst/>
              <a:ahLst/>
              <a:cxnLst/>
              <a:rect l="l" t="t" r="r" b="b"/>
              <a:pathLst>
                <a:path w="1622" h="1191" extrusionOk="0">
                  <a:moveTo>
                    <a:pt x="91" y="1007"/>
                  </a:moveTo>
                  <a:cubicBezTo>
                    <a:pt x="0" y="667"/>
                    <a:pt x="26" y="315"/>
                    <a:pt x="117" y="1"/>
                  </a:cubicBezTo>
                  <a:cubicBezTo>
                    <a:pt x="719" y="66"/>
                    <a:pt x="1177" y="184"/>
                    <a:pt x="1477" y="301"/>
                  </a:cubicBezTo>
                  <a:cubicBezTo>
                    <a:pt x="1504" y="393"/>
                    <a:pt x="1556" y="472"/>
                    <a:pt x="1622" y="550"/>
                  </a:cubicBezTo>
                  <a:cubicBezTo>
                    <a:pt x="1073" y="733"/>
                    <a:pt x="588" y="955"/>
                    <a:pt x="143" y="1190"/>
                  </a:cubicBezTo>
                  <a:lnTo>
                    <a:pt x="105" y="10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6615566" y="5660789"/>
              <a:ext cx="106516" cy="61021"/>
            </a:xfrm>
            <a:custGeom>
              <a:avLst/>
              <a:gdLst/>
              <a:ahLst/>
              <a:cxnLst/>
              <a:rect l="l" t="t" r="r" b="b"/>
              <a:pathLst>
                <a:path w="2264" h="1297" extrusionOk="0">
                  <a:moveTo>
                    <a:pt x="2263" y="67"/>
                  </a:moveTo>
                  <a:cubicBezTo>
                    <a:pt x="2172" y="381"/>
                    <a:pt x="2146" y="733"/>
                    <a:pt x="2237" y="1073"/>
                  </a:cubicBezTo>
                  <a:cubicBezTo>
                    <a:pt x="1583" y="916"/>
                    <a:pt x="877" y="1035"/>
                    <a:pt x="236" y="1296"/>
                  </a:cubicBezTo>
                  <a:cubicBezTo>
                    <a:pt x="79" y="943"/>
                    <a:pt x="1" y="550"/>
                    <a:pt x="27" y="171"/>
                  </a:cubicBezTo>
                  <a:lnTo>
                    <a:pt x="27" y="171"/>
                  </a:lnTo>
                  <a:cubicBezTo>
                    <a:pt x="917" y="1"/>
                    <a:pt x="1662" y="1"/>
                    <a:pt x="2263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6626669" y="5703883"/>
              <a:ext cx="96636" cy="59139"/>
            </a:xfrm>
            <a:custGeom>
              <a:avLst/>
              <a:gdLst/>
              <a:ahLst/>
              <a:cxnLst/>
              <a:rect l="l" t="t" r="r" b="b"/>
              <a:pathLst>
                <a:path w="2054" h="1257" extrusionOk="0">
                  <a:moveTo>
                    <a:pt x="2015" y="184"/>
                  </a:moveTo>
                  <a:lnTo>
                    <a:pt x="2053" y="340"/>
                  </a:lnTo>
                  <a:cubicBezTo>
                    <a:pt x="1556" y="616"/>
                    <a:pt x="1138" y="930"/>
                    <a:pt x="772" y="1256"/>
                  </a:cubicBezTo>
                  <a:cubicBezTo>
                    <a:pt x="588" y="1139"/>
                    <a:pt x="432" y="994"/>
                    <a:pt x="301" y="837"/>
                  </a:cubicBezTo>
                  <a:cubicBezTo>
                    <a:pt x="184" y="694"/>
                    <a:pt x="79" y="537"/>
                    <a:pt x="0" y="380"/>
                  </a:cubicBezTo>
                  <a:cubicBezTo>
                    <a:pt x="641" y="119"/>
                    <a:pt x="1347" y="0"/>
                    <a:pt x="2001" y="1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6420512" y="5721761"/>
              <a:ext cx="242483" cy="430155"/>
            </a:xfrm>
            <a:custGeom>
              <a:avLst/>
              <a:gdLst/>
              <a:ahLst/>
              <a:cxnLst/>
              <a:rect l="l" t="t" r="r" b="b"/>
              <a:pathLst>
                <a:path w="5154" h="9143" extrusionOk="0">
                  <a:moveTo>
                    <a:pt x="4683" y="457"/>
                  </a:moveTo>
                  <a:cubicBezTo>
                    <a:pt x="4814" y="614"/>
                    <a:pt x="4970" y="759"/>
                    <a:pt x="5154" y="876"/>
                  </a:cubicBezTo>
                  <a:cubicBezTo>
                    <a:pt x="4735" y="1256"/>
                    <a:pt x="4395" y="1674"/>
                    <a:pt x="4133" y="2093"/>
                  </a:cubicBezTo>
                  <a:cubicBezTo>
                    <a:pt x="3728" y="2079"/>
                    <a:pt x="3310" y="2224"/>
                    <a:pt x="3009" y="2512"/>
                  </a:cubicBezTo>
                  <a:cubicBezTo>
                    <a:pt x="2564" y="2943"/>
                    <a:pt x="2447" y="3689"/>
                    <a:pt x="2734" y="4251"/>
                  </a:cubicBezTo>
                  <a:cubicBezTo>
                    <a:pt x="2839" y="4460"/>
                    <a:pt x="3009" y="4630"/>
                    <a:pt x="3192" y="4761"/>
                  </a:cubicBezTo>
                  <a:cubicBezTo>
                    <a:pt x="2970" y="6526"/>
                    <a:pt x="3415" y="7991"/>
                    <a:pt x="3415" y="7991"/>
                  </a:cubicBezTo>
                  <a:cubicBezTo>
                    <a:pt x="3415" y="7991"/>
                    <a:pt x="2721" y="8450"/>
                    <a:pt x="1531" y="9142"/>
                  </a:cubicBezTo>
                  <a:lnTo>
                    <a:pt x="1439" y="8973"/>
                  </a:lnTo>
                  <a:cubicBezTo>
                    <a:pt x="1334" y="8450"/>
                    <a:pt x="1047" y="7953"/>
                    <a:pt x="615" y="7665"/>
                  </a:cubicBezTo>
                  <a:cubicBezTo>
                    <a:pt x="432" y="7547"/>
                    <a:pt x="210" y="7468"/>
                    <a:pt x="0" y="7442"/>
                  </a:cubicBezTo>
                  <a:cubicBezTo>
                    <a:pt x="53" y="7050"/>
                    <a:pt x="92" y="6657"/>
                    <a:pt x="145" y="6278"/>
                  </a:cubicBezTo>
                  <a:cubicBezTo>
                    <a:pt x="275" y="6343"/>
                    <a:pt x="432" y="6383"/>
                    <a:pt x="589" y="6396"/>
                  </a:cubicBezTo>
                  <a:cubicBezTo>
                    <a:pt x="1177" y="6462"/>
                    <a:pt x="1793" y="6160"/>
                    <a:pt x="2080" y="5637"/>
                  </a:cubicBezTo>
                  <a:cubicBezTo>
                    <a:pt x="2368" y="5127"/>
                    <a:pt x="2316" y="4434"/>
                    <a:pt x="1936" y="3976"/>
                  </a:cubicBezTo>
                  <a:cubicBezTo>
                    <a:pt x="1674" y="3649"/>
                    <a:pt x="1269" y="3466"/>
                    <a:pt x="851" y="3453"/>
                  </a:cubicBezTo>
                  <a:lnTo>
                    <a:pt x="851" y="3440"/>
                  </a:lnTo>
                  <a:cubicBezTo>
                    <a:pt x="1453" y="2158"/>
                    <a:pt x="2447" y="1059"/>
                    <a:pt x="3676" y="340"/>
                  </a:cubicBezTo>
                  <a:cubicBezTo>
                    <a:pt x="3898" y="210"/>
                    <a:pt x="4133" y="91"/>
                    <a:pt x="4382" y="0"/>
                  </a:cubicBezTo>
                  <a:cubicBezTo>
                    <a:pt x="4461" y="157"/>
                    <a:pt x="4566" y="314"/>
                    <a:pt x="4683" y="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6237125" y="5668834"/>
              <a:ext cx="389600" cy="499691"/>
            </a:xfrm>
            <a:custGeom>
              <a:avLst/>
              <a:gdLst/>
              <a:ahLst/>
              <a:cxnLst/>
              <a:rect l="l" t="t" r="r" b="b"/>
              <a:pathLst>
                <a:path w="8281" h="10621" extrusionOk="0">
                  <a:moveTo>
                    <a:pt x="1727" y="9535"/>
                  </a:moveTo>
                  <a:cubicBezTo>
                    <a:pt x="1610" y="9273"/>
                    <a:pt x="1492" y="8999"/>
                    <a:pt x="1374" y="8711"/>
                  </a:cubicBezTo>
                  <a:lnTo>
                    <a:pt x="1479" y="8672"/>
                  </a:lnTo>
                  <a:cubicBezTo>
                    <a:pt x="1910" y="8084"/>
                    <a:pt x="2028" y="7273"/>
                    <a:pt x="1753" y="6592"/>
                  </a:cubicBezTo>
                  <a:cubicBezTo>
                    <a:pt x="1570" y="6160"/>
                    <a:pt x="1244" y="5794"/>
                    <a:pt x="838" y="5559"/>
                  </a:cubicBezTo>
                  <a:cubicBezTo>
                    <a:pt x="616" y="5428"/>
                    <a:pt x="380" y="5337"/>
                    <a:pt x="131" y="5297"/>
                  </a:cubicBezTo>
                  <a:cubicBezTo>
                    <a:pt x="93" y="5154"/>
                    <a:pt x="53" y="5009"/>
                    <a:pt x="1" y="4866"/>
                  </a:cubicBezTo>
                  <a:lnTo>
                    <a:pt x="14" y="4852"/>
                  </a:lnTo>
                  <a:cubicBezTo>
                    <a:pt x="459" y="4421"/>
                    <a:pt x="890" y="4015"/>
                    <a:pt x="1308" y="3649"/>
                  </a:cubicBezTo>
                  <a:cubicBezTo>
                    <a:pt x="1348" y="3754"/>
                    <a:pt x="1401" y="3858"/>
                    <a:pt x="1465" y="3950"/>
                  </a:cubicBezTo>
                  <a:cubicBezTo>
                    <a:pt x="1727" y="4317"/>
                    <a:pt x="2212" y="4512"/>
                    <a:pt x="2669" y="4460"/>
                  </a:cubicBezTo>
                  <a:cubicBezTo>
                    <a:pt x="3127" y="4408"/>
                    <a:pt x="3546" y="4134"/>
                    <a:pt x="3820" y="3754"/>
                  </a:cubicBezTo>
                  <a:cubicBezTo>
                    <a:pt x="4081" y="3387"/>
                    <a:pt x="4200" y="2917"/>
                    <a:pt x="4200" y="2459"/>
                  </a:cubicBezTo>
                  <a:cubicBezTo>
                    <a:pt x="4186" y="2172"/>
                    <a:pt x="4134" y="1884"/>
                    <a:pt x="3977" y="1661"/>
                  </a:cubicBezTo>
                  <a:cubicBezTo>
                    <a:pt x="5546" y="693"/>
                    <a:pt x="6920" y="210"/>
                    <a:pt x="8071" y="0"/>
                  </a:cubicBezTo>
                  <a:lnTo>
                    <a:pt x="8071" y="0"/>
                  </a:lnTo>
                  <a:cubicBezTo>
                    <a:pt x="8045" y="379"/>
                    <a:pt x="8123" y="772"/>
                    <a:pt x="8280" y="1125"/>
                  </a:cubicBezTo>
                  <a:cubicBezTo>
                    <a:pt x="8031" y="1216"/>
                    <a:pt x="7796" y="1335"/>
                    <a:pt x="7574" y="1465"/>
                  </a:cubicBezTo>
                  <a:cubicBezTo>
                    <a:pt x="6345" y="2184"/>
                    <a:pt x="5351" y="3283"/>
                    <a:pt x="4749" y="4565"/>
                  </a:cubicBezTo>
                  <a:cubicBezTo>
                    <a:pt x="4578" y="4565"/>
                    <a:pt x="4409" y="4591"/>
                    <a:pt x="4238" y="4643"/>
                  </a:cubicBezTo>
                  <a:cubicBezTo>
                    <a:pt x="3898" y="4761"/>
                    <a:pt x="3610" y="5035"/>
                    <a:pt x="3441" y="5363"/>
                  </a:cubicBezTo>
                  <a:lnTo>
                    <a:pt x="3427" y="5363"/>
                  </a:lnTo>
                  <a:cubicBezTo>
                    <a:pt x="3101" y="5611"/>
                    <a:pt x="3049" y="6082"/>
                    <a:pt x="3179" y="6462"/>
                  </a:cubicBezTo>
                  <a:cubicBezTo>
                    <a:pt x="3323" y="6880"/>
                    <a:pt x="3637" y="7220"/>
                    <a:pt x="4029" y="7403"/>
                  </a:cubicBezTo>
                  <a:cubicBezTo>
                    <a:pt x="3990" y="7782"/>
                    <a:pt x="3951" y="8175"/>
                    <a:pt x="3898" y="8567"/>
                  </a:cubicBezTo>
                  <a:cubicBezTo>
                    <a:pt x="3584" y="8515"/>
                    <a:pt x="3270" y="8581"/>
                    <a:pt x="3009" y="8750"/>
                  </a:cubicBezTo>
                  <a:cubicBezTo>
                    <a:pt x="2721" y="8933"/>
                    <a:pt x="2525" y="9261"/>
                    <a:pt x="2407" y="9587"/>
                  </a:cubicBezTo>
                  <a:cubicBezTo>
                    <a:pt x="2303" y="9927"/>
                    <a:pt x="2276" y="10281"/>
                    <a:pt x="2238" y="10621"/>
                  </a:cubicBezTo>
                  <a:cubicBezTo>
                    <a:pt x="2093" y="10320"/>
                    <a:pt x="1910" y="9953"/>
                    <a:pt x="1727" y="95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6535587" y="5819571"/>
              <a:ext cx="79416" cy="126228"/>
            </a:xfrm>
            <a:custGeom>
              <a:avLst/>
              <a:gdLst/>
              <a:ahLst/>
              <a:cxnLst/>
              <a:rect l="l" t="t" r="r" b="b"/>
              <a:pathLst>
                <a:path w="1688" h="2683" extrusionOk="0">
                  <a:moveTo>
                    <a:pt x="563" y="433"/>
                  </a:moveTo>
                  <a:cubicBezTo>
                    <a:pt x="864" y="145"/>
                    <a:pt x="1282" y="0"/>
                    <a:pt x="1687" y="14"/>
                  </a:cubicBezTo>
                  <a:cubicBezTo>
                    <a:pt x="1125" y="890"/>
                    <a:pt x="864" y="1819"/>
                    <a:pt x="746" y="2682"/>
                  </a:cubicBezTo>
                  <a:cubicBezTo>
                    <a:pt x="563" y="2551"/>
                    <a:pt x="393" y="2381"/>
                    <a:pt x="288" y="2172"/>
                  </a:cubicBezTo>
                  <a:cubicBezTo>
                    <a:pt x="1" y="1610"/>
                    <a:pt x="118" y="864"/>
                    <a:pt x="563" y="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5196598" y="6097709"/>
              <a:ext cx="1460260" cy="710794"/>
            </a:xfrm>
            <a:custGeom>
              <a:avLst/>
              <a:gdLst/>
              <a:ahLst/>
              <a:cxnLst/>
              <a:rect l="l" t="t" r="r" b="b"/>
              <a:pathLst>
                <a:path w="31038" h="15108" extrusionOk="0">
                  <a:moveTo>
                    <a:pt x="7599" y="7731"/>
                  </a:moveTo>
                  <a:cubicBezTo>
                    <a:pt x="8424" y="7652"/>
                    <a:pt x="9287" y="7560"/>
                    <a:pt x="10163" y="7443"/>
                  </a:cubicBezTo>
                  <a:cubicBezTo>
                    <a:pt x="11183" y="7312"/>
                    <a:pt x="12217" y="7129"/>
                    <a:pt x="13263" y="6920"/>
                  </a:cubicBezTo>
                  <a:cubicBezTo>
                    <a:pt x="13943" y="6776"/>
                    <a:pt x="14636" y="6619"/>
                    <a:pt x="15316" y="6435"/>
                  </a:cubicBezTo>
                  <a:lnTo>
                    <a:pt x="15434" y="6397"/>
                  </a:lnTo>
                  <a:cubicBezTo>
                    <a:pt x="17723" y="5781"/>
                    <a:pt x="19934" y="4932"/>
                    <a:pt x="21896" y="4055"/>
                  </a:cubicBezTo>
                  <a:cubicBezTo>
                    <a:pt x="22196" y="3924"/>
                    <a:pt x="22484" y="3781"/>
                    <a:pt x="22785" y="3650"/>
                  </a:cubicBezTo>
                  <a:cubicBezTo>
                    <a:pt x="23544" y="3296"/>
                    <a:pt x="24263" y="2930"/>
                    <a:pt x="24930" y="2590"/>
                  </a:cubicBezTo>
                  <a:cubicBezTo>
                    <a:pt x="25950" y="2054"/>
                    <a:pt x="26840" y="1570"/>
                    <a:pt x="27546" y="1151"/>
                  </a:cubicBezTo>
                  <a:cubicBezTo>
                    <a:pt x="28736" y="459"/>
                    <a:pt x="29430" y="0"/>
                    <a:pt x="29430" y="0"/>
                  </a:cubicBezTo>
                  <a:lnTo>
                    <a:pt x="31038" y="5991"/>
                  </a:lnTo>
                  <a:cubicBezTo>
                    <a:pt x="31038" y="5991"/>
                    <a:pt x="26709" y="9888"/>
                    <a:pt x="17017" y="12544"/>
                  </a:cubicBezTo>
                  <a:cubicBezTo>
                    <a:pt x="7312" y="15108"/>
                    <a:pt x="1609" y="13891"/>
                    <a:pt x="1609" y="13891"/>
                  </a:cubicBezTo>
                  <a:lnTo>
                    <a:pt x="1" y="7900"/>
                  </a:lnTo>
                  <a:cubicBezTo>
                    <a:pt x="1" y="7900"/>
                    <a:pt x="2119" y="8045"/>
                    <a:pt x="5193" y="7900"/>
                  </a:cubicBezTo>
                  <a:cubicBezTo>
                    <a:pt x="5939" y="7862"/>
                    <a:pt x="6750" y="7809"/>
                    <a:pt x="7599" y="7731"/>
                  </a:cubicBezTo>
                  <a:close/>
                  <a:moveTo>
                    <a:pt x="29639" y="4173"/>
                  </a:moveTo>
                  <a:lnTo>
                    <a:pt x="29639" y="4173"/>
                  </a:lnTo>
                  <a:cubicBezTo>
                    <a:pt x="29468" y="3545"/>
                    <a:pt x="28814" y="3166"/>
                    <a:pt x="28174" y="3336"/>
                  </a:cubicBezTo>
                  <a:cubicBezTo>
                    <a:pt x="27546" y="3506"/>
                    <a:pt x="27166" y="4160"/>
                    <a:pt x="27337" y="4801"/>
                  </a:cubicBezTo>
                  <a:cubicBezTo>
                    <a:pt x="27506" y="5429"/>
                    <a:pt x="28160" y="5808"/>
                    <a:pt x="28788" y="5638"/>
                  </a:cubicBezTo>
                  <a:cubicBezTo>
                    <a:pt x="29430" y="5468"/>
                    <a:pt x="29808" y="4814"/>
                    <a:pt x="29639" y="4173"/>
                  </a:cubicBezTo>
                  <a:close/>
                  <a:moveTo>
                    <a:pt x="26238" y="5938"/>
                  </a:moveTo>
                  <a:lnTo>
                    <a:pt x="26238" y="5938"/>
                  </a:lnTo>
                  <a:cubicBezTo>
                    <a:pt x="26015" y="5115"/>
                    <a:pt x="25178" y="4630"/>
                    <a:pt x="24355" y="4853"/>
                  </a:cubicBezTo>
                  <a:cubicBezTo>
                    <a:pt x="23530" y="5075"/>
                    <a:pt x="23047" y="5912"/>
                    <a:pt x="23269" y="6737"/>
                  </a:cubicBezTo>
                  <a:cubicBezTo>
                    <a:pt x="23491" y="7560"/>
                    <a:pt x="24329" y="8045"/>
                    <a:pt x="25152" y="7822"/>
                  </a:cubicBezTo>
                  <a:cubicBezTo>
                    <a:pt x="25977" y="7600"/>
                    <a:pt x="26460" y="6763"/>
                    <a:pt x="26238" y="5938"/>
                  </a:cubicBezTo>
                  <a:close/>
                  <a:moveTo>
                    <a:pt x="21856" y="7796"/>
                  </a:moveTo>
                  <a:lnTo>
                    <a:pt x="21856" y="7796"/>
                  </a:lnTo>
                  <a:cubicBezTo>
                    <a:pt x="21686" y="7168"/>
                    <a:pt x="21019" y="6789"/>
                    <a:pt x="20391" y="6959"/>
                  </a:cubicBezTo>
                  <a:cubicBezTo>
                    <a:pt x="19751" y="7129"/>
                    <a:pt x="19384" y="7783"/>
                    <a:pt x="19554" y="8424"/>
                  </a:cubicBezTo>
                  <a:cubicBezTo>
                    <a:pt x="19725" y="9051"/>
                    <a:pt x="20378" y="9431"/>
                    <a:pt x="21006" y="9261"/>
                  </a:cubicBezTo>
                  <a:cubicBezTo>
                    <a:pt x="21647" y="9091"/>
                    <a:pt x="22027" y="8437"/>
                    <a:pt x="21856" y="7796"/>
                  </a:cubicBezTo>
                  <a:close/>
                  <a:moveTo>
                    <a:pt x="17396" y="9091"/>
                  </a:moveTo>
                  <a:lnTo>
                    <a:pt x="17396" y="9091"/>
                  </a:lnTo>
                  <a:cubicBezTo>
                    <a:pt x="17173" y="8267"/>
                    <a:pt x="16324" y="7770"/>
                    <a:pt x="15513" y="7992"/>
                  </a:cubicBezTo>
                  <a:cubicBezTo>
                    <a:pt x="14688" y="8214"/>
                    <a:pt x="14205" y="9065"/>
                    <a:pt x="14414" y="9888"/>
                  </a:cubicBezTo>
                  <a:cubicBezTo>
                    <a:pt x="14636" y="10699"/>
                    <a:pt x="15487" y="11196"/>
                    <a:pt x="16310" y="10975"/>
                  </a:cubicBezTo>
                  <a:cubicBezTo>
                    <a:pt x="17135" y="10752"/>
                    <a:pt x="17618" y="9902"/>
                    <a:pt x="17396" y="9091"/>
                  </a:cubicBezTo>
                  <a:close/>
                  <a:moveTo>
                    <a:pt x="12374" y="10294"/>
                  </a:moveTo>
                  <a:lnTo>
                    <a:pt x="12374" y="10294"/>
                  </a:lnTo>
                  <a:cubicBezTo>
                    <a:pt x="12203" y="9653"/>
                    <a:pt x="11549" y="9274"/>
                    <a:pt x="10909" y="9444"/>
                  </a:cubicBezTo>
                  <a:cubicBezTo>
                    <a:pt x="10281" y="9627"/>
                    <a:pt x="9901" y="10268"/>
                    <a:pt x="10072" y="10909"/>
                  </a:cubicBezTo>
                  <a:cubicBezTo>
                    <a:pt x="10241" y="11536"/>
                    <a:pt x="10895" y="11916"/>
                    <a:pt x="11523" y="11746"/>
                  </a:cubicBezTo>
                  <a:cubicBezTo>
                    <a:pt x="12165" y="11576"/>
                    <a:pt x="12543" y="10922"/>
                    <a:pt x="12374" y="10294"/>
                  </a:cubicBezTo>
                  <a:close/>
                  <a:moveTo>
                    <a:pt x="8541" y="10687"/>
                  </a:moveTo>
                  <a:lnTo>
                    <a:pt x="8541" y="10687"/>
                  </a:lnTo>
                  <a:cubicBezTo>
                    <a:pt x="8319" y="9876"/>
                    <a:pt x="7468" y="9379"/>
                    <a:pt x="6658" y="9601"/>
                  </a:cubicBezTo>
                  <a:cubicBezTo>
                    <a:pt x="5834" y="9824"/>
                    <a:pt x="5337" y="10673"/>
                    <a:pt x="5559" y="11498"/>
                  </a:cubicBezTo>
                  <a:cubicBezTo>
                    <a:pt x="5782" y="12309"/>
                    <a:pt x="6631" y="12806"/>
                    <a:pt x="7456" y="12583"/>
                  </a:cubicBezTo>
                  <a:cubicBezTo>
                    <a:pt x="8267" y="12361"/>
                    <a:pt x="8764" y="11510"/>
                    <a:pt x="8541" y="10687"/>
                  </a:cubicBezTo>
                  <a:close/>
                  <a:moveTo>
                    <a:pt x="3898" y="10791"/>
                  </a:moveTo>
                  <a:lnTo>
                    <a:pt x="3898" y="10791"/>
                  </a:lnTo>
                  <a:cubicBezTo>
                    <a:pt x="3728" y="10164"/>
                    <a:pt x="3087" y="9784"/>
                    <a:pt x="2446" y="9954"/>
                  </a:cubicBezTo>
                  <a:cubicBezTo>
                    <a:pt x="1806" y="10124"/>
                    <a:pt x="1439" y="10778"/>
                    <a:pt x="1609" y="11406"/>
                  </a:cubicBezTo>
                  <a:cubicBezTo>
                    <a:pt x="1779" y="12047"/>
                    <a:pt x="2433" y="12426"/>
                    <a:pt x="3061" y="12256"/>
                  </a:cubicBezTo>
                  <a:cubicBezTo>
                    <a:pt x="3702" y="12086"/>
                    <a:pt x="4068" y="11432"/>
                    <a:pt x="3898" y="10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6427286" y="5884213"/>
              <a:ext cx="104681" cy="141566"/>
            </a:xfrm>
            <a:custGeom>
              <a:avLst/>
              <a:gdLst/>
              <a:ahLst/>
              <a:cxnLst/>
              <a:rect l="l" t="t" r="r" b="b"/>
              <a:pathLst>
                <a:path w="2225" h="3009" extrusionOk="0">
                  <a:moveTo>
                    <a:pt x="1792" y="523"/>
                  </a:moveTo>
                  <a:cubicBezTo>
                    <a:pt x="2172" y="981"/>
                    <a:pt x="2224" y="1674"/>
                    <a:pt x="1936" y="2184"/>
                  </a:cubicBezTo>
                  <a:cubicBezTo>
                    <a:pt x="1649" y="2707"/>
                    <a:pt x="1033" y="3009"/>
                    <a:pt x="445" y="2943"/>
                  </a:cubicBezTo>
                  <a:cubicBezTo>
                    <a:pt x="288" y="2930"/>
                    <a:pt x="131" y="2890"/>
                    <a:pt x="1" y="2825"/>
                  </a:cubicBezTo>
                  <a:cubicBezTo>
                    <a:pt x="53" y="2315"/>
                    <a:pt x="118" y="1818"/>
                    <a:pt x="236" y="1334"/>
                  </a:cubicBezTo>
                  <a:cubicBezTo>
                    <a:pt x="341" y="876"/>
                    <a:pt x="498" y="419"/>
                    <a:pt x="707" y="0"/>
                  </a:cubicBezTo>
                  <a:cubicBezTo>
                    <a:pt x="1125" y="13"/>
                    <a:pt x="1530" y="196"/>
                    <a:pt x="1792" y="5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6474662" y="6246612"/>
              <a:ext cx="124347" cy="124347"/>
            </a:xfrm>
            <a:custGeom>
              <a:avLst/>
              <a:gdLst/>
              <a:ahLst/>
              <a:cxnLst/>
              <a:rect l="l" t="t" r="r" b="b"/>
              <a:pathLst>
                <a:path w="2643" h="2643" extrusionOk="0">
                  <a:moveTo>
                    <a:pt x="1008" y="171"/>
                  </a:moveTo>
                  <a:cubicBezTo>
                    <a:pt x="1648" y="1"/>
                    <a:pt x="2302" y="380"/>
                    <a:pt x="2473" y="1008"/>
                  </a:cubicBezTo>
                  <a:cubicBezTo>
                    <a:pt x="2642" y="1649"/>
                    <a:pt x="2264" y="2303"/>
                    <a:pt x="1622" y="2473"/>
                  </a:cubicBezTo>
                  <a:cubicBezTo>
                    <a:pt x="994" y="2643"/>
                    <a:pt x="340" y="2264"/>
                    <a:pt x="171" y="1636"/>
                  </a:cubicBezTo>
                  <a:cubicBezTo>
                    <a:pt x="0" y="995"/>
                    <a:pt x="380" y="341"/>
                    <a:pt x="1008" y="171"/>
                  </a:cubicBezTo>
                  <a:close/>
                  <a:moveTo>
                    <a:pt x="1308" y="1021"/>
                  </a:moveTo>
                  <a:lnTo>
                    <a:pt x="1308" y="1021"/>
                  </a:lnTo>
                  <a:cubicBezTo>
                    <a:pt x="1230" y="720"/>
                    <a:pt x="929" y="537"/>
                    <a:pt x="642" y="616"/>
                  </a:cubicBezTo>
                  <a:cubicBezTo>
                    <a:pt x="354" y="694"/>
                    <a:pt x="183" y="995"/>
                    <a:pt x="262" y="1309"/>
                  </a:cubicBezTo>
                  <a:cubicBezTo>
                    <a:pt x="354" y="1610"/>
                    <a:pt x="654" y="1806"/>
                    <a:pt x="942" y="1727"/>
                  </a:cubicBezTo>
                  <a:cubicBezTo>
                    <a:pt x="1230" y="1649"/>
                    <a:pt x="1400" y="1335"/>
                    <a:pt x="1308" y="10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6298661" y="5746931"/>
              <a:ext cx="136061" cy="134227"/>
            </a:xfrm>
            <a:custGeom>
              <a:avLst/>
              <a:gdLst/>
              <a:ahLst/>
              <a:cxnLst/>
              <a:rect l="l" t="t" r="r" b="b"/>
              <a:pathLst>
                <a:path w="2892" h="2853" extrusionOk="0">
                  <a:moveTo>
                    <a:pt x="2669" y="1"/>
                  </a:moveTo>
                  <a:cubicBezTo>
                    <a:pt x="2826" y="224"/>
                    <a:pt x="2878" y="512"/>
                    <a:pt x="2892" y="799"/>
                  </a:cubicBezTo>
                  <a:cubicBezTo>
                    <a:pt x="2892" y="1257"/>
                    <a:pt x="2773" y="1727"/>
                    <a:pt x="2512" y="2094"/>
                  </a:cubicBezTo>
                  <a:cubicBezTo>
                    <a:pt x="2238" y="2474"/>
                    <a:pt x="1819" y="2748"/>
                    <a:pt x="1361" y="2800"/>
                  </a:cubicBezTo>
                  <a:cubicBezTo>
                    <a:pt x="904" y="2852"/>
                    <a:pt x="419" y="2657"/>
                    <a:pt x="157" y="2290"/>
                  </a:cubicBezTo>
                  <a:cubicBezTo>
                    <a:pt x="93" y="2198"/>
                    <a:pt x="40" y="2094"/>
                    <a:pt x="0" y="1989"/>
                  </a:cubicBezTo>
                  <a:cubicBezTo>
                    <a:pt x="942" y="1166"/>
                    <a:pt x="1832" y="512"/>
                    <a:pt x="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6380522" y="5883554"/>
              <a:ext cx="80028" cy="133615"/>
            </a:xfrm>
            <a:custGeom>
              <a:avLst/>
              <a:gdLst/>
              <a:ahLst/>
              <a:cxnLst/>
              <a:rect l="l" t="t" r="r" b="b"/>
              <a:pathLst>
                <a:path w="1701" h="2840" extrusionOk="0">
                  <a:moveTo>
                    <a:pt x="393" y="799"/>
                  </a:moveTo>
                  <a:cubicBezTo>
                    <a:pt x="562" y="471"/>
                    <a:pt x="850" y="197"/>
                    <a:pt x="1190" y="79"/>
                  </a:cubicBezTo>
                  <a:cubicBezTo>
                    <a:pt x="1361" y="27"/>
                    <a:pt x="1530" y="1"/>
                    <a:pt x="1701" y="1"/>
                  </a:cubicBezTo>
                  <a:lnTo>
                    <a:pt x="1701" y="14"/>
                  </a:lnTo>
                  <a:cubicBezTo>
                    <a:pt x="1492" y="433"/>
                    <a:pt x="1335" y="890"/>
                    <a:pt x="1230" y="1348"/>
                  </a:cubicBezTo>
                  <a:cubicBezTo>
                    <a:pt x="1112" y="1832"/>
                    <a:pt x="1047" y="2329"/>
                    <a:pt x="995" y="2839"/>
                  </a:cubicBezTo>
                  <a:cubicBezTo>
                    <a:pt x="589" y="2656"/>
                    <a:pt x="275" y="2316"/>
                    <a:pt x="131" y="1898"/>
                  </a:cubicBezTo>
                  <a:cubicBezTo>
                    <a:pt x="1" y="1518"/>
                    <a:pt x="53" y="1047"/>
                    <a:pt x="37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6162038" y="5187643"/>
              <a:ext cx="137332" cy="128628"/>
            </a:xfrm>
            <a:custGeom>
              <a:avLst/>
              <a:gdLst/>
              <a:ahLst/>
              <a:cxnLst/>
              <a:rect l="l" t="t" r="r" b="b"/>
              <a:pathLst>
                <a:path w="2919" h="2734" extrusionOk="0">
                  <a:moveTo>
                    <a:pt x="1256" y="91"/>
                  </a:moveTo>
                  <a:cubicBezTo>
                    <a:pt x="2264" y="288"/>
                    <a:pt x="2918" y="1268"/>
                    <a:pt x="2721" y="2262"/>
                  </a:cubicBezTo>
                  <a:cubicBezTo>
                    <a:pt x="2683" y="2433"/>
                    <a:pt x="2630" y="2590"/>
                    <a:pt x="2552" y="2733"/>
                  </a:cubicBezTo>
                  <a:lnTo>
                    <a:pt x="1819" y="2210"/>
                  </a:lnTo>
                  <a:lnTo>
                    <a:pt x="1492" y="2550"/>
                  </a:lnTo>
                  <a:lnTo>
                    <a:pt x="1035" y="2564"/>
                  </a:lnTo>
                  <a:cubicBezTo>
                    <a:pt x="1035" y="2538"/>
                    <a:pt x="1047" y="2524"/>
                    <a:pt x="1047" y="2498"/>
                  </a:cubicBezTo>
                  <a:cubicBezTo>
                    <a:pt x="1047" y="2498"/>
                    <a:pt x="1035" y="2498"/>
                    <a:pt x="1008" y="2524"/>
                  </a:cubicBezTo>
                  <a:lnTo>
                    <a:pt x="852" y="2119"/>
                  </a:lnTo>
                  <a:cubicBezTo>
                    <a:pt x="1165" y="2001"/>
                    <a:pt x="1413" y="1739"/>
                    <a:pt x="1479" y="1399"/>
                  </a:cubicBezTo>
                  <a:cubicBezTo>
                    <a:pt x="1584" y="876"/>
                    <a:pt x="1244" y="366"/>
                    <a:pt x="721" y="262"/>
                  </a:cubicBezTo>
                  <a:cubicBezTo>
                    <a:pt x="485" y="209"/>
                    <a:pt x="250" y="262"/>
                    <a:pt x="41" y="379"/>
                  </a:cubicBezTo>
                  <a:lnTo>
                    <a:pt x="1" y="288"/>
                  </a:lnTo>
                  <a:cubicBezTo>
                    <a:pt x="367" y="79"/>
                    <a:pt x="812" y="0"/>
                    <a:pt x="1256" y="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6232185" y="5291615"/>
              <a:ext cx="49917" cy="46812"/>
            </a:xfrm>
            <a:custGeom>
              <a:avLst/>
              <a:gdLst/>
              <a:ahLst/>
              <a:cxnLst/>
              <a:rect l="l" t="t" r="r" b="b"/>
              <a:pathLst>
                <a:path w="1061" h="995" extrusionOk="0">
                  <a:moveTo>
                    <a:pt x="328" y="0"/>
                  </a:moveTo>
                  <a:lnTo>
                    <a:pt x="1061" y="523"/>
                  </a:lnTo>
                  <a:cubicBezTo>
                    <a:pt x="982" y="706"/>
                    <a:pt x="864" y="863"/>
                    <a:pt x="721" y="994"/>
                  </a:cubicBezTo>
                  <a:lnTo>
                    <a:pt x="1" y="3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0"/>
            <p:cNvSpPr/>
            <p:nvPr/>
          </p:nvSpPr>
          <p:spPr>
            <a:xfrm>
              <a:off x="6364526" y="6071834"/>
              <a:ext cx="128063" cy="147776"/>
            </a:xfrm>
            <a:custGeom>
              <a:avLst/>
              <a:gdLst/>
              <a:ahLst/>
              <a:cxnLst/>
              <a:rect l="l" t="t" r="r" b="b"/>
              <a:pathLst>
                <a:path w="2722" h="3141" extrusionOk="0">
                  <a:moveTo>
                    <a:pt x="2629" y="1532"/>
                  </a:moveTo>
                  <a:lnTo>
                    <a:pt x="2721" y="1701"/>
                  </a:lnTo>
                  <a:cubicBezTo>
                    <a:pt x="2015" y="2120"/>
                    <a:pt x="1125" y="2604"/>
                    <a:pt x="105" y="3140"/>
                  </a:cubicBezTo>
                  <a:cubicBezTo>
                    <a:pt x="105" y="3140"/>
                    <a:pt x="65" y="3075"/>
                    <a:pt x="1" y="2957"/>
                  </a:cubicBezTo>
                  <a:lnTo>
                    <a:pt x="13" y="2957"/>
                  </a:lnTo>
                  <a:cubicBezTo>
                    <a:pt x="693" y="2238"/>
                    <a:pt x="995" y="1244"/>
                    <a:pt x="1152" y="276"/>
                  </a:cubicBezTo>
                  <a:lnTo>
                    <a:pt x="1190" y="1"/>
                  </a:lnTo>
                  <a:cubicBezTo>
                    <a:pt x="1400" y="27"/>
                    <a:pt x="1622" y="106"/>
                    <a:pt x="1805" y="224"/>
                  </a:cubicBezTo>
                  <a:cubicBezTo>
                    <a:pt x="2237" y="512"/>
                    <a:pt x="2524" y="1009"/>
                    <a:pt x="2629" y="15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0"/>
            <p:cNvSpPr/>
            <p:nvPr/>
          </p:nvSpPr>
          <p:spPr>
            <a:xfrm>
              <a:off x="6483272" y="6271875"/>
              <a:ext cx="57304" cy="59703"/>
            </a:xfrm>
            <a:custGeom>
              <a:avLst/>
              <a:gdLst/>
              <a:ahLst/>
              <a:cxnLst/>
              <a:rect l="l" t="t" r="r" b="b"/>
              <a:pathLst>
                <a:path w="1218" h="1269" extrusionOk="0">
                  <a:moveTo>
                    <a:pt x="459" y="79"/>
                  </a:moveTo>
                  <a:cubicBezTo>
                    <a:pt x="746" y="0"/>
                    <a:pt x="1047" y="183"/>
                    <a:pt x="1125" y="484"/>
                  </a:cubicBezTo>
                  <a:cubicBezTo>
                    <a:pt x="1217" y="798"/>
                    <a:pt x="1047" y="1112"/>
                    <a:pt x="759" y="1190"/>
                  </a:cubicBezTo>
                  <a:cubicBezTo>
                    <a:pt x="471" y="1269"/>
                    <a:pt x="171" y="1073"/>
                    <a:pt x="79" y="772"/>
                  </a:cubicBezTo>
                  <a:cubicBezTo>
                    <a:pt x="0" y="458"/>
                    <a:pt x="171" y="157"/>
                    <a:pt x="459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6198405" y="5307611"/>
              <a:ext cx="67701" cy="58527"/>
            </a:xfrm>
            <a:custGeom>
              <a:avLst/>
              <a:gdLst/>
              <a:ahLst/>
              <a:cxnLst/>
              <a:rect l="l" t="t" r="r" b="b"/>
              <a:pathLst>
                <a:path w="1439" h="1244" extrusionOk="0">
                  <a:moveTo>
                    <a:pt x="719" y="0"/>
                  </a:moveTo>
                  <a:lnTo>
                    <a:pt x="1439" y="654"/>
                  </a:lnTo>
                  <a:cubicBezTo>
                    <a:pt x="1073" y="1034"/>
                    <a:pt x="549" y="1243"/>
                    <a:pt x="0" y="1203"/>
                  </a:cubicBezTo>
                  <a:cubicBezTo>
                    <a:pt x="65" y="811"/>
                    <a:pt x="157" y="406"/>
                    <a:pt x="262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6138092" y="5197475"/>
              <a:ext cx="98470" cy="92919"/>
            </a:xfrm>
            <a:custGeom>
              <a:avLst/>
              <a:gdLst/>
              <a:ahLst/>
              <a:cxnLst/>
              <a:rect l="l" t="t" r="r" b="b"/>
              <a:pathLst>
                <a:path w="2093" h="1975" extrusionOk="0">
                  <a:moveTo>
                    <a:pt x="1230" y="53"/>
                  </a:moveTo>
                  <a:cubicBezTo>
                    <a:pt x="1753" y="157"/>
                    <a:pt x="2093" y="667"/>
                    <a:pt x="1988" y="1190"/>
                  </a:cubicBezTo>
                  <a:cubicBezTo>
                    <a:pt x="1922" y="1530"/>
                    <a:pt x="1674" y="1792"/>
                    <a:pt x="1361" y="1910"/>
                  </a:cubicBezTo>
                  <a:cubicBezTo>
                    <a:pt x="1204" y="1962"/>
                    <a:pt x="1033" y="1975"/>
                    <a:pt x="864" y="1936"/>
                  </a:cubicBezTo>
                  <a:cubicBezTo>
                    <a:pt x="340" y="1832"/>
                    <a:pt x="0" y="1335"/>
                    <a:pt x="105" y="811"/>
                  </a:cubicBezTo>
                  <a:cubicBezTo>
                    <a:pt x="157" y="536"/>
                    <a:pt x="327" y="301"/>
                    <a:pt x="562" y="170"/>
                  </a:cubicBezTo>
                  <a:cubicBezTo>
                    <a:pt x="759" y="53"/>
                    <a:pt x="994" y="0"/>
                    <a:pt x="1230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6342367" y="6069387"/>
              <a:ext cx="78193" cy="141566"/>
            </a:xfrm>
            <a:custGeom>
              <a:avLst/>
              <a:gdLst/>
              <a:ahLst/>
              <a:cxnLst/>
              <a:rect l="l" t="t" r="r" b="b"/>
              <a:pathLst>
                <a:path w="1662" h="3009" extrusionOk="0">
                  <a:moveTo>
                    <a:pt x="1661" y="53"/>
                  </a:moveTo>
                  <a:lnTo>
                    <a:pt x="1623" y="328"/>
                  </a:lnTo>
                  <a:cubicBezTo>
                    <a:pt x="1466" y="1296"/>
                    <a:pt x="1164" y="2290"/>
                    <a:pt x="484" y="3009"/>
                  </a:cubicBezTo>
                  <a:lnTo>
                    <a:pt x="472" y="3009"/>
                  </a:lnTo>
                  <a:cubicBezTo>
                    <a:pt x="379" y="2839"/>
                    <a:pt x="210" y="2526"/>
                    <a:pt x="1" y="2107"/>
                  </a:cubicBezTo>
                  <a:cubicBezTo>
                    <a:pt x="39" y="1767"/>
                    <a:pt x="66" y="1413"/>
                    <a:pt x="170" y="1073"/>
                  </a:cubicBezTo>
                  <a:cubicBezTo>
                    <a:pt x="288" y="747"/>
                    <a:pt x="484" y="419"/>
                    <a:pt x="772" y="236"/>
                  </a:cubicBezTo>
                  <a:cubicBezTo>
                    <a:pt x="1033" y="67"/>
                    <a:pt x="1347" y="1"/>
                    <a:pt x="1661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6206356" y="5305118"/>
              <a:ext cx="4987" cy="3152"/>
            </a:xfrm>
            <a:custGeom>
              <a:avLst/>
              <a:gdLst/>
              <a:ahLst/>
              <a:cxnLst/>
              <a:rect l="l" t="t" r="r" b="b"/>
              <a:pathLst>
                <a:path w="106" h="67" extrusionOk="0">
                  <a:moveTo>
                    <a:pt x="105" y="1"/>
                  </a:moveTo>
                  <a:cubicBezTo>
                    <a:pt x="105" y="27"/>
                    <a:pt x="93" y="41"/>
                    <a:pt x="93" y="67"/>
                  </a:cubicBezTo>
                  <a:lnTo>
                    <a:pt x="1" y="67"/>
                  </a:lnTo>
                  <a:cubicBezTo>
                    <a:pt x="27" y="41"/>
                    <a:pt x="53" y="27"/>
                    <a:pt x="66" y="27"/>
                  </a:cubicBezTo>
                  <a:cubicBezTo>
                    <a:pt x="93" y="1"/>
                    <a:pt x="105" y="1"/>
                    <a:pt x="105" y="1"/>
                  </a:cubicBezTo>
                  <a:close/>
                </a:path>
              </a:pathLst>
            </a:custGeom>
            <a:solidFill>
              <a:srgbClr val="F6CA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6155922" y="5308223"/>
              <a:ext cx="54810" cy="56034"/>
            </a:xfrm>
            <a:custGeom>
              <a:avLst/>
              <a:gdLst/>
              <a:ahLst/>
              <a:cxnLst/>
              <a:rect l="l" t="t" r="r" b="b"/>
              <a:pathLst>
                <a:path w="1165" h="1191" extrusionOk="0">
                  <a:moveTo>
                    <a:pt x="1073" y="1"/>
                  </a:moveTo>
                  <a:lnTo>
                    <a:pt x="1165" y="1"/>
                  </a:lnTo>
                  <a:cubicBezTo>
                    <a:pt x="1060" y="393"/>
                    <a:pt x="968" y="798"/>
                    <a:pt x="903" y="1190"/>
                  </a:cubicBezTo>
                  <a:cubicBezTo>
                    <a:pt x="825" y="1190"/>
                    <a:pt x="746" y="1178"/>
                    <a:pt x="668" y="1164"/>
                  </a:cubicBezTo>
                  <a:cubicBezTo>
                    <a:pt x="419" y="1112"/>
                    <a:pt x="197" y="1021"/>
                    <a:pt x="0" y="877"/>
                  </a:cubicBezTo>
                  <a:cubicBezTo>
                    <a:pt x="511" y="406"/>
                    <a:pt x="903" y="118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6111605" y="5201145"/>
              <a:ext cx="97906" cy="148341"/>
            </a:xfrm>
            <a:custGeom>
              <a:avLst/>
              <a:gdLst/>
              <a:ahLst/>
              <a:cxnLst/>
              <a:rect l="l" t="t" r="r" b="b"/>
              <a:pathLst>
                <a:path w="2081" h="3153" extrusionOk="0">
                  <a:moveTo>
                    <a:pt x="1924" y="1832"/>
                  </a:moveTo>
                  <a:lnTo>
                    <a:pt x="2080" y="2237"/>
                  </a:lnTo>
                  <a:cubicBezTo>
                    <a:pt x="2067" y="2237"/>
                    <a:pt x="2041" y="2251"/>
                    <a:pt x="2015" y="2277"/>
                  </a:cubicBezTo>
                  <a:cubicBezTo>
                    <a:pt x="1845" y="2394"/>
                    <a:pt x="1453" y="2682"/>
                    <a:pt x="942" y="3153"/>
                  </a:cubicBezTo>
                  <a:cubicBezTo>
                    <a:pt x="340" y="2760"/>
                    <a:pt x="0" y="2015"/>
                    <a:pt x="157" y="1257"/>
                  </a:cubicBezTo>
                  <a:cubicBezTo>
                    <a:pt x="262" y="707"/>
                    <a:pt x="616" y="263"/>
                    <a:pt x="1073" y="1"/>
                  </a:cubicBezTo>
                  <a:lnTo>
                    <a:pt x="1113" y="92"/>
                  </a:lnTo>
                  <a:cubicBezTo>
                    <a:pt x="890" y="223"/>
                    <a:pt x="720" y="458"/>
                    <a:pt x="668" y="733"/>
                  </a:cubicBezTo>
                  <a:cubicBezTo>
                    <a:pt x="563" y="1257"/>
                    <a:pt x="903" y="1754"/>
                    <a:pt x="1427" y="1858"/>
                  </a:cubicBezTo>
                  <a:cubicBezTo>
                    <a:pt x="1596" y="1897"/>
                    <a:pt x="1767" y="1884"/>
                    <a:pt x="1924" y="1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6096220" y="5349435"/>
              <a:ext cx="102234" cy="131168"/>
            </a:xfrm>
            <a:custGeom>
              <a:avLst/>
              <a:gdLst/>
              <a:ahLst/>
              <a:cxnLst/>
              <a:rect l="l" t="t" r="r" b="b"/>
              <a:pathLst>
                <a:path w="2173" h="2788" extrusionOk="0">
                  <a:moveTo>
                    <a:pt x="1937" y="288"/>
                  </a:moveTo>
                  <a:cubicBezTo>
                    <a:pt x="2015" y="302"/>
                    <a:pt x="2094" y="314"/>
                    <a:pt x="2172" y="314"/>
                  </a:cubicBezTo>
                  <a:cubicBezTo>
                    <a:pt x="2015" y="1139"/>
                    <a:pt x="1910" y="1963"/>
                    <a:pt x="1871" y="2787"/>
                  </a:cubicBezTo>
                  <a:cubicBezTo>
                    <a:pt x="1792" y="2747"/>
                    <a:pt x="1714" y="2709"/>
                    <a:pt x="1649" y="2669"/>
                  </a:cubicBezTo>
                  <a:cubicBezTo>
                    <a:pt x="1348" y="2473"/>
                    <a:pt x="1112" y="2185"/>
                    <a:pt x="850" y="1936"/>
                  </a:cubicBezTo>
                  <a:cubicBezTo>
                    <a:pt x="603" y="1715"/>
                    <a:pt x="327" y="1505"/>
                    <a:pt x="1" y="1453"/>
                  </a:cubicBezTo>
                  <a:cubicBezTo>
                    <a:pt x="458" y="851"/>
                    <a:pt x="890" y="367"/>
                    <a:pt x="1269" y="1"/>
                  </a:cubicBezTo>
                  <a:cubicBezTo>
                    <a:pt x="1466" y="145"/>
                    <a:pt x="1688" y="236"/>
                    <a:pt x="1937" y="288"/>
                  </a:cubicBezTo>
                  <a:close/>
                </a:path>
              </a:pathLst>
            </a:custGeom>
            <a:solidFill>
              <a:srgbClr val="75B2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6255002" y="5930318"/>
              <a:ext cx="77581" cy="148388"/>
            </a:xfrm>
            <a:custGeom>
              <a:avLst/>
              <a:gdLst/>
              <a:ahLst/>
              <a:cxnLst/>
              <a:rect l="l" t="t" r="r" b="b"/>
              <a:pathLst>
                <a:path w="1649" h="3154" extrusionOk="0">
                  <a:moveTo>
                    <a:pt x="536" y="2029"/>
                  </a:moveTo>
                  <a:cubicBezTo>
                    <a:pt x="367" y="1558"/>
                    <a:pt x="183" y="1047"/>
                    <a:pt x="0" y="524"/>
                  </a:cubicBezTo>
                  <a:cubicBezTo>
                    <a:pt x="210" y="407"/>
                    <a:pt x="379" y="210"/>
                    <a:pt x="458" y="1"/>
                  </a:cubicBezTo>
                  <a:cubicBezTo>
                    <a:pt x="864" y="236"/>
                    <a:pt x="1190" y="602"/>
                    <a:pt x="1373" y="1034"/>
                  </a:cubicBezTo>
                  <a:cubicBezTo>
                    <a:pt x="1648" y="1715"/>
                    <a:pt x="1530" y="2526"/>
                    <a:pt x="1099" y="3114"/>
                  </a:cubicBezTo>
                  <a:lnTo>
                    <a:pt x="994" y="3153"/>
                  </a:lnTo>
                  <a:cubicBezTo>
                    <a:pt x="850" y="2800"/>
                    <a:pt x="693" y="2421"/>
                    <a:pt x="536" y="20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6061782" y="5417747"/>
              <a:ext cx="122465" cy="115125"/>
            </a:xfrm>
            <a:custGeom>
              <a:avLst/>
              <a:gdLst/>
              <a:ahLst/>
              <a:cxnLst/>
              <a:rect l="l" t="t" r="r" b="b"/>
              <a:pathLst>
                <a:path w="2603" h="2447" extrusionOk="0">
                  <a:moveTo>
                    <a:pt x="79" y="1100"/>
                  </a:moveTo>
                  <a:cubicBezTo>
                    <a:pt x="53" y="1100"/>
                    <a:pt x="27" y="1100"/>
                    <a:pt x="0" y="1112"/>
                  </a:cubicBezTo>
                  <a:cubicBezTo>
                    <a:pt x="248" y="694"/>
                    <a:pt x="497" y="327"/>
                    <a:pt x="733" y="1"/>
                  </a:cubicBezTo>
                  <a:cubicBezTo>
                    <a:pt x="1059" y="53"/>
                    <a:pt x="1335" y="263"/>
                    <a:pt x="1582" y="484"/>
                  </a:cubicBezTo>
                  <a:cubicBezTo>
                    <a:pt x="1844" y="733"/>
                    <a:pt x="2080" y="1021"/>
                    <a:pt x="2381" y="1217"/>
                  </a:cubicBezTo>
                  <a:cubicBezTo>
                    <a:pt x="2446" y="1257"/>
                    <a:pt x="2524" y="1295"/>
                    <a:pt x="2603" y="1335"/>
                  </a:cubicBezTo>
                  <a:cubicBezTo>
                    <a:pt x="2577" y="1701"/>
                    <a:pt x="2564" y="2068"/>
                    <a:pt x="2564" y="2446"/>
                  </a:cubicBezTo>
                  <a:cubicBezTo>
                    <a:pt x="2145" y="2408"/>
                    <a:pt x="1727" y="2237"/>
                    <a:pt x="1413" y="1949"/>
                  </a:cubicBezTo>
                  <a:cubicBezTo>
                    <a:pt x="1138" y="1701"/>
                    <a:pt x="942" y="1374"/>
                    <a:pt x="615" y="1217"/>
                  </a:cubicBezTo>
                  <a:cubicBezTo>
                    <a:pt x="445" y="1126"/>
                    <a:pt x="262" y="1100"/>
                    <a:pt x="79" y="1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6280831" y="6315535"/>
              <a:ext cx="160620" cy="160667"/>
            </a:xfrm>
            <a:custGeom>
              <a:avLst/>
              <a:gdLst/>
              <a:ahLst/>
              <a:cxnLst/>
              <a:rect l="l" t="t" r="r" b="b"/>
              <a:pathLst>
                <a:path w="3414" h="3415" extrusionOk="0">
                  <a:moveTo>
                    <a:pt x="1309" y="223"/>
                  </a:moveTo>
                  <a:cubicBezTo>
                    <a:pt x="2132" y="0"/>
                    <a:pt x="2969" y="485"/>
                    <a:pt x="3192" y="1308"/>
                  </a:cubicBezTo>
                  <a:cubicBezTo>
                    <a:pt x="3414" y="2133"/>
                    <a:pt x="2931" y="2970"/>
                    <a:pt x="2106" y="3192"/>
                  </a:cubicBezTo>
                  <a:cubicBezTo>
                    <a:pt x="1283" y="3415"/>
                    <a:pt x="445" y="2930"/>
                    <a:pt x="223" y="2107"/>
                  </a:cubicBezTo>
                  <a:cubicBezTo>
                    <a:pt x="1" y="1282"/>
                    <a:pt x="484" y="445"/>
                    <a:pt x="1309" y="223"/>
                  </a:cubicBezTo>
                  <a:close/>
                  <a:moveTo>
                    <a:pt x="1701" y="1322"/>
                  </a:moveTo>
                  <a:lnTo>
                    <a:pt x="1701" y="1322"/>
                  </a:lnTo>
                  <a:cubicBezTo>
                    <a:pt x="1583" y="930"/>
                    <a:pt x="1204" y="681"/>
                    <a:pt x="824" y="785"/>
                  </a:cubicBezTo>
                  <a:cubicBezTo>
                    <a:pt x="445" y="890"/>
                    <a:pt x="236" y="1296"/>
                    <a:pt x="341" y="1688"/>
                  </a:cubicBezTo>
                  <a:cubicBezTo>
                    <a:pt x="445" y="2081"/>
                    <a:pt x="838" y="2329"/>
                    <a:pt x="1217" y="2224"/>
                  </a:cubicBezTo>
                  <a:cubicBezTo>
                    <a:pt x="1583" y="2119"/>
                    <a:pt x="1806" y="1714"/>
                    <a:pt x="1701" y="1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6165143" y="6117375"/>
              <a:ext cx="204374" cy="152105"/>
            </a:xfrm>
            <a:custGeom>
              <a:avLst/>
              <a:gdLst/>
              <a:ahLst/>
              <a:cxnLst/>
              <a:rect l="l" t="t" r="r" b="b"/>
              <a:pathLst>
                <a:path w="4344" h="3233" extrusionOk="0">
                  <a:moveTo>
                    <a:pt x="3768" y="1087"/>
                  </a:moveTo>
                  <a:cubicBezTo>
                    <a:pt x="3977" y="1506"/>
                    <a:pt x="4146" y="1819"/>
                    <a:pt x="4239" y="1989"/>
                  </a:cubicBezTo>
                  <a:cubicBezTo>
                    <a:pt x="4303" y="2107"/>
                    <a:pt x="4343" y="2172"/>
                    <a:pt x="4343" y="2172"/>
                  </a:cubicBezTo>
                  <a:cubicBezTo>
                    <a:pt x="3676" y="2512"/>
                    <a:pt x="2957" y="2878"/>
                    <a:pt x="2198" y="3232"/>
                  </a:cubicBezTo>
                  <a:lnTo>
                    <a:pt x="2120" y="3049"/>
                  </a:lnTo>
                  <a:cubicBezTo>
                    <a:pt x="1021" y="2552"/>
                    <a:pt x="315" y="1413"/>
                    <a:pt x="27" y="250"/>
                  </a:cubicBezTo>
                  <a:cubicBezTo>
                    <a:pt x="27" y="210"/>
                    <a:pt x="13" y="171"/>
                    <a:pt x="1" y="132"/>
                  </a:cubicBezTo>
                  <a:cubicBezTo>
                    <a:pt x="184" y="119"/>
                    <a:pt x="367" y="145"/>
                    <a:pt x="550" y="198"/>
                  </a:cubicBezTo>
                  <a:cubicBezTo>
                    <a:pt x="877" y="302"/>
                    <a:pt x="1178" y="498"/>
                    <a:pt x="1504" y="564"/>
                  </a:cubicBezTo>
                  <a:cubicBezTo>
                    <a:pt x="1923" y="668"/>
                    <a:pt x="2368" y="550"/>
                    <a:pt x="2747" y="341"/>
                  </a:cubicBezTo>
                  <a:cubicBezTo>
                    <a:pt x="2931" y="250"/>
                    <a:pt x="3100" y="132"/>
                    <a:pt x="3257" y="1"/>
                  </a:cubicBezTo>
                  <a:cubicBezTo>
                    <a:pt x="3440" y="419"/>
                    <a:pt x="3623" y="786"/>
                    <a:pt x="3768" y="10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6055619" y="5469451"/>
              <a:ext cx="128628" cy="123123"/>
            </a:xfrm>
            <a:custGeom>
              <a:avLst/>
              <a:gdLst/>
              <a:ahLst/>
              <a:cxnLst/>
              <a:rect l="l" t="t" r="r" b="b"/>
              <a:pathLst>
                <a:path w="2734" h="2617" extrusionOk="0">
                  <a:moveTo>
                    <a:pt x="2695" y="1347"/>
                  </a:moveTo>
                  <a:cubicBezTo>
                    <a:pt x="2695" y="1766"/>
                    <a:pt x="2708" y="2198"/>
                    <a:pt x="2734" y="2617"/>
                  </a:cubicBezTo>
                  <a:cubicBezTo>
                    <a:pt x="2355" y="2590"/>
                    <a:pt x="1975" y="2460"/>
                    <a:pt x="1635" y="2276"/>
                  </a:cubicBezTo>
                  <a:cubicBezTo>
                    <a:pt x="1086" y="2001"/>
                    <a:pt x="589" y="1609"/>
                    <a:pt x="27" y="1361"/>
                  </a:cubicBezTo>
                  <a:cubicBezTo>
                    <a:pt x="1" y="903"/>
                    <a:pt x="53" y="432"/>
                    <a:pt x="210" y="1"/>
                  </a:cubicBezTo>
                  <a:cubicBezTo>
                    <a:pt x="393" y="1"/>
                    <a:pt x="576" y="27"/>
                    <a:pt x="746" y="118"/>
                  </a:cubicBezTo>
                  <a:cubicBezTo>
                    <a:pt x="1073" y="275"/>
                    <a:pt x="1269" y="602"/>
                    <a:pt x="1544" y="850"/>
                  </a:cubicBezTo>
                  <a:cubicBezTo>
                    <a:pt x="1858" y="1138"/>
                    <a:pt x="2276" y="1309"/>
                    <a:pt x="2695" y="1347"/>
                  </a:cubicBezTo>
                  <a:close/>
                </a:path>
              </a:pathLst>
            </a:custGeom>
            <a:solidFill>
              <a:srgbClr val="75B2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6157146" y="6025728"/>
              <a:ext cx="161279" cy="123123"/>
            </a:xfrm>
            <a:custGeom>
              <a:avLst/>
              <a:gdLst/>
              <a:ahLst/>
              <a:cxnLst/>
              <a:rect l="l" t="t" r="r" b="b"/>
              <a:pathLst>
                <a:path w="3428" h="2617" extrusionOk="0">
                  <a:moveTo>
                    <a:pt x="3074" y="1125"/>
                  </a:moveTo>
                  <a:cubicBezTo>
                    <a:pt x="3192" y="1413"/>
                    <a:pt x="3310" y="1687"/>
                    <a:pt x="3427" y="1949"/>
                  </a:cubicBezTo>
                  <a:cubicBezTo>
                    <a:pt x="3270" y="2080"/>
                    <a:pt x="3101" y="2198"/>
                    <a:pt x="2917" y="2289"/>
                  </a:cubicBezTo>
                  <a:cubicBezTo>
                    <a:pt x="2538" y="2498"/>
                    <a:pt x="2093" y="2616"/>
                    <a:pt x="1674" y="2512"/>
                  </a:cubicBezTo>
                  <a:cubicBezTo>
                    <a:pt x="1348" y="2446"/>
                    <a:pt x="1047" y="2250"/>
                    <a:pt x="720" y="2146"/>
                  </a:cubicBezTo>
                  <a:cubicBezTo>
                    <a:pt x="537" y="2093"/>
                    <a:pt x="354" y="2067"/>
                    <a:pt x="171" y="2080"/>
                  </a:cubicBezTo>
                  <a:cubicBezTo>
                    <a:pt x="53" y="1518"/>
                    <a:pt x="0" y="929"/>
                    <a:pt x="0" y="353"/>
                  </a:cubicBezTo>
                  <a:cubicBezTo>
                    <a:pt x="262" y="484"/>
                    <a:pt x="497" y="667"/>
                    <a:pt x="759" y="759"/>
                  </a:cubicBezTo>
                  <a:cubicBezTo>
                    <a:pt x="1151" y="916"/>
                    <a:pt x="1610" y="890"/>
                    <a:pt x="1976" y="681"/>
                  </a:cubicBezTo>
                  <a:cubicBezTo>
                    <a:pt x="2263" y="536"/>
                    <a:pt x="2485" y="288"/>
                    <a:pt x="2616" y="1"/>
                  </a:cubicBezTo>
                  <a:cubicBezTo>
                    <a:pt x="2773" y="393"/>
                    <a:pt x="2930" y="772"/>
                    <a:pt x="3074" y="1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6056842" y="5533434"/>
              <a:ext cx="134791" cy="146506"/>
            </a:xfrm>
            <a:custGeom>
              <a:avLst/>
              <a:gdLst/>
              <a:ahLst/>
              <a:cxnLst/>
              <a:rect l="l" t="t" r="r" b="b"/>
              <a:pathLst>
                <a:path w="2865" h="3114" extrusionOk="0">
                  <a:moveTo>
                    <a:pt x="2708" y="1257"/>
                  </a:moveTo>
                  <a:cubicBezTo>
                    <a:pt x="2734" y="1871"/>
                    <a:pt x="2786" y="2486"/>
                    <a:pt x="2865" y="3088"/>
                  </a:cubicBezTo>
                  <a:cubicBezTo>
                    <a:pt x="2525" y="3114"/>
                    <a:pt x="2185" y="3062"/>
                    <a:pt x="1858" y="2969"/>
                  </a:cubicBezTo>
                  <a:cubicBezTo>
                    <a:pt x="1440" y="2839"/>
                    <a:pt x="1060" y="2629"/>
                    <a:pt x="681" y="2394"/>
                  </a:cubicBezTo>
                  <a:cubicBezTo>
                    <a:pt x="602" y="2237"/>
                    <a:pt x="524" y="2067"/>
                    <a:pt x="458" y="1897"/>
                  </a:cubicBezTo>
                  <a:cubicBezTo>
                    <a:pt x="210" y="1309"/>
                    <a:pt x="39" y="655"/>
                    <a:pt x="1" y="1"/>
                  </a:cubicBezTo>
                  <a:cubicBezTo>
                    <a:pt x="563" y="249"/>
                    <a:pt x="1060" y="641"/>
                    <a:pt x="1609" y="916"/>
                  </a:cubicBezTo>
                  <a:cubicBezTo>
                    <a:pt x="1949" y="1100"/>
                    <a:pt x="2329" y="1230"/>
                    <a:pt x="2708" y="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6088834" y="5646016"/>
              <a:ext cx="117572" cy="125617"/>
            </a:xfrm>
            <a:custGeom>
              <a:avLst/>
              <a:gdLst/>
              <a:ahLst/>
              <a:cxnLst/>
              <a:rect l="l" t="t" r="r" b="b"/>
              <a:pathLst>
                <a:path w="2499" h="2670" extrusionOk="0">
                  <a:moveTo>
                    <a:pt x="2185" y="695"/>
                  </a:moveTo>
                  <a:cubicBezTo>
                    <a:pt x="2263" y="1361"/>
                    <a:pt x="2368" y="2003"/>
                    <a:pt x="2499" y="2643"/>
                  </a:cubicBezTo>
                  <a:cubicBezTo>
                    <a:pt x="2080" y="2669"/>
                    <a:pt x="1649" y="2591"/>
                    <a:pt x="1243" y="2473"/>
                  </a:cubicBezTo>
                  <a:cubicBezTo>
                    <a:pt x="1217" y="2460"/>
                    <a:pt x="1178" y="2447"/>
                    <a:pt x="1152" y="2434"/>
                  </a:cubicBezTo>
                  <a:cubicBezTo>
                    <a:pt x="838" y="1597"/>
                    <a:pt x="380" y="812"/>
                    <a:pt x="1" y="1"/>
                  </a:cubicBezTo>
                  <a:cubicBezTo>
                    <a:pt x="380" y="236"/>
                    <a:pt x="760" y="446"/>
                    <a:pt x="1178" y="576"/>
                  </a:cubicBezTo>
                  <a:cubicBezTo>
                    <a:pt x="1505" y="669"/>
                    <a:pt x="1845" y="721"/>
                    <a:pt x="2185" y="6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6157146" y="5947537"/>
              <a:ext cx="123123" cy="121336"/>
            </a:xfrm>
            <a:custGeom>
              <a:avLst/>
              <a:gdLst/>
              <a:ahLst/>
              <a:cxnLst/>
              <a:rect l="l" t="t" r="r" b="b"/>
              <a:pathLst>
                <a:path w="2617" h="2579" extrusionOk="0">
                  <a:moveTo>
                    <a:pt x="2080" y="158"/>
                  </a:moveTo>
                  <a:cubicBezTo>
                    <a:pt x="2263" y="681"/>
                    <a:pt x="2447" y="1192"/>
                    <a:pt x="2616" y="1663"/>
                  </a:cubicBezTo>
                  <a:cubicBezTo>
                    <a:pt x="2485" y="1950"/>
                    <a:pt x="2263" y="2198"/>
                    <a:pt x="1976" y="2343"/>
                  </a:cubicBezTo>
                  <a:cubicBezTo>
                    <a:pt x="1610" y="2552"/>
                    <a:pt x="1151" y="2578"/>
                    <a:pt x="759" y="2421"/>
                  </a:cubicBezTo>
                  <a:cubicBezTo>
                    <a:pt x="497" y="2329"/>
                    <a:pt x="262" y="2146"/>
                    <a:pt x="0" y="2015"/>
                  </a:cubicBezTo>
                  <a:cubicBezTo>
                    <a:pt x="0" y="1427"/>
                    <a:pt x="40" y="838"/>
                    <a:pt x="66" y="262"/>
                  </a:cubicBezTo>
                  <a:cubicBezTo>
                    <a:pt x="79" y="171"/>
                    <a:pt x="79" y="93"/>
                    <a:pt x="92" y="1"/>
                  </a:cubicBezTo>
                  <a:cubicBezTo>
                    <a:pt x="262" y="67"/>
                    <a:pt x="445" y="132"/>
                    <a:pt x="628" y="198"/>
                  </a:cubicBezTo>
                  <a:cubicBezTo>
                    <a:pt x="1034" y="315"/>
                    <a:pt x="1479" y="393"/>
                    <a:pt x="1884" y="250"/>
                  </a:cubicBezTo>
                  <a:cubicBezTo>
                    <a:pt x="1950" y="224"/>
                    <a:pt x="2028" y="198"/>
                    <a:pt x="2080" y="1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6161474" y="5841730"/>
              <a:ext cx="93577" cy="124347"/>
            </a:xfrm>
            <a:custGeom>
              <a:avLst/>
              <a:gdLst/>
              <a:ahLst/>
              <a:cxnLst/>
              <a:rect l="l" t="t" r="r" b="b"/>
              <a:pathLst>
                <a:path w="1989" h="2643" extrusionOk="0">
                  <a:moveTo>
                    <a:pt x="1739" y="1622"/>
                  </a:moveTo>
                  <a:cubicBezTo>
                    <a:pt x="1831" y="1884"/>
                    <a:pt x="1910" y="2145"/>
                    <a:pt x="1988" y="2407"/>
                  </a:cubicBezTo>
                  <a:cubicBezTo>
                    <a:pt x="1936" y="2447"/>
                    <a:pt x="1858" y="2473"/>
                    <a:pt x="1792" y="2499"/>
                  </a:cubicBezTo>
                  <a:cubicBezTo>
                    <a:pt x="1387" y="2642"/>
                    <a:pt x="942" y="2564"/>
                    <a:pt x="536" y="2447"/>
                  </a:cubicBezTo>
                  <a:cubicBezTo>
                    <a:pt x="353" y="2381"/>
                    <a:pt x="170" y="2316"/>
                    <a:pt x="0" y="2250"/>
                  </a:cubicBezTo>
                  <a:cubicBezTo>
                    <a:pt x="26" y="1610"/>
                    <a:pt x="53" y="956"/>
                    <a:pt x="26" y="302"/>
                  </a:cubicBezTo>
                  <a:cubicBezTo>
                    <a:pt x="144" y="314"/>
                    <a:pt x="262" y="314"/>
                    <a:pt x="393" y="302"/>
                  </a:cubicBezTo>
                  <a:cubicBezTo>
                    <a:pt x="707" y="275"/>
                    <a:pt x="1033" y="171"/>
                    <a:pt x="1295" y="0"/>
                  </a:cubicBezTo>
                  <a:cubicBezTo>
                    <a:pt x="1399" y="406"/>
                    <a:pt x="1504" y="799"/>
                    <a:pt x="1609" y="1191"/>
                  </a:cubicBezTo>
                  <a:cubicBezTo>
                    <a:pt x="1661" y="1334"/>
                    <a:pt x="1701" y="1479"/>
                    <a:pt x="1739" y="16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6142985" y="5760480"/>
              <a:ext cx="79416" cy="96071"/>
            </a:xfrm>
            <a:custGeom>
              <a:avLst/>
              <a:gdLst/>
              <a:ahLst/>
              <a:cxnLst/>
              <a:rect l="l" t="t" r="r" b="b"/>
              <a:pathLst>
                <a:path w="1688" h="2042" extrusionOk="0">
                  <a:moveTo>
                    <a:pt x="1348" y="210"/>
                  </a:moveTo>
                  <a:cubicBezTo>
                    <a:pt x="1452" y="721"/>
                    <a:pt x="1570" y="1230"/>
                    <a:pt x="1688" y="1727"/>
                  </a:cubicBezTo>
                  <a:cubicBezTo>
                    <a:pt x="1426" y="1898"/>
                    <a:pt x="1100" y="2002"/>
                    <a:pt x="786" y="2029"/>
                  </a:cubicBezTo>
                  <a:cubicBezTo>
                    <a:pt x="655" y="2041"/>
                    <a:pt x="537" y="2041"/>
                    <a:pt x="419" y="2029"/>
                  </a:cubicBezTo>
                  <a:cubicBezTo>
                    <a:pt x="380" y="1558"/>
                    <a:pt x="327" y="1087"/>
                    <a:pt x="197" y="629"/>
                  </a:cubicBezTo>
                  <a:cubicBezTo>
                    <a:pt x="144" y="419"/>
                    <a:pt x="79" y="210"/>
                    <a:pt x="1" y="1"/>
                  </a:cubicBezTo>
                  <a:cubicBezTo>
                    <a:pt x="27" y="14"/>
                    <a:pt x="66" y="27"/>
                    <a:pt x="92" y="40"/>
                  </a:cubicBezTo>
                  <a:cubicBezTo>
                    <a:pt x="498" y="158"/>
                    <a:pt x="929" y="236"/>
                    <a:pt x="1348" y="2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6291934" y="6347526"/>
              <a:ext cx="73865" cy="77581"/>
            </a:xfrm>
            <a:custGeom>
              <a:avLst/>
              <a:gdLst/>
              <a:ahLst/>
              <a:cxnLst/>
              <a:rect l="l" t="t" r="r" b="b"/>
              <a:pathLst>
                <a:path w="1570" h="1649" extrusionOk="0">
                  <a:moveTo>
                    <a:pt x="588" y="105"/>
                  </a:moveTo>
                  <a:cubicBezTo>
                    <a:pt x="968" y="1"/>
                    <a:pt x="1347" y="250"/>
                    <a:pt x="1465" y="642"/>
                  </a:cubicBezTo>
                  <a:cubicBezTo>
                    <a:pt x="1570" y="1034"/>
                    <a:pt x="1347" y="1439"/>
                    <a:pt x="981" y="1544"/>
                  </a:cubicBezTo>
                  <a:cubicBezTo>
                    <a:pt x="602" y="1649"/>
                    <a:pt x="209" y="1401"/>
                    <a:pt x="105" y="1008"/>
                  </a:cubicBezTo>
                  <a:cubicBezTo>
                    <a:pt x="0" y="616"/>
                    <a:pt x="209" y="210"/>
                    <a:pt x="588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5951600" y="5730371"/>
              <a:ext cx="211149" cy="171112"/>
            </a:xfrm>
            <a:custGeom>
              <a:avLst/>
              <a:gdLst/>
              <a:ahLst/>
              <a:cxnLst/>
              <a:rect l="l" t="t" r="r" b="b"/>
              <a:pathLst>
                <a:path w="4488" h="3637" extrusionOk="0">
                  <a:moveTo>
                    <a:pt x="4069" y="641"/>
                  </a:moveTo>
                  <a:cubicBezTo>
                    <a:pt x="4147" y="850"/>
                    <a:pt x="4212" y="1059"/>
                    <a:pt x="4265" y="1269"/>
                  </a:cubicBezTo>
                  <a:cubicBezTo>
                    <a:pt x="4395" y="1727"/>
                    <a:pt x="4448" y="2198"/>
                    <a:pt x="4487" y="2669"/>
                  </a:cubicBezTo>
                  <a:cubicBezTo>
                    <a:pt x="4043" y="2642"/>
                    <a:pt x="3611" y="2538"/>
                    <a:pt x="3179" y="2433"/>
                  </a:cubicBezTo>
                  <a:cubicBezTo>
                    <a:pt x="2630" y="2315"/>
                    <a:pt x="2055" y="2210"/>
                    <a:pt x="1505" y="2367"/>
                  </a:cubicBezTo>
                  <a:cubicBezTo>
                    <a:pt x="956" y="2512"/>
                    <a:pt x="498" y="2904"/>
                    <a:pt x="171" y="3361"/>
                  </a:cubicBezTo>
                  <a:cubicBezTo>
                    <a:pt x="119" y="3453"/>
                    <a:pt x="53" y="3544"/>
                    <a:pt x="1" y="3636"/>
                  </a:cubicBezTo>
                  <a:cubicBezTo>
                    <a:pt x="14" y="2721"/>
                    <a:pt x="79" y="1858"/>
                    <a:pt x="184" y="1047"/>
                  </a:cubicBezTo>
                  <a:cubicBezTo>
                    <a:pt x="576" y="1125"/>
                    <a:pt x="995" y="1085"/>
                    <a:pt x="1375" y="890"/>
                  </a:cubicBezTo>
                  <a:cubicBezTo>
                    <a:pt x="1779" y="693"/>
                    <a:pt x="2081" y="379"/>
                    <a:pt x="2250" y="0"/>
                  </a:cubicBezTo>
                  <a:lnTo>
                    <a:pt x="2369" y="39"/>
                  </a:lnTo>
                  <a:cubicBezTo>
                    <a:pt x="2957" y="196"/>
                    <a:pt x="3493" y="458"/>
                    <a:pt x="4069" y="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031579" y="5469451"/>
              <a:ext cx="33921" cy="64032"/>
            </a:xfrm>
            <a:custGeom>
              <a:avLst/>
              <a:gdLst/>
              <a:ahLst/>
              <a:cxnLst/>
              <a:rect l="l" t="t" r="r" b="b"/>
              <a:pathLst>
                <a:path w="721" h="1361" extrusionOk="0">
                  <a:moveTo>
                    <a:pt x="642" y="13"/>
                  </a:moveTo>
                  <a:cubicBezTo>
                    <a:pt x="669" y="1"/>
                    <a:pt x="695" y="1"/>
                    <a:pt x="721" y="1"/>
                  </a:cubicBezTo>
                  <a:cubicBezTo>
                    <a:pt x="564" y="432"/>
                    <a:pt x="512" y="903"/>
                    <a:pt x="538" y="1361"/>
                  </a:cubicBezTo>
                  <a:cubicBezTo>
                    <a:pt x="498" y="1347"/>
                    <a:pt x="446" y="1321"/>
                    <a:pt x="407" y="1309"/>
                  </a:cubicBezTo>
                  <a:cubicBezTo>
                    <a:pt x="276" y="1256"/>
                    <a:pt x="145" y="1216"/>
                    <a:pt x="1" y="1190"/>
                  </a:cubicBezTo>
                  <a:cubicBezTo>
                    <a:pt x="210" y="772"/>
                    <a:pt x="420" y="367"/>
                    <a:pt x="642" y="13"/>
                  </a:cubicBezTo>
                  <a:close/>
                </a:path>
              </a:pathLst>
            </a:custGeom>
            <a:solidFill>
              <a:srgbClr val="4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951600" y="5834343"/>
              <a:ext cx="212984" cy="186496"/>
            </a:xfrm>
            <a:custGeom>
              <a:avLst/>
              <a:gdLst/>
              <a:ahLst/>
              <a:cxnLst/>
              <a:rect l="l" t="t" r="r" b="b"/>
              <a:pathLst>
                <a:path w="4527" h="3964" extrusionOk="0">
                  <a:moveTo>
                    <a:pt x="4487" y="459"/>
                  </a:moveTo>
                  <a:cubicBezTo>
                    <a:pt x="4526" y="1113"/>
                    <a:pt x="4487" y="1767"/>
                    <a:pt x="4461" y="2407"/>
                  </a:cubicBezTo>
                  <a:cubicBezTo>
                    <a:pt x="4238" y="2328"/>
                    <a:pt x="4003" y="2250"/>
                    <a:pt x="3768" y="2211"/>
                  </a:cubicBezTo>
                  <a:cubicBezTo>
                    <a:pt x="3061" y="2067"/>
                    <a:pt x="2303" y="2224"/>
                    <a:pt x="1701" y="2630"/>
                  </a:cubicBezTo>
                  <a:cubicBezTo>
                    <a:pt x="1230" y="2944"/>
                    <a:pt x="864" y="3427"/>
                    <a:pt x="668" y="3964"/>
                  </a:cubicBezTo>
                  <a:cubicBezTo>
                    <a:pt x="445" y="3572"/>
                    <a:pt x="210" y="3166"/>
                    <a:pt x="1" y="2787"/>
                  </a:cubicBezTo>
                  <a:lnTo>
                    <a:pt x="27" y="2761"/>
                  </a:lnTo>
                  <a:cubicBezTo>
                    <a:pt x="1" y="2302"/>
                    <a:pt x="1" y="1858"/>
                    <a:pt x="1" y="1426"/>
                  </a:cubicBezTo>
                  <a:cubicBezTo>
                    <a:pt x="53" y="1334"/>
                    <a:pt x="119" y="1243"/>
                    <a:pt x="171" y="1151"/>
                  </a:cubicBezTo>
                  <a:cubicBezTo>
                    <a:pt x="498" y="694"/>
                    <a:pt x="956" y="302"/>
                    <a:pt x="1505" y="157"/>
                  </a:cubicBezTo>
                  <a:cubicBezTo>
                    <a:pt x="2055" y="0"/>
                    <a:pt x="2630" y="105"/>
                    <a:pt x="3179" y="223"/>
                  </a:cubicBezTo>
                  <a:cubicBezTo>
                    <a:pt x="3611" y="328"/>
                    <a:pt x="4043" y="432"/>
                    <a:pt x="4487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6093115" y="6123538"/>
              <a:ext cx="175487" cy="164949"/>
            </a:xfrm>
            <a:custGeom>
              <a:avLst/>
              <a:gdLst/>
              <a:ahLst/>
              <a:cxnLst/>
              <a:rect l="l" t="t" r="r" b="b"/>
              <a:pathLst>
                <a:path w="3730" h="3506" extrusionOk="0">
                  <a:moveTo>
                    <a:pt x="3651" y="2918"/>
                  </a:moveTo>
                  <a:lnTo>
                    <a:pt x="3729" y="3101"/>
                  </a:lnTo>
                  <a:cubicBezTo>
                    <a:pt x="3428" y="3232"/>
                    <a:pt x="3140" y="3375"/>
                    <a:pt x="2840" y="3506"/>
                  </a:cubicBezTo>
                  <a:lnTo>
                    <a:pt x="2840" y="3506"/>
                  </a:lnTo>
                  <a:cubicBezTo>
                    <a:pt x="1872" y="3087"/>
                    <a:pt x="904" y="2238"/>
                    <a:pt x="1" y="1165"/>
                  </a:cubicBezTo>
                  <a:cubicBezTo>
                    <a:pt x="93" y="890"/>
                    <a:pt x="250" y="616"/>
                    <a:pt x="472" y="419"/>
                  </a:cubicBezTo>
                  <a:cubicBezTo>
                    <a:pt x="760" y="158"/>
                    <a:pt x="1152" y="14"/>
                    <a:pt x="1532" y="1"/>
                  </a:cubicBezTo>
                  <a:cubicBezTo>
                    <a:pt x="1544" y="40"/>
                    <a:pt x="1558" y="79"/>
                    <a:pt x="1558" y="119"/>
                  </a:cubicBezTo>
                  <a:cubicBezTo>
                    <a:pt x="1846" y="1282"/>
                    <a:pt x="2552" y="2421"/>
                    <a:pt x="3651" y="29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998364" y="5595582"/>
              <a:ext cx="144671" cy="164949"/>
            </a:xfrm>
            <a:custGeom>
              <a:avLst/>
              <a:gdLst/>
              <a:ahLst/>
              <a:cxnLst/>
              <a:rect l="l" t="t" r="r" b="b"/>
              <a:pathLst>
                <a:path w="3075" h="3506" extrusionOk="0">
                  <a:moveTo>
                    <a:pt x="1387" y="1753"/>
                  </a:moveTo>
                  <a:cubicBezTo>
                    <a:pt x="1348" y="1584"/>
                    <a:pt x="1296" y="1427"/>
                    <a:pt x="1230" y="1282"/>
                  </a:cubicBezTo>
                  <a:cubicBezTo>
                    <a:pt x="969" y="759"/>
                    <a:pt x="511" y="419"/>
                    <a:pt x="1" y="302"/>
                  </a:cubicBezTo>
                  <a:cubicBezTo>
                    <a:pt x="27" y="197"/>
                    <a:pt x="67" y="92"/>
                    <a:pt x="105" y="0"/>
                  </a:cubicBezTo>
                  <a:cubicBezTo>
                    <a:pt x="576" y="197"/>
                    <a:pt x="1021" y="485"/>
                    <a:pt x="1466" y="773"/>
                  </a:cubicBezTo>
                  <a:cubicBezTo>
                    <a:pt x="1610" y="877"/>
                    <a:pt x="1767" y="982"/>
                    <a:pt x="1924" y="1073"/>
                  </a:cubicBezTo>
                  <a:cubicBezTo>
                    <a:pt x="2303" y="1884"/>
                    <a:pt x="2761" y="2669"/>
                    <a:pt x="3075" y="3506"/>
                  </a:cubicBezTo>
                  <a:cubicBezTo>
                    <a:pt x="2499" y="3323"/>
                    <a:pt x="1963" y="3061"/>
                    <a:pt x="1375" y="2904"/>
                  </a:cubicBezTo>
                  <a:lnTo>
                    <a:pt x="1256" y="2865"/>
                  </a:lnTo>
                  <a:cubicBezTo>
                    <a:pt x="1335" y="2695"/>
                    <a:pt x="1387" y="2512"/>
                    <a:pt x="1401" y="2329"/>
                  </a:cubicBezTo>
                  <a:cubicBezTo>
                    <a:pt x="1427" y="2133"/>
                    <a:pt x="1427" y="1936"/>
                    <a:pt x="1387" y="17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6003304" y="5525436"/>
              <a:ext cx="85579" cy="120630"/>
            </a:xfrm>
            <a:custGeom>
              <a:avLst/>
              <a:gdLst/>
              <a:ahLst/>
              <a:cxnLst/>
              <a:rect l="l" t="t" r="r" b="b"/>
              <a:pathLst>
                <a:path w="1819" h="2564" extrusionOk="0">
                  <a:moveTo>
                    <a:pt x="1008" y="119"/>
                  </a:moveTo>
                  <a:cubicBezTo>
                    <a:pt x="1047" y="131"/>
                    <a:pt x="1099" y="157"/>
                    <a:pt x="1139" y="171"/>
                  </a:cubicBezTo>
                  <a:cubicBezTo>
                    <a:pt x="1177" y="825"/>
                    <a:pt x="1348" y="1479"/>
                    <a:pt x="1596" y="2067"/>
                  </a:cubicBezTo>
                  <a:cubicBezTo>
                    <a:pt x="1662" y="2237"/>
                    <a:pt x="1740" y="2407"/>
                    <a:pt x="1819" y="2564"/>
                  </a:cubicBezTo>
                  <a:cubicBezTo>
                    <a:pt x="1662" y="2473"/>
                    <a:pt x="1505" y="2368"/>
                    <a:pt x="1361" y="2264"/>
                  </a:cubicBezTo>
                  <a:cubicBezTo>
                    <a:pt x="916" y="1976"/>
                    <a:pt x="471" y="1688"/>
                    <a:pt x="0" y="1491"/>
                  </a:cubicBezTo>
                  <a:cubicBezTo>
                    <a:pt x="183" y="956"/>
                    <a:pt x="393" y="459"/>
                    <a:pt x="602" y="0"/>
                  </a:cubicBezTo>
                  <a:cubicBezTo>
                    <a:pt x="746" y="26"/>
                    <a:pt x="877" y="66"/>
                    <a:pt x="100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5983027" y="5931541"/>
              <a:ext cx="178498" cy="188990"/>
            </a:xfrm>
            <a:custGeom>
              <a:avLst/>
              <a:gdLst/>
              <a:ahLst/>
              <a:cxnLst/>
              <a:rect l="l" t="t" r="r" b="b"/>
              <a:pathLst>
                <a:path w="3794" h="4017" extrusionOk="0">
                  <a:moveTo>
                    <a:pt x="3793" y="341"/>
                  </a:moveTo>
                  <a:cubicBezTo>
                    <a:pt x="3780" y="433"/>
                    <a:pt x="3780" y="511"/>
                    <a:pt x="3767" y="602"/>
                  </a:cubicBezTo>
                  <a:cubicBezTo>
                    <a:pt x="3741" y="1178"/>
                    <a:pt x="3701" y="1767"/>
                    <a:pt x="3701" y="2355"/>
                  </a:cubicBezTo>
                  <a:cubicBezTo>
                    <a:pt x="3584" y="2290"/>
                    <a:pt x="3466" y="2238"/>
                    <a:pt x="3335" y="2212"/>
                  </a:cubicBezTo>
                  <a:cubicBezTo>
                    <a:pt x="2759" y="2081"/>
                    <a:pt x="2184" y="2434"/>
                    <a:pt x="1844" y="2904"/>
                  </a:cubicBezTo>
                  <a:cubicBezTo>
                    <a:pt x="1622" y="3245"/>
                    <a:pt x="1491" y="3624"/>
                    <a:pt x="1387" y="4017"/>
                  </a:cubicBezTo>
                  <a:cubicBezTo>
                    <a:pt x="902" y="3349"/>
                    <a:pt x="445" y="2630"/>
                    <a:pt x="0" y="1898"/>
                  </a:cubicBezTo>
                  <a:cubicBezTo>
                    <a:pt x="196" y="1361"/>
                    <a:pt x="562" y="878"/>
                    <a:pt x="1033" y="564"/>
                  </a:cubicBezTo>
                  <a:cubicBezTo>
                    <a:pt x="1635" y="158"/>
                    <a:pt x="2393" y="1"/>
                    <a:pt x="3100" y="145"/>
                  </a:cubicBezTo>
                  <a:cubicBezTo>
                    <a:pt x="3335" y="184"/>
                    <a:pt x="3570" y="262"/>
                    <a:pt x="3793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966372" y="5609743"/>
              <a:ext cx="97906" cy="127405"/>
            </a:xfrm>
            <a:custGeom>
              <a:avLst/>
              <a:gdLst/>
              <a:ahLst/>
              <a:cxnLst/>
              <a:rect l="l" t="t" r="r" b="b"/>
              <a:pathLst>
                <a:path w="2081" h="2708" extrusionOk="0">
                  <a:moveTo>
                    <a:pt x="1910" y="981"/>
                  </a:moveTo>
                  <a:cubicBezTo>
                    <a:pt x="1976" y="1126"/>
                    <a:pt x="2028" y="1283"/>
                    <a:pt x="2067" y="1452"/>
                  </a:cubicBezTo>
                  <a:lnTo>
                    <a:pt x="1152" y="1478"/>
                  </a:lnTo>
                  <a:lnTo>
                    <a:pt x="1099" y="1949"/>
                  </a:lnTo>
                  <a:lnTo>
                    <a:pt x="2081" y="2028"/>
                  </a:lnTo>
                  <a:cubicBezTo>
                    <a:pt x="2067" y="2211"/>
                    <a:pt x="2015" y="2394"/>
                    <a:pt x="1936" y="2564"/>
                  </a:cubicBezTo>
                  <a:cubicBezTo>
                    <a:pt x="1361" y="2420"/>
                    <a:pt x="733" y="2407"/>
                    <a:pt x="197" y="2669"/>
                  </a:cubicBezTo>
                  <a:lnTo>
                    <a:pt x="1" y="2708"/>
                  </a:lnTo>
                  <a:cubicBezTo>
                    <a:pt x="27" y="2551"/>
                    <a:pt x="53" y="2394"/>
                    <a:pt x="93" y="2250"/>
                  </a:cubicBezTo>
                  <a:cubicBezTo>
                    <a:pt x="459" y="1975"/>
                    <a:pt x="602" y="1466"/>
                    <a:pt x="393" y="1034"/>
                  </a:cubicBezTo>
                  <a:lnTo>
                    <a:pt x="367" y="1007"/>
                  </a:lnTo>
                  <a:cubicBezTo>
                    <a:pt x="459" y="655"/>
                    <a:pt x="563" y="315"/>
                    <a:pt x="681" y="1"/>
                  </a:cubicBezTo>
                  <a:cubicBezTo>
                    <a:pt x="1191" y="118"/>
                    <a:pt x="1649" y="458"/>
                    <a:pt x="1910" y="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6018076" y="5678055"/>
              <a:ext cx="47424" cy="27099"/>
            </a:xfrm>
            <a:custGeom>
              <a:avLst/>
              <a:gdLst/>
              <a:ahLst/>
              <a:cxnLst/>
              <a:rect l="l" t="t" r="r" b="b"/>
              <a:pathLst>
                <a:path w="1008" h="576" extrusionOk="0">
                  <a:moveTo>
                    <a:pt x="53" y="26"/>
                  </a:moveTo>
                  <a:lnTo>
                    <a:pt x="968" y="0"/>
                  </a:lnTo>
                  <a:cubicBezTo>
                    <a:pt x="1008" y="183"/>
                    <a:pt x="1008" y="380"/>
                    <a:pt x="982" y="576"/>
                  </a:cubicBezTo>
                  <a:lnTo>
                    <a:pt x="0" y="4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5666733" y="5704542"/>
              <a:ext cx="560006" cy="718745"/>
            </a:xfrm>
            <a:custGeom>
              <a:avLst/>
              <a:gdLst/>
              <a:ahLst/>
              <a:cxnLst/>
              <a:rect l="l" t="t" r="r" b="b"/>
              <a:pathLst>
                <a:path w="11903" h="15277" extrusionOk="0">
                  <a:moveTo>
                    <a:pt x="9064" y="10071"/>
                  </a:moveTo>
                  <a:cubicBezTo>
                    <a:pt x="9967" y="11144"/>
                    <a:pt x="10935" y="11993"/>
                    <a:pt x="11903" y="12412"/>
                  </a:cubicBezTo>
                  <a:lnTo>
                    <a:pt x="11903" y="12412"/>
                  </a:lnTo>
                  <a:cubicBezTo>
                    <a:pt x="9941" y="13289"/>
                    <a:pt x="7730" y="14138"/>
                    <a:pt x="5441" y="14754"/>
                  </a:cubicBezTo>
                  <a:lnTo>
                    <a:pt x="5323" y="14792"/>
                  </a:lnTo>
                  <a:cubicBezTo>
                    <a:pt x="4643" y="14976"/>
                    <a:pt x="3950" y="15133"/>
                    <a:pt x="3270" y="15277"/>
                  </a:cubicBezTo>
                  <a:cubicBezTo>
                    <a:pt x="4434" y="14112"/>
                    <a:pt x="5088" y="12464"/>
                    <a:pt x="5023" y="10816"/>
                  </a:cubicBezTo>
                  <a:cubicBezTo>
                    <a:pt x="4957" y="9182"/>
                    <a:pt x="4172" y="7573"/>
                    <a:pt x="2917" y="6514"/>
                  </a:cubicBezTo>
                  <a:cubicBezTo>
                    <a:pt x="2302" y="5990"/>
                    <a:pt x="1582" y="5598"/>
                    <a:pt x="1021" y="5049"/>
                  </a:cubicBezTo>
                  <a:cubicBezTo>
                    <a:pt x="431" y="4486"/>
                    <a:pt x="0" y="3675"/>
                    <a:pt x="183" y="2890"/>
                  </a:cubicBezTo>
                  <a:cubicBezTo>
                    <a:pt x="353" y="2119"/>
                    <a:pt x="1059" y="1582"/>
                    <a:pt x="1739" y="1190"/>
                  </a:cubicBezTo>
                  <a:cubicBezTo>
                    <a:pt x="2341" y="837"/>
                    <a:pt x="2982" y="523"/>
                    <a:pt x="3427" y="0"/>
                  </a:cubicBezTo>
                  <a:cubicBezTo>
                    <a:pt x="3597" y="431"/>
                    <a:pt x="4460" y="2564"/>
                    <a:pt x="5742" y="4957"/>
                  </a:cubicBezTo>
                  <a:lnTo>
                    <a:pt x="6056" y="5546"/>
                  </a:lnTo>
                  <a:cubicBezTo>
                    <a:pt x="6265" y="5925"/>
                    <a:pt x="6500" y="6331"/>
                    <a:pt x="6723" y="6723"/>
                  </a:cubicBezTo>
                  <a:cubicBezTo>
                    <a:pt x="7168" y="7455"/>
                    <a:pt x="7625" y="8174"/>
                    <a:pt x="8110" y="8842"/>
                  </a:cubicBezTo>
                  <a:cubicBezTo>
                    <a:pt x="8424" y="9273"/>
                    <a:pt x="8737" y="9691"/>
                    <a:pt x="9064" y="100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6048233" y="6029445"/>
              <a:ext cx="116960" cy="148952"/>
            </a:xfrm>
            <a:custGeom>
              <a:avLst/>
              <a:gdLst/>
              <a:ahLst/>
              <a:cxnLst/>
              <a:rect l="l" t="t" r="r" b="b"/>
              <a:pathLst>
                <a:path w="2486" h="3166" extrusionOk="0">
                  <a:moveTo>
                    <a:pt x="2315" y="274"/>
                  </a:moveTo>
                  <a:cubicBezTo>
                    <a:pt x="2315" y="850"/>
                    <a:pt x="2368" y="1439"/>
                    <a:pt x="2486" y="2001"/>
                  </a:cubicBezTo>
                  <a:cubicBezTo>
                    <a:pt x="2106" y="2014"/>
                    <a:pt x="1714" y="2158"/>
                    <a:pt x="1426" y="2419"/>
                  </a:cubicBezTo>
                  <a:cubicBezTo>
                    <a:pt x="1204" y="2628"/>
                    <a:pt x="1047" y="2890"/>
                    <a:pt x="955" y="3165"/>
                  </a:cubicBezTo>
                  <a:cubicBezTo>
                    <a:pt x="628" y="2785"/>
                    <a:pt x="315" y="2367"/>
                    <a:pt x="1" y="1936"/>
                  </a:cubicBezTo>
                  <a:cubicBezTo>
                    <a:pt x="105" y="1543"/>
                    <a:pt x="236" y="1164"/>
                    <a:pt x="458" y="823"/>
                  </a:cubicBezTo>
                  <a:cubicBezTo>
                    <a:pt x="798" y="353"/>
                    <a:pt x="1373" y="0"/>
                    <a:pt x="1949" y="131"/>
                  </a:cubicBezTo>
                  <a:cubicBezTo>
                    <a:pt x="2080" y="157"/>
                    <a:pt x="2198" y="209"/>
                    <a:pt x="2315" y="2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108547" y="6417108"/>
              <a:ext cx="124347" cy="124347"/>
            </a:xfrm>
            <a:custGeom>
              <a:avLst/>
              <a:gdLst/>
              <a:ahLst/>
              <a:cxnLst/>
              <a:rect l="l" t="t" r="r" b="b"/>
              <a:pathLst>
                <a:path w="2643" h="2643" extrusionOk="0">
                  <a:moveTo>
                    <a:pt x="1007" y="170"/>
                  </a:moveTo>
                  <a:cubicBezTo>
                    <a:pt x="1635" y="0"/>
                    <a:pt x="2302" y="379"/>
                    <a:pt x="2472" y="1007"/>
                  </a:cubicBezTo>
                  <a:cubicBezTo>
                    <a:pt x="2643" y="1648"/>
                    <a:pt x="2263" y="2302"/>
                    <a:pt x="1622" y="2472"/>
                  </a:cubicBezTo>
                  <a:cubicBezTo>
                    <a:pt x="994" y="2642"/>
                    <a:pt x="341" y="2262"/>
                    <a:pt x="170" y="1635"/>
                  </a:cubicBezTo>
                  <a:cubicBezTo>
                    <a:pt x="0" y="994"/>
                    <a:pt x="367" y="340"/>
                    <a:pt x="1007" y="170"/>
                  </a:cubicBezTo>
                  <a:close/>
                  <a:moveTo>
                    <a:pt x="1308" y="1020"/>
                  </a:moveTo>
                  <a:lnTo>
                    <a:pt x="1308" y="1020"/>
                  </a:lnTo>
                  <a:cubicBezTo>
                    <a:pt x="1230" y="719"/>
                    <a:pt x="929" y="536"/>
                    <a:pt x="628" y="614"/>
                  </a:cubicBezTo>
                  <a:cubicBezTo>
                    <a:pt x="341" y="680"/>
                    <a:pt x="184" y="994"/>
                    <a:pt x="262" y="1308"/>
                  </a:cubicBezTo>
                  <a:cubicBezTo>
                    <a:pt x="341" y="1608"/>
                    <a:pt x="641" y="1805"/>
                    <a:pt x="929" y="1727"/>
                  </a:cubicBezTo>
                  <a:cubicBezTo>
                    <a:pt x="1216" y="1648"/>
                    <a:pt x="1387" y="1334"/>
                    <a:pt x="1308" y="1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5960209" y="5722984"/>
              <a:ext cx="97294" cy="60362"/>
            </a:xfrm>
            <a:custGeom>
              <a:avLst/>
              <a:gdLst/>
              <a:ahLst/>
              <a:cxnLst/>
              <a:rect l="l" t="t" r="r" b="b"/>
              <a:pathLst>
                <a:path w="2068" h="1283" extrusionOk="0">
                  <a:moveTo>
                    <a:pt x="2067" y="157"/>
                  </a:moveTo>
                  <a:cubicBezTo>
                    <a:pt x="1898" y="536"/>
                    <a:pt x="1596" y="850"/>
                    <a:pt x="1192" y="1047"/>
                  </a:cubicBezTo>
                  <a:cubicBezTo>
                    <a:pt x="812" y="1242"/>
                    <a:pt x="393" y="1282"/>
                    <a:pt x="1" y="1204"/>
                  </a:cubicBezTo>
                  <a:cubicBezTo>
                    <a:pt x="41" y="890"/>
                    <a:pt x="79" y="588"/>
                    <a:pt x="132" y="301"/>
                  </a:cubicBezTo>
                  <a:lnTo>
                    <a:pt x="328" y="262"/>
                  </a:lnTo>
                  <a:cubicBezTo>
                    <a:pt x="864" y="0"/>
                    <a:pt x="1492" y="13"/>
                    <a:pt x="2067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5895003" y="5604851"/>
              <a:ext cx="103410" cy="65255"/>
            </a:xfrm>
            <a:custGeom>
              <a:avLst/>
              <a:gdLst/>
              <a:ahLst/>
              <a:cxnLst/>
              <a:rect l="l" t="t" r="r" b="b"/>
              <a:pathLst>
                <a:path w="2198" h="1387" extrusionOk="0">
                  <a:moveTo>
                    <a:pt x="2198" y="105"/>
                  </a:moveTo>
                  <a:cubicBezTo>
                    <a:pt x="2080" y="419"/>
                    <a:pt x="1976" y="759"/>
                    <a:pt x="1884" y="1111"/>
                  </a:cubicBezTo>
                  <a:cubicBezTo>
                    <a:pt x="1648" y="654"/>
                    <a:pt x="1086" y="471"/>
                    <a:pt x="616" y="706"/>
                  </a:cubicBezTo>
                  <a:lnTo>
                    <a:pt x="616" y="706"/>
                  </a:lnTo>
                  <a:cubicBezTo>
                    <a:pt x="733" y="928"/>
                    <a:pt x="837" y="1151"/>
                    <a:pt x="942" y="1387"/>
                  </a:cubicBezTo>
                  <a:cubicBezTo>
                    <a:pt x="942" y="1387"/>
                    <a:pt x="589" y="1294"/>
                    <a:pt x="119" y="1321"/>
                  </a:cubicBezTo>
                  <a:lnTo>
                    <a:pt x="0" y="1321"/>
                  </a:lnTo>
                  <a:cubicBezTo>
                    <a:pt x="105" y="1020"/>
                    <a:pt x="276" y="759"/>
                    <a:pt x="511" y="536"/>
                  </a:cubicBezTo>
                  <a:cubicBezTo>
                    <a:pt x="642" y="419"/>
                    <a:pt x="785" y="314"/>
                    <a:pt x="942" y="236"/>
                  </a:cubicBezTo>
                  <a:cubicBezTo>
                    <a:pt x="1348" y="39"/>
                    <a:pt x="1779" y="0"/>
                    <a:pt x="2198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5920831" y="5638065"/>
              <a:ext cx="3152" cy="1270"/>
            </a:xfrm>
            <a:custGeom>
              <a:avLst/>
              <a:gdLst/>
              <a:ahLst/>
              <a:cxnLst/>
              <a:rect l="l" t="t" r="r" b="b"/>
              <a:pathLst>
                <a:path w="67" h="27" extrusionOk="0">
                  <a:moveTo>
                    <a:pt x="67" y="0"/>
                  </a:moveTo>
                  <a:cubicBezTo>
                    <a:pt x="40" y="13"/>
                    <a:pt x="14" y="27"/>
                    <a:pt x="1" y="27"/>
                  </a:cubicBezTo>
                  <a:cubicBezTo>
                    <a:pt x="40" y="13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F6CA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970700" y="5657119"/>
              <a:ext cx="24041" cy="58527"/>
            </a:xfrm>
            <a:custGeom>
              <a:avLst/>
              <a:gdLst/>
              <a:ahLst/>
              <a:cxnLst/>
              <a:rect l="l" t="t" r="r" b="b"/>
              <a:pathLst>
                <a:path w="511" h="1244" extrusionOk="0">
                  <a:moveTo>
                    <a:pt x="301" y="27"/>
                  </a:moveTo>
                  <a:cubicBezTo>
                    <a:pt x="510" y="459"/>
                    <a:pt x="367" y="968"/>
                    <a:pt x="1" y="1243"/>
                  </a:cubicBezTo>
                  <a:cubicBezTo>
                    <a:pt x="79" y="811"/>
                    <a:pt x="170" y="393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5898108" y="5626962"/>
              <a:ext cx="85532" cy="103457"/>
            </a:xfrm>
            <a:custGeom>
              <a:avLst/>
              <a:gdLst/>
              <a:ahLst/>
              <a:cxnLst/>
              <a:rect l="l" t="t" r="r" b="b"/>
              <a:pathLst>
                <a:path w="1818" h="2199" extrusionOk="0">
                  <a:moveTo>
                    <a:pt x="1818" y="641"/>
                  </a:moveTo>
                  <a:cubicBezTo>
                    <a:pt x="1713" y="1034"/>
                    <a:pt x="1622" y="1452"/>
                    <a:pt x="1544" y="1884"/>
                  </a:cubicBezTo>
                  <a:cubicBezTo>
                    <a:pt x="1491" y="1911"/>
                    <a:pt x="1452" y="1937"/>
                    <a:pt x="1413" y="1963"/>
                  </a:cubicBezTo>
                  <a:cubicBezTo>
                    <a:pt x="928" y="2198"/>
                    <a:pt x="353" y="2002"/>
                    <a:pt x="117" y="1531"/>
                  </a:cubicBezTo>
                  <a:cubicBezTo>
                    <a:pt x="13" y="1309"/>
                    <a:pt x="0" y="1060"/>
                    <a:pt x="53" y="851"/>
                  </a:cubicBezTo>
                  <a:cubicBezTo>
                    <a:pt x="523" y="824"/>
                    <a:pt x="876" y="917"/>
                    <a:pt x="876" y="917"/>
                  </a:cubicBezTo>
                  <a:cubicBezTo>
                    <a:pt x="771" y="681"/>
                    <a:pt x="667" y="446"/>
                    <a:pt x="550" y="236"/>
                  </a:cubicBezTo>
                  <a:lnTo>
                    <a:pt x="550" y="236"/>
                  </a:lnTo>
                  <a:cubicBezTo>
                    <a:pt x="1020" y="1"/>
                    <a:pt x="1582" y="184"/>
                    <a:pt x="1818" y="6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5888228" y="5666952"/>
              <a:ext cx="82521" cy="112679"/>
            </a:xfrm>
            <a:custGeom>
              <a:avLst/>
              <a:gdLst/>
              <a:ahLst/>
              <a:cxnLst/>
              <a:rect l="l" t="t" r="r" b="b"/>
              <a:pathLst>
                <a:path w="1754" h="2395" extrusionOk="0">
                  <a:moveTo>
                    <a:pt x="1754" y="1034"/>
                  </a:moveTo>
                  <a:cubicBezTo>
                    <a:pt x="1714" y="1178"/>
                    <a:pt x="1688" y="1335"/>
                    <a:pt x="1662" y="1492"/>
                  </a:cubicBezTo>
                  <a:cubicBezTo>
                    <a:pt x="1609" y="1779"/>
                    <a:pt x="1571" y="2081"/>
                    <a:pt x="1531" y="2395"/>
                  </a:cubicBezTo>
                  <a:cubicBezTo>
                    <a:pt x="995" y="2276"/>
                    <a:pt x="511" y="1936"/>
                    <a:pt x="249" y="1401"/>
                  </a:cubicBezTo>
                  <a:cubicBezTo>
                    <a:pt x="27" y="956"/>
                    <a:pt x="1" y="445"/>
                    <a:pt x="144" y="1"/>
                  </a:cubicBezTo>
                  <a:lnTo>
                    <a:pt x="263" y="1"/>
                  </a:lnTo>
                  <a:cubicBezTo>
                    <a:pt x="210" y="210"/>
                    <a:pt x="223" y="459"/>
                    <a:pt x="327" y="681"/>
                  </a:cubicBezTo>
                  <a:cubicBezTo>
                    <a:pt x="563" y="1152"/>
                    <a:pt x="1138" y="1348"/>
                    <a:pt x="1623" y="1113"/>
                  </a:cubicBezTo>
                  <a:cubicBezTo>
                    <a:pt x="1662" y="1087"/>
                    <a:pt x="1701" y="1061"/>
                    <a:pt x="1754" y="1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6117156" y="6442278"/>
              <a:ext cx="56645" cy="59797"/>
            </a:xfrm>
            <a:custGeom>
              <a:avLst/>
              <a:gdLst/>
              <a:ahLst/>
              <a:cxnLst/>
              <a:rect l="l" t="t" r="r" b="b"/>
              <a:pathLst>
                <a:path w="1204" h="1271" extrusionOk="0">
                  <a:moveTo>
                    <a:pt x="445" y="79"/>
                  </a:moveTo>
                  <a:cubicBezTo>
                    <a:pt x="746" y="1"/>
                    <a:pt x="1047" y="184"/>
                    <a:pt x="1125" y="485"/>
                  </a:cubicBezTo>
                  <a:cubicBezTo>
                    <a:pt x="1204" y="799"/>
                    <a:pt x="1033" y="1113"/>
                    <a:pt x="746" y="1192"/>
                  </a:cubicBezTo>
                  <a:cubicBezTo>
                    <a:pt x="458" y="1270"/>
                    <a:pt x="158" y="1073"/>
                    <a:pt x="79" y="773"/>
                  </a:cubicBezTo>
                  <a:cubicBezTo>
                    <a:pt x="1" y="459"/>
                    <a:pt x="158" y="145"/>
                    <a:pt x="445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5900554" y="5638065"/>
              <a:ext cx="38814" cy="32039"/>
            </a:xfrm>
            <a:custGeom>
              <a:avLst/>
              <a:gdLst/>
              <a:ahLst/>
              <a:cxnLst/>
              <a:rect l="l" t="t" r="r" b="b"/>
              <a:pathLst>
                <a:path w="825" h="681" extrusionOk="0">
                  <a:moveTo>
                    <a:pt x="498" y="0"/>
                  </a:moveTo>
                  <a:cubicBezTo>
                    <a:pt x="615" y="210"/>
                    <a:pt x="719" y="445"/>
                    <a:pt x="824" y="681"/>
                  </a:cubicBezTo>
                  <a:cubicBezTo>
                    <a:pt x="824" y="681"/>
                    <a:pt x="471" y="588"/>
                    <a:pt x="1" y="615"/>
                  </a:cubicBezTo>
                  <a:cubicBezTo>
                    <a:pt x="65" y="353"/>
                    <a:pt x="249" y="131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5607643" y="5489163"/>
              <a:ext cx="311407" cy="958781"/>
            </a:xfrm>
            <a:custGeom>
              <a:avLst/>
              <a:gdLst/>
              <a:ahLst/>
              <a:cxnLst/>
              <a:rect l="l" t="t" r="r" b="b"/>
              <a:pathLst>
                <a:path w="6619" h="20379" extrusionOk="0">
                  <a:moveTo>
                    <a:pt x="6619" y="2995"/>
                  </a:moveTo>
                  <a:cubicBezTo>
                    <a:pt x="6384" y="3218"/>
                    <a:pt x="6213" y="3479"/>
                    <a:pt x="6108" y="3780"/>
                  </a:cubicBezTo>
                  <a:cubicBezTo>
                    <a:pt x="5637" y="3819"/>
                    <a:pt x="5076" y="3989"/>
                    <a:pt x="4643" y="4500"/>
                  </a:cubicBezTo>
                  <a:lnTo>
                    <a:pt x="4683" y="4578"/>
                  </a:lnTo>
                  <a:cubicBezTo>
                    <a:pt x="4238" y="5101"/>
                    <a:pt x="3597" y="5415"/>
                    <a:pt x="2995" y="5768"/>
                  </a:cubicBezTo>
                  <a:cubicBezTo>
                    <a:pt x="2315" y="6160"/>
                    <a:pt x="1609" y="6697"/>
                    <a:pt x="1439" y="7468"/>
                  </a:cubicBezTo>
                  <a:cubicBezTo>
                    <a:pt x="1256" y="8253"/>
                    <a:pt x="1687" y="9064"/>
                    <a:pt x="2277" y="9627"/>
                  </a:cubicBezTo>
                  <a:cubicBezTo>
                    <a:pt x="2838" y="10176"/>
                    <a:pt x="3558" y="10568"/>
                    <a:pt x="4173" y="11092"/>
                  </a:cubicBezTo>
                  <a:cubicBezTo>
                    <a:pt x="5428" y="12151"/>
                    <a:pt x="6213" y="13760"/>
                    <a:pt x="6279" y="15394"/>
                  </a:cubicBezTo>
                  <a:cubicBezTo>
                    <a:pt x="6344" y="17042"/>
                    <a:pt x="5690" y="18690"/>
                    <a:pt x="4526" y="19855"/>
                  </a:cubicBezTo>
                  <a:cubicBezTo>
                    <a:pt x="3480" y="20064"/>
                    <a:pt x="2446" y="20247"/>
                    <a:pt x="1426" y="20378"/>
                  </a:cubicBezTo>
                  <a:cubicBezTo>
                    <a:pt x="1426" y="20378"/>
                    <a:pt x="236" y="15002"/>
                    <a:pt x="92" y="9508"/>
                  </a:cubicBezTo>
                  <a:cubicBezTo>
                    <a:pt x="1" y="6069"/>
                    <a:pt x="327" y="2590"/>
                    <a:pt x="1596" y="340"/>
                  </a:cubicBezTo>
                  <a:cubicBezTo>
                    <a:pt x="1596" y="340"/>
                    <a:pt x="4853" y="0"/>
                    <a:pt x="6619" y="29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5936827" y="5901432"/>
              <a:ext cx="16043" cy="64032"/>
            </a:xfrm>
            <a:custGeom>
              <a:avLst/>
              <a:gdLst/>
              <a:ahLst/>
              <a:cxnLst/>
              <a:rect l="l" t="t" r="r" b="b"/>
              <a:pathLst>
                <a:path w="341" h="1361" extrusionOk="0">
                  <a:moveTo>
                    <a:pt x="315" y="0"/>
                  </a:moveTo>
                  <a:cubicBezTo>
                    <a:pt x="315" y="432"/>
                    <a:pt x="315" y="876"/>
                    <a:pt x="341" y="1335"/>
                  </a:cubicBezTo>
                  <a:lnTo>
                    <a:pt x="315" y="1361"/>
                  </a:lnTo>
                  <a:lnTo>
                    <a:pt x="1" y="772"/>
                  </a:lnTo>
                  <a:cubicBezTo>
                    <a:pt x="79" y="510"/>
                    <a:pt x="184" y="248"/>
                    <a:pt x="315" y="0"/>
                  </a:cubicBezTo>
                  <a:close/>
                </a:path>
              </a:pathLst>
            </a:custGeom>
            <a:solidFill>
              <a:srgbClr val="4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5864846" y="6463213"/>
              <a:ext cx="160667" cy="161279"/>
            </a:xfrm>
            <a:custGeom>
              <a:avLst/>
              <a:gdLst/>
              <a:ahLst/>
              <a:cxnLst/>
              <a:rect l="l" t="t" r="r" b="b"/>
              <a:pathLst>
                <a:path w="3415" h="3428" extrusionOk="0">
                  <a:moveTo>
                    <a:pt x="1309" y="223"/>
                  </a:moveTo>
                  <a:cubicBezTo>
                    <a:pt x="2120" y="1"/>
                    <a:pt x="2969" y="498"/>
                    <a:pt x="3192" y="1322"/>
                  </a:cubicBezTo>
                  <a:cubicBezTo>
                    <a:pt x="3414" y="2133"/>
                    <a:pt x="2931" y="2983"/>
                    <a:pt x="2106" y="3206"/>
                  </a:cubicBezTo>
                  <a:cubicBezTo>
                    <a:pt x="1283" y="3427"/>
                    <a:pt x="432" y="2930"/>
                    <a:pt x="210" y="2119"/>
                  </a:cubicBezTo>
                  <a:cubicBezTo>
                    <a:pt x="1" y="1296"/>
                    <a:pt x="484" y="445"/>
                    <a:pt x="1309" y="223"/>
                  </a:cubicBezTo>
                  <a:close/>
                  <a:moveTo>
                    <a:pt x="1688" y="1335"/>
                  </a:moveTo>
                  <a:lnTo>
                    <a:pt x="1688" y="1335"/>
                  </a:lnTo>
                  <a:cubicBezTo>
                    <a:pt x="1583" y="930"/>
                    <a:pt x="1204" y="694"/>
                    <a:pt x="824" y="799"/>
                  </a:cubicBezTo>
                  <a:cubicBezTo>
                    <a:pt x="446" y="890"/>
                    <a:pt x="236" y="1296"/>
                    <a:pt x="341" y="1701"/>
                  </a:cubicBezTo>
                  <a:cubicBezTo>
                    <a:pt x="446" y="2093"/>
                    <a:pt x="838" y="2329"/>
                    <a:pt x="1204" y="2238"/>
                  </a:cubicBezTo>
                  <a:cubicBezTo>
                    <a:pt x="1583" y="2133"/>
                    <a:pt x="1806" y="1727"/>
                    <a:pt x="1688" y="13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5875949" y="6495864"/>
              <a:ext cx="73865" cy="76923"/>
            </a:xfrm>
            <a:custGeom>
              <a:avLst/>
              <a:gdLst/>
              <a:ahLst/>
              <a:cxnLst/>
              <a:rect l="l" t="t" r="r" b="b"/>
              <a:pathLst>
                <a:path w="1570" h="1635" extrusionOk="0">
                  <a:moveTo>
                    <a:pt x="588" y="105"/>
                  </a:moveTo>
                  <a:cubicBezTo>
                    <a:pt x="968" y="0"/>
                    <a:pt x="1347" y="236"/>
                    <a:pt x="1452" y="641"/>
                  </a:cubicBezTo>
                  <a:cubicBezTo>
                    <a:pt x="1570" y="1033"/>
                    <a:pt x="1347" y="1439"/>
                    <a:pt x="968" y="1544"/>
                  </a:cubicBezTo>
                  <a:cubicBezTo>
                    <a:pt x="602" y="1635"/>
                    <a:pt x="210" y="1399"/>
                    <a:pt x="105" y="1007"/>
                  </a:cubicBezTo>
                  <a:cubicBezTo>
                    <a:pt x="0" y="602"/>
                    <a:pt x="210" y="196"/>
                    <a:pt x="588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5662405" y="6534018"/>
              <a:ext cx="124347" cy="124347"/>
            </a:xfrm>
            <a:custGeom>
              <a:avLst/>
              <a:gdLst/>
              <a:ahLst/>
              <a:cxnLst/>
              <a:rect l="l" t="t" r="r" b="b"/>
              <a:pathLst>
                <a:path w="2643" h="2643" extrusionOk="0">
                  <a:moveTo>
                    <a:pt x="1008" y="170"/>
                  </a:moveTo>
                  <a:cubicBezTo>
                    <a:pt x="1648" y="0"/>
                    <a:pt x="2302" y="379"/>
                    <a:pt x="2473" y="1020"/>
                  </a:cubicBezTo>
                  <a:cubicBezTo>
                    <a:pt x="2642" y="1648"/>
                    <a:pt x="2264" y="2302"/>
                    <a:pt x="1622" y="2472"/>
                  </a:cubicBezTo>
                  <a:cubicBezTo>
                    <a:pt x="994" y="2642"/>
                    <a:pt x="340" y="2262"/>
                    <a:pt x="171" y="1635"/>
                  </a:cubicBezTo>
                  <a:cubicBezTo>
                    <a:pt x="0" y="994"/>
                    <a:pt x="380" y="353"/>
                    <a:pt x="1008" y="170"/>
                  </a:cubicBezTo>
                  <a:close/>
                  <a:moveTo>
                    <a:pt x="1308" y="1033"/>
                  </a:moveTo>
                  <a:lnTo>
                    <a:pt x="1308" y="1033"/>
                  </a:lnTo>
                  <a:cubicBezTo>
                    <a:pt x="1230" y="719"/>
                    <a:pt x="929" y="536"/>
                    <a:pt x="642" y="614"/>
                  </a:cubicBezTo>
                  <a:cubicBezTo>
                    <a:pt x="354" y="693"/>
                    <a:pt x="183" y="1007"/>
                    <a:pt x="262" y="1308"/>
                  </a:cubicBezTo>
                  <a:cubicBezTo>
                    <a:pt x="340" y="1622"/>
                    <a:pt x="642" y="1805"/>
                    <a:pt x="942" y="1727"/>
                  </a:cubicBezTo>
                  <a:cubicBezTo>
                    <a:pt x="1230" y="1648"/>
                    <a:pt x="1387" y="1334"/>
                    <a:pt x="1308" y="10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5303676" y="5651615"/>
              <a:ext cx="371064" cy="809829"/>
            </a:xfrm>
            <a:custGeom>
              <a:avLst/>
              <a:gdLst/>
              <a:ahLst/>
              <a:cxnLst/>
              <a:rect l="l" t="t" r="r" b="b"/>
              <a:pathLst>
                <a:path w="7887" h="17213" extrusionOk="0">
                  <a:moveTo>
                    <a:pt x="6553" y="6055"/>
                  </a:moveTo>
                  <a:cubicBezTo>
                    <a:pt x="6697" y="11549"/>
                    <a:pt x="7887" y="16925"/>
                    <a:pt x="7887" y="16925"/>
                  </a:cubicBezTo>
                  <a:cubicBezTo>
                    <a:pt x="7011" y="17042"/>
                    <a:pt x="6148" y="17134"/>
                    <a:pt x="5323" y="17213"/>
                  </a:cubicBezTo>
                  <a:cubicBezTo>
                    <a:pt x="5009" y="14348"/>
                    <a:pt x="6226" y="11392"/>
                    <a:pt x="5572" y="8580"/>
                  </a:cubicBezTo>
                  <a:cubicBezTo>
                    <a:pt x="5206" y="6985"/>
                    <a:pt x="4264" y="5598"/>
                    <a:pt x="3335" y="4250"/>
                  </a:cubicBezTo>
                  <a:cubicBezTo>
                    <a:pt x="2315" y="2759"/>
                    <a:pt x="1295" y="1268"/>
                    <a:pt x="0" y="0"/>
                  </a:cubicBezTo>
                  <a:cubicBezTo>
                    <a:pt x="1949" y="968"/>
                    <a:pt x="4355" y="2747"/>
                    <a:pt x="6553" y="60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5671014" y="6559188"/>
              <a:ext cx="56645" cy="59797"/>
            </a:xfrm>
            <a:custGeom>
              <a:avLst/>
              <a:gdLst/>
              <a:ahLst/>
              <a:cxnLst/>
              <a:rect l="l" t="t" r="r" b="b"/>
              <a:pathLst>
                <a:path w="1204" h="1271" extrusionOk="0">
                  <a:moveTo>
                    <a:pt x="459" y="79"/>
                  </a:moveTo>
                  <a:cubicBezTo>
                    <a:pt x="746" y="1"/>
                    <a:pt x="1047" y="184"/>
                    <a:pt x="1125" y="498"/>
                  </a:cubicBezTo>
                  <a:cubicBezTo>
                    <a:pt x="1204" y="799"/>
                    <a:pt x="1047" y="1113"/>
                    <a:pt x="759" y="1192"/>
                  </a:cubicBezTo>
                  <a:cubicBezTo>
                    <a:pt x="459" y="1270"/>
                    <a:pt x="157" y="1087"/>
                    <a:pt x="79" y="773"/>
                  </a:cubicBezTo>
                  <a:cubicBezTo>
                    <a:pt x="0" y="472"/>
                    <a:pt x="171" y="158"/>
                    <a:pt x="459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5149834" y="5603580"/>
              <a:ext cx="446810" cy="865862"/>
            </a:xfrm>
            <a:custGeom>
              <a:avLst/>
              <a:gdLst/>
              <a:ahLst/>
              <a:cxnLst/>
              <a:rect l="l" t="t" r="r" b="b"/>
              <a:pathLst>
                <a:path w="9497" h="18404" extrusionOk="0">
                  <a:moveTo>
                    <a:pt x="6174" y="17880"/>
                  </a:moveTo>
                  <a:cubicBezTo>
                    <a:pt x="6134" y="16821"/>
                    <a:pt x="5951" y="14179"/>
                    <a:pt x="5180" y="11066"/>
                  </a:cubicBezTo>
                  <a:cubicBezTo>
                    <a:pt x="4343" y="7692"/>
                    <a:pt x="2812" y="3742"/>
                    <a:pt x="1" y="589"/>
                  </a:cubicBezTo>
                  <a:cubicBezTo>
                    <a:pt x="131" y="406"/>
                    <a:pt x="236" y="210"/>
                    <a:pt x="288" y="1"/>
                  </a:cubicBezTo>
                  <a:cubicBezTo>
                    <a:pt x="995" y="132"/>
                    <a:pt x="2041" y="420"/>
                    <a:pt x="3270" y="1021"/>
                  </a:cubicBezTo>
                  <a:cubicBezTo>
                    <a:pt x="4565" y="2289"/>
                    <a:pt x="5585" y="3780"/>
                    <a:pt x="6605" y="5271"/>
                  </a:cubicBezTo>
                  <a:cubicBezTo>
                    <a:pt x="7534" y="6619"/>
                    <a:pt x="8476" y="8006"/>
                    <a:pt x="8842" y="9601"/>
                  </a:cubicBezTo>
                  <a:cubicBezTo>
                    <a:pt x="9496" y="12427"/>
                    <a:pt x="8279" y="15369"/>
                    <a:pt x="8593" y="18234"/>
                  </a:cubicBezTo>
                  <a:cubicBezTo>
                    <a:pt x="7744" y="18312"/>
                    <a:pt x="6933" y="18365"/>
                    <a:pt x="6187" y="18403"/>
                  </a:cubicBezTo>
                  <a:cubicBezTo>
                    <a:pt x="6187" y="18403"/>
                    <a:pt x="6187" y="18220"/>
                    <a:pt x="6174" y="178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5447685" y="6538911"/>
              <a:ext cx="161232" cy="161279"/>
            </a:xfrm>
            <a:custGeom>
              <a:avLst/>
              <a:gdLst/>
              <a:ahLst/>
              <a:cxnLst/>
              <a:rect l="l" t="t" r="r" b="b"/>
              <a:pathLst>
                <a:path w="3427" h="3428" extrusionOk="0">
                  <a:moveTo>
                    <a:pt x="1321" y="223"/>
                  </a:moveTo>
                  <a:cubicBezTo>
                    <a:pt x="2131" y="1"/>
                    <a:pt x="2982" y="498"/>
                    <a:pt x="3204" y="1309"/>
                  </a:cubicBezTo>
                  <a:cubicBezTo>
                    <a:pt x="3427" y="2132"/>
                    <a:pt x="2930" y="2983"/>
                    <a:pt x="2119" y="3205"/>
                  </a:cubicBezTo>
                  <a:cubicBezTo>
                    <a:pt x="1294" y="3428"/>
                    <a:pt x="445" y="2931"/>
                    <a:pt x="222" y="2120"/>
                  </a:cubicBezTo>
                  <a:cubicBezTo>
                    <a:pt x="0" y="1295"/>
                    <a:pt x="497" y="446"/>
                    <a:pt x="1321" y="223"/>
                  </a:cubicBezTo>
                  <a:close/>
                  <a:moveTo>
                    <a:pt x="1700" y="1335"/>
                  </a:moveTo>
                  <a:lnTo>
                    <a:pt x="1700" y="1335"/>
                  </a:lnTo>
                  <a:cubicBezTo>
                    <a:pt x="1596" y="929"/>
                    <a:pt x="1203" y="694"/>
                    <a:pt x="837" y="798"/>
                  </a:cubicBezTo>
                  <a:cubicBezTo>
                    <a:pt x="457" y="890"/>
                    <a:pt x="248" y="1295"/>
                    <a:pt x="353" y="1688"/>
                  </a:cubicBezTo>
                  <a:cubicBezTo>
                    <a:pt x="457" y="2094"/>
                    <a:pt x="850" y="2329"/>
                    <a:pt x="1216" y="2237"/>
                  </a:cubicBezTo>
                  <a:cubicBezTo>
                    <a:pt x="1596" y="2132"/>
                    <a:pt x="1805" y="1727"/>
                    <a:pt x="1700" y="13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250090" y="6121703"/>
              <a:ext cx="190260" cy="323122"/>
            </a:xfrm>
            <a:custGeom>
              <a:avLst/>
              <a:gdLst/>
              <a:ahLst/>
              <a:cxnLst/>
              <a:rect l="l" t="t" r="r" b="b"/>
              <a:pathLst>
                <a:path w="4044" h="6868" extrusionOk="0">
                  <a:moveTo>
                    <a:pt x="3035" y="53"/>
                  </a:moveTo>
                  <a:lnTo>
                    <a:pt x="3049" y="53"/>
                  </a:lnTo>
                  <a:cubicBezTo>
                    <a:pt x="3820" y="3166"/>
                    <a:pt x="4003" y="5808"/>
                    <a:pt x="4043" y="6867"/>
                  </a:cubicBezTo>
                  <a:cubicBezTo>
                    <a:pt x="2578" y="6292"/>
                    <a:pt x="1230" y="5428"/>
                    <a:pt x="93" y="4343"/>
                  </a:cubicBezTo>
                  <a:cubicBezTo>
                    <a:pt x="53" y="3754"/>
                    <a:pt x="1" y="3166"/>
                    <a:pt x="355" y="2721"/>
                  </a:cubicBezTo>
                  <a:cubicBezTo>
                    <a:pt x="864" y="2068"/>
                    <a:pt x="1924" y="2172"/>
                    <a:pt x="2552" y="1623"/>
                  </a:cubicBezTo>
                  <a:cubicBezTo>
                    <a:pt x="2997" y="1230"/>
                    <a:pt x="3075" y="524"/>
                    <a:pt x="2814" y="1"/>
                  </a:cubicBezTo>
                  <a:cubicBezTo>
                    <a:pt x="2878" y="13"/>
                    <a:pt x="2957" y="40"/>
                    <a:pt x="3035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459352" y="6571514"/>
              <a:ext cx="73253" cy="77017"/>
            </a:xfrm>
            <a:custGeom>
              <a:avLst/>
              <a:gdLst/>
              <a:ahLst/>
              <a:cxnLst/>
              <a:rect l="l" t="t" r="r" b="b"/>
              <a:pathLst>
                <a:path w="1557" h="1637" extrusionOk="0">
                  <a:moveTo>
                    <a:pt x="589" y="105"/>
                  </a:moveTo>
                  <a:cubicBezTo>
                    <a:pt x="955" y="1"/>
                    <a:pt x="1348" y="236"/>
                    <a:pt x="1452" y="642"/>
                  </a:cubicBezTo>
                  <a:cubicBezTo>
                    <a:pt x="1557" y="1034"/>
                    <a:pt x="1348" y="1439"/>
                    <a:pt x="968" y="1544"/>
                  </a:cubicBezTo>
                  <a:cubicBezTo>
                    <a:pt x="602" y="1636"/>
                    <a:pt x="209" y="1401"/>
                    <a:pt x="105" y="995"/>
                  </a:cubicBezTo>
                  <a:cubicBezTo>
                    <a:pt x="0" y="602"/>
                    <a:pt x="209" y="197"/>
                    <a:pt x="589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180602" y="6105096"/>
              <a:ext cx="214207" cy="220982"/>
            </a:xfrm>
            <a:custGeom>
              <a:avLst/>
              <a:gdLst/>
              <a:ahLst/>
              <a:cxnLst/>
              <a:rect l="l" t="t" r="r" b="b"/>
              <a:pathLst>
                <a:path w="4553" h="4697" extrusionOk="0">
                  <a:moveTo>
                    <a:pt x="4291" y="354"/>
                  </a:moveTo>
                  <a:cubicBezTo>
                    <a:pt x="4552" y="877"/>
                    <a:pt x="4474" y="1583"/>
                    <a:pt x="4029" y="1976"/>
                  </a:cubicBezTo>
                  <a:cubicBezTo>
                    <a:pt x="3401" y="2525"/>
                    <a:pt x="2341" y="2421"/>
                    <a:pt x="1832" y="3074"/>
                  </a:cubicBezTo>
                  <a:cubicBezTo>
                    <a:pt x="1478" y="3519"/>
                    <a:pt x="1530" y="4107"/>
                    <a:pt x="1570" y="4696"/>
                  </a:cubicBezTo>
                  <a:lnTo>
                    <a:pt x="1530" y="4657"/>
                  </a:lnTo>
                  <a:cubicBezTo>
                    <a:pt x="1007" y="4147"/>
                    <a:pt x="524" y="3584"/>
                    <a:pt x="0" y="3074"/>
                  </a:cubicBezTo>
                  <a:cubicBezTo>
                    <a:pt x="27" y="2721"/>
                    <a:pt x="118" y="2394"/>
                    <a:pt x="341" y="2133"/>
                  </a:cubicBezTo>
                  <a:cubicBezTo>
                    <a:pt x="746" y="1701"/>
                    <a:pt x="1413" y="1674"/>
                    <a:pt x="1923" y="1374"/>
                  </a:cubicBezTo>
                  <a:cubicBezTo>
                    <a:pt x="2367" y="1113"/>
                    <a:pt x="2669" y="642"/>
                    <a:pt x="2721" y="145"/>
                  </a:cubicBezTo>
                  <a:cubicBezTo>
                    <a:pt x="2721" y="92"/>
                    <a:pt x="2734" y="53"/>
                    <a:pt x="2734" y="0"/>
                  </a:cubicBezTo>
                  <a:cubicBezTo>
                    <a:pt x="3231" y="92"/>
                    <a:pt x="3741" y="210"/>
                    <a:pt x="4291" y="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189823" y="6326026"/>
              <a:ext cx="251093" cy="150176"/>
            </a:xfrm>
            <a:custGeom>
              <a:avLst/>
              <a:gdLst/>
              <a:ahLst/>
              <a:cxnLst/>
              <a:rect l="l" t="t" r="r" b="b"/>
              <a:pathLst>
                <a:path w="5337" h="3192" extrusionOk="0">
                  <a:moveTo>
                    <a:pt x="5324" y="2524"/>
                  </a:moveTo>
                  <a:cubicBezTo>
                    <a:pt x="5337" y="2864"/>
                    <a:pt x="5337" y="3047"/>
                    <a:pt x="5337" y="3047"/>
                  </a:cubicBezTo>
                  <a:cubicBezTo>
                    <a:pt x="2263" y="3192"/>
                    <a:pt x="145" y="3047"/>
                    <a:pt x="145" y="3047"/>
                  </a:cubicBezTo>
                  <a:cubicBezTo>
                    <a:pt x="145" y="3047"/>
                    <a:pt x="105" y="2878"/>
                    <a:pt x="0" y="2576"/>
                  </a:cubicBezTo>
                  <a:cubicBezTo>
                    <a:pt x="733" y="2224"/>
                    <a:pt x="1308" y="1504"/>
                    <a:pt x="1387" y="693"/>
                  </a:cubicBezTo>
                  <a:cubicBezTo>
                    <a:pt x="1400" y="471"/>
                    <a:pt x="1387" y="236"/>
                    <a:pt x="1374" y="0"/>
                  </a:cubicBezTo>
                  <a:cubicBezTo>
                    <a:pt x="2511" y="1085"/>
                    <a:pt x="3859" y="1949"/>
                    <a:pt x="5324" y="25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5070419" y="6087877"/>
              <a:ext cx="238813" cy="161890"/>
            </a:xfrm>
            <a:custGeom>
              <a:avLst/>
              <a:gdLst/>
              <a:ahLst/>
              <a:cxnLst/>
              <a:rect l="l" t="t" r="r" b="b"/>
              <a:pathLst>
                <a:path w="5076" h="3441" extrusionOk="0">
                  <a:moveTo>
                    <a:pt x="5076" y="366"/>
                  </a:moveTo>
                  <a:cubicBezTo>
                    <a:pt x="5076" y="419"/>
                    <a:pt x="5063" y="458"/>
                    <a:pt x="5063" y="511"/>
                  </a:cubicBezTo>
                  <a:cubicBezTo>
                    <a:pt x="5011" y="1008"/>
                    <a:pt x="4709" y="1479"/>
                    <a:pt x="4265" y="1740"/>
                  </a:cubicBezTo>
                  <a:cubicBezTo>
                    <a:pt x="3755" y="2040"/>
                    <a:pt x="3088" y="2067"/>
                    <a:pt x="2683" y="2499"/>
                  </a:cubicBezTo>
                  <a:cubicBezTo>
                    <a:pt x="2460" y="2760"/>
                    <a:pt x="2369" y="3087"/>
                    <a:pt x="2342" y="3440"/>
                  </a:cubicBezTo>
                  <a:cubicBezTo>
                    <a:pt x="1924" y="3034"/>
                    <a:pt x="1492" y="2642"/>
                    <a:pt x="995" y="2342"/>
                  </a:cubicBezTo>
                  <a:cubicBezTo>
                    <a:pt x="681" y="2145"/>
                    <a:pt x="354" y="1988"/>
                    <a:pt x="1" y="1871"/>
                  </a:cubicBezTo>
                  <a:cubicBezTo>
                    <a:pt x="40" y="1805"/>
                    <a:pt x="79" y="1727"/>
                    <a:pt x="145" y="1674"/>
                  </a:cubicBezTo>
                  <a:cubicBezTo>
                    <a:pt x="419" y="1360"/>
                    <a:pt x="890" y="1322"/>
                    <a:pt x="1256" y="1125"/>
                  </a:cubicBezTo>
                  <a:cubicBezTo>
                    <a:pt x="1649" y="903"/>
                    <a:pt x="1924" y="485"/>
                    <a:pt x="1963" y="40"/>
                  </a:cubicBezTo>
                  <a:lnTo>
                    <a:pt x="1963" y="0"/>
                  </a:lnTo>
                  <a:cubicBezTo>
                    <a:pt x="2892" y="26"/>
                    <a:pt x="3925" y="144"/>
                    <a:pt x="5076" y="3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4983054" y="5482342"/>
              <a:ext cx="188990" cy="188378"/>
            </a:xfrm>
            <a:custGeom>
              <a:avLst/>
              <a:gdLst/>
              <a:ahLst/>
              <a:cxnLst/>
              <a:rect l="l" t="t" r="r" b="b"/>
              <a:pathLst>
                <a:path w="4017" h="4004" extrusionOk="0">
                  <a:moveTo>
                    <a:pt x="3453" y="838"/>
                  </a:moveTo>
                  <a:cubicBezTo>
                    <a:pt x="3886" y="1335"/>
                    <a:pt x="4016" y="1989"/>
                    <a:pt x="3833" y="2578"/>
                  </a:cubicBezTo>
                  <a:cubicBezTo>
                    <a:pt x="3244" y="2473"/>
                    <a:pt x="2892" y="2473"/>
                    <a:pt x="2892" y="2473"/>
                  </a:cubicBezTo>
                  <a:cubicBezTo>
                    <a:pt x="3113" y="2695"/>
                    <a:pt x="3336" y="2931"/>
                    <a:pt x="3546" y="3166"/>
                  </a:cubicBezTo>
                  <a:cubicBezTo>
                    <a:pt x="3467" y="3271"/>
                    <a:pt x="3389" y="3363"/>
                    <a:pt x="3284" y="3454"/>
                  </a:cubicBezTo>
                  <a:cubicBezTo>
                    <a:pt x="2799" y="3886"/>
                    <a:pt x="2159" y="4003"/>
                    <a:pt x="1570" y="3846"/>
                  </a:cubicBezTo>
                  <a:lnTo>
                    <a:pt x="1884" y="2918"/>
                  </a:lnTo>
                  <a:lnTo>
                    <a:pt x="1427" y="2787"/>
                  </a:lnTo>
                  <a:lnTo>
                    <a:pt x="1047" y="3611"/>
                  </a:lnTo>
                  <a:cubicBezTo>
                    <a:pt x="903" y="3520"/>
                    <a:pt x="785" y="3415"/>
                    <a:pt x="668" y="3284"/>
                  </a:cubicBezTo>
                  <a:cubicBezTo>
                    <a:pt x="0" y="2512"/>
                    <a:pt x="66" y="1348"/>
                    <a:pt x="838" y="668"/>
                  </a:cubicBezTo>
                  <a:cubicBezTo>
                    <a:pt x="1610" y="1"/>
                    <a:pt x="2773" y="67"/>
                    <a:pt x="3453" y="838"/>
                  </a:cubicBezTo>
                  <a:close/>
                  <a:moveTo>
                    <a:pt x="2656" y="2002"/>
                  </a:moveTo>
                  <a:lnTo>
                    <a:pt x="2656" y="2002"/>
                  </a:lnTo>
                  <a:cubicBezTo>
                    <a:pt x="3061" y="1649"/>
                    <a:pt x="3101" y="1035"/>
                    <a:pt x="2747" y="642"/>
                  </a:cubicBezTo>
                  <a:cubicBezTo>
                    <a:pt x="2395" y="236"/>
                    <a:pt x="1793" y="197"/>
                    <a:pt x="1387" y="550"/>
                  </a:cubicBezTo>
                  <a:cubicBezTo>
                    <a:pt x="994" y="904"/>
                    <a:pt x="956" y="1505"/>
                    <a:pt x="1308" y="1910"/>
                  </a:cubicBezTo>
                  <a:cubicBezTo>
                    <a:pt x="1648" y="2303"/>
                    <a:pt x="2264" y="2343"/>
                    <a:pt x="2656" y="20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5119065" y="5598688"/>
              <a:ext cx="44366" cy="32651"/>
            </a:xfrm>
            <a:custGeom>
              <a:avLst/>
              <a:gdLst/>
              <a:ahLst/>
              <a:cxnLst/>
              <a:rect l="l" t="t" r="r" b="b"/>
              <a:pathLst>
                <a:path w="943" h="694" extrusionOk="0">
                  <a:moveTo>
                    <a:pt x="942" y="105"/>
                  </a:moveTo>
                  <a:cubicBezTo>
                    <a:pt x="890" y="314"/>
                    <a:pt x="785" y="510"/>
                    <a:pt x="655" y="693"/>
                  </a:cubicBezTo>
                  <a:cubicBezTo>
                    <a:pt x="445" y="458"/>
                    <a:pt x="222" y="222"/>
                    <a:pt x="1" y="0"/>
                  </a:cubicBezTo>
                  <a:cubicBezTo>
                    <a:pt x="1" y="0"/>
                    <a:pt x="353" y="0"/>
                    <a:pt x="942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5027983" y="5491610"/>
              <a:ext cx="100964" cy="100964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1792" y="445"/>
                  </a:moveTo>
                  <a:cubicBezTo>
                    <a:pt x="2146" y="838"/>
                    <a:pt x="2106" y="1452"/>
                    <a:pt x="1701" y="1805"/>
                  </a:cubicBezTo>
                  <a:cubicBezTo>
                    <a:pt x="1309" y="2146"/>
                    <a:pt x="693" y="2106"/>
                    <a:pt x="353" y="1713"/>
                  </a:cubicBezTo>
                  <a:cubicBezTo>
                    <a:pt x="1" y="1308"/>
                    <a:pt x="39" y="707"/>
                    <a:pt x="432" y="353"/>
                  </a:cubicBezTo>
                  <a:cubicBezTo>
                    <a:pt x="838" y="0"/>
                    <a:pt x="1440" y="53"/>
                    <a:pt x="1792" y="4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5264298" y="6557965"/>
              <a:ext cx="123688" cy="124347"/>
            </a:xfrm>
            <a:custGeom>
              <a:avLst/>
              <a:gdLst/>
              <a:ahLst/>
              <a:cxnLst/>
              <a:rect l="l" t="t" r="r" b="b"/>
              <a:pathLst>
                <a:path w="2629" h="2643" extrusionOk="0">
                  <a:moveTo>
                    <a:pt x="1007" y="171"/>
                  </a:moveTo>
                  <a:cubicBezTo>
                    <a:pt x="1635" y="1"/>
                    <a:pt x="2289" y="381"/>
                    <a:pt x="2459" y="1008"/>
                  </a:cubicBezTo>
                  <a:cubicBezTo>
                    <a:pt x="2629" y="1649"/>
                    <a:pt x="2263" y="2303"/>
                    <a:pt x="1622" y="2473"/>
                  </a:cubicBezTo>
                  <a:cubicBezTo>
                    <a:pt x="994" y="2643"/>
                    <a:pt x="340" y="2264"/>
                    <a:pt x="170" y="1623"/>
                  </a:cubicBezTo>
                  <a:cubicBezTo>
                    <a:pt x="0" y="995"/>
                    <a:pt x="367" y="341"/>
                    <a:pt x="1007" y="171"/>
                  </a:cubicBezTo>
                  <a:close/>
                  <a:moveTo>
                    <a:pt x="1308" y="1021"/>
                  </a:moveTo>
                  <a:lnTo>
                    <a:pt x="1308" y="1021"/>
                  </a:lnTo>
                  <a:cubicBezTo>
                    <a:pt x="1230" y="721"/>
                    <a:pt x="928" y="524"/>
                    <a:pt x="628" y="602"/>
                  </a:cubicBezTo>
                  <a:cubicBezTo>
                    <a:pt x="340" y="681"/>
                    <a:pt x="170" y="995"/>
                    <a:pt x="262" y="1309"/>
                  </a:cubicBezTo>
                  <a:cubicBezTo>
                    <a:pt x="340" y="1610"/>
                    <a:pt x="641" y="1793"/>
                    <a:pt x="928" y="1715"/>
                  </a:cubicBezTo>
                  <a:cubicBezTo>
                    <a:pt x="1216" y="1636"/>
                    <a:pt x="1387" y="1335"/>
                    <a:pt x="1308" y="10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5032264" y="5613460"/>
              <a:ext cx="39426" cy="49870"/>
            </a:xfrm>
            <a:custGeom>
              <a:avLst/>
              <a:gdLst/>
              <a:ahLst/>
              <a:cxnLst/>
              <a:rect l="l" t="t" r="r" b="b"/>
              <a:pathLst>
                <a:path w="838" h="1060" extrusionOk="0">
                  <a:moveTo>
                    <a:pt x="838" y="131"/>
                  </a:moveTo>
                  <a:lnTo>
                    <a:pt x="524" y="1059"/>
                  </a:lnTo>
                  <a:cubicBezTo>
                    <a:pt x="341" y="1007"/>
                    <a:pt x="158" y="928"/>
                    <a:pt x="1" y="824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5159055" y="6249717"/>
              <a:ext cx="96683" cy="197552"/>
            </a:xfrm>
            <a:custGeom>
              <a:avLst/>
              <a:gdLst/>
              <a:ahLst/>
              <a:cxnLst/>
              <a:rect l="l" t="t" r="r" b="b"/>
              <a:pathLst>
                <a:path w="2055" h="4199" extrusionOk="0">
                  <a:moveTo>
                    <a:pt x="1988" y="1583"/>
                  </a:moveTo>
                  <a:lnTo>
                    <a:pt x="2028" y="1622"/>
                  </a:lnTo>
                  <a:cubicBezTo>
                    <a:pt x="2041" y="1858"/>
                    <a:pt x="2054" y="2093"/>
                    <a:pt x="2041" y="2315"/>
                  </a:cubicBezTo>
                  <a:cubicBezTo>
                    <a:pt x="1962" y="3126"/>
                    <a:pt x="1387" y="3846"/>
                    <a:pt x="654" y="4198"/>
                  </a:cubicBezTo>
                  <a:cubicBezTo>
                    <a:pt x="537" y="3846"/>
                    <a:pt x="328" y="3309"/>
                    <a:pt x="0" y="2734"/>
                  </a:cubicBezTo>
                  <a:cubicBezTo>
                    <a:pt x="249" y="2498"/>
                    <a:pt x="419" y="2210"/>
                    <a:pt x="497" y="1870"/>
                  </a:cubicBezTo>
                  <a:cubicBezTo>
                    <a:pt x="589" y="1399"/>
                    <a:pt x="497" y="916"/>
                    <a:pt x="458" y="432"/>
                  </a:cubicBezTo>
                  <a:cubicBezTo>
                    <a:pt x="445" y="288"/>
                    <a:pt x="445" y="144"/>
                    <a:pt x="458" y="0"/>
                  </a:cubicBezTo>
                  <a:cubicBezTo>
                    <a:pt x="982" y="510"/>
                    <a:pt x="1465" y="1073"/>
                    <a:pt x="1988" y="15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5272907" y="6582570"/>
              <a:ext cx="56645" cy="59797"/>
            </a:xfrm>
            <a:custGeom>
              <a:avLst/>
              <a:gdLst/>
              <a:ahLst/>
              <a:cxnLst/>
              <a:rect l="l" t="t" r="r" b="b"/>
              <a:pathLst>
                <a:path w="1204" h="1271" extrusionOk="0">
                  <a:moveTo>
                    <a:pt x="445" y="79"/>
                  </a:moveTo>
                  <a:cubicBezTo>
                    <a:pt x="745" y="1"/>
                    <a:pt x="1047" y="198"/>
                    <a:pt x="1125" y="498"/>
                  </a:cubicBezTo>
                  <a:cubicBezTo>
                    <a:pt x="1204" y="812"/>
                    <a:pt x="1033" y="1113"/>
                    <a:pt x="745" y="1192"/>
                  </a:cubicBezTo>
                  <a:cubicBezTo>
                    <a:pt x="458" y="1270"/>
                    <a:pt x="157" y="1087"/>
                    <a:pt x="79" y="786"/>
                  </a:cubicBezTo>
                  <a:cubicBezTo>
                    <a:pt x="0" y="472"/>
                    <a:pt x="157" y="158"/>
                    <a:pt x="445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4965223" y="6085383"/>
              <a:ext cx="197552" cy="90519"/>
            </a:xfrm>
            <a:custGeom>
              <a:avLst/>
              <a:gdLst/>
              <a:ahLst/>
              <a:cxnLst/>
              <a:rect l="l" t="t" r="r" b="b"/>
              <a:pathLst>
                <a:path w="4199" h="1924" extrusionOk="0">
                  <a:moveTo>
                    <a:pt x="4199" y="53"/>
                  </a:moveTo>
                  <a:lnTo>
                    <a:pt x="4199" y="93"/>
                  </a:lnTo>
                  <a:cubicBezTo>
                    <a:pt x="4160" y="538"/>
                    <a:pt x="3885" y="956"/>
                    <a:pt x="3492" y="1178"/>
                  </a:cubicBezTo>
                  <a:cubicBezTo>
                    <a:pt x="3126" y="1375"/>
                    <a:pt x="2655" y="1413"/>
                    <a:pt x="2381" y="1727"/>
                  </a:cubicBezTo>
                  <a:cubicBezTo>
                    <a:pt x="2315" y="1780"/>
                    <a:pt x="2276" y="1858"/>
                    <a:pt x="2237" y="1924"/>
                  </a:cubicBezTo>
                  <a:cubicBezTo>
                    <a:pt x="1530" y="1675"/>
                    <a:pt x="759" y="1584"/>
                    <a:pt x="1" y="1649"/>
                  </a:cubicBezTo>
                  <a:cubicBezTo>
                    <a:pt x="66" y="1413"/>
                    <a:pt x="236" y="1191"/>
                    <a:pt x="419" y="1008"/>
                  </a:cubicBezTo>
                  <a:cubicBezTo>
                    <a:pt x="641" y="785"/>
                    <a:pt x="903" y="576"/>
                    <a:pt x="1047" y="288"/>
                  </a:cubicBezTo>
                  <a:cubicBezTo>
                    <a:pt x="1936" y="105"/>
                    <a:pt x="2983" y="1"/>
                    <a:pt x="4199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5063691" y="6175854"/>
              <a:ext cx="123123" cy="202492"/>
            </a:xfrm>
            <a:custGeom>
              <a:avLst/>
              <a:gdLst/>
              <a:ahLst/>
              <a:cxnLst/>
              <a:rect l="l" t="t" r="r" b="b"/>
              <a:pathLst>
                <a:path w="2617" h="4304" extrusionOk="0">
                  <a:moveTo>
                    <a:pt x="2485" y="1570"/>
                  </a:moveTo>
                  <a:cubicBezTo>
                    <a:pt x="2472" y="1714"/>
                    <a:pt x="2472" y="1858"/>
                    <a:pt x="2485" y="2002"/>
                  </a:cubicBezTo>
                  <a:cubicBezTo>
                    <a:pt x="2524" y="2486"/>
                    <a:pt x="2616" y="2969"/>
                    <a:pt x="2524" y="3440"/>
                  </a:cubicBezTo>
                  <a:cubicBezTo>
                    <a:pt x="2446" y="3780"/>
                    <a:pt x="2276" y="4068"/>
                    <a:pt x="2027" y="4304"/>
                  </a:cubicBezTo>
                  <a:cubicBezTo>
                    <a:pt x="1635" y="3611"/>
                    <a:pt x="1085" y="2852"/>
                    <a:pt x="327" y="2224"/>
                  </a:cubicBezTo>
                  <a:cubicBezTo>
                    <a:pt x="327" y="1806"/>
                    <a:pt x="170" y="1414"/>
                    <a:pt x="79" y="1008"/>
                  </a:cubicBezTo>
                  <a:cubicBezTo>
                    <a:pt x="13" y="681"/>
                    <a:pt x="0" y="301"/>
                    <a:pt x="144" y="1"/>
                  </a:cubicBezTo>
                  <a:cubicBezTo>
                    <a:pt x="497" y="118"/>
                    <a:pt x="824" y="275"/>
                    <a:pt x="1138" y="472"/>
                  </a:cubicBezTo>
                  <a:cubicBezTo>
                    <a:pt x="1635" y="772"/>
                    <a:pt x="2067" y="1164"/>
                    <a:pt x="2485" y="15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0"/>
            <p:cNvSpPr/>
            <p:nvPr/>
          </p:nvSpPr>
          <p:spPr>
            <a:xfrm>
              <a:off x="4964612" y="6159858"/>
              <a:ext cx="114467" cy="120677"/>
            </a:xfrm>
            <a:custGeom>
              <a:avLst/>
              <a:gdLst/>
              <a:ahLst/>
              <a:cxnLst/>
              <a:rect l="l" t="t" r="r" b="b"/>
              <a:pathLst>
                <a:path w="2433" h="2565" extrusionOk="0">
                  <a:moveTo>
                    <a:pt x="2250" y="341"/>
                  </a:moveTo>
                  <a:cubicBezTo>
                    <a:pt x="2106" y="641"/>
                    <a:pt x="2119" y="1021"/>
                    <a:pt x="2185" y="1348"/>
                  </a:cubicBezTo>
                  <a:cubicBezTo>
                    <a:pt x="2276" y="1754"/>
                    <a:pt x="2433" y="2146"/>
                    <a:pt x="2433" y="2564"/>
                  </a:cubicBezTo>
                  <a:cubicBezTo>
                    <a:pt x="1910" y="2132"/>
                    <a:pt x="1295" y="1754"/>
                    <a:pt x="549" y="1492"/>
                  </a:cubicBezTo>
                  <a:cubicBezTo>
                    <a:pt x="549" y="1478"/>
                    <a:pt x="537" y="1452"/>
                    <a:pt x="537" y="1440"/>
                  </a:cubicBezTo>
                  <a:cubicBezTo>
                    <a:pt x="406" y="1034"/>
                    <a:pt x="14" y="707"/>
                    <a:pt x="0" y="275"/>
                  </a:cubicBezTo>
                  <a:cubicBezTo>
                    <a:pt x="0" y="210"/>
                    <a:pt x="0" y="132"/>
                    <a:pt x="14" y="66"/>
                  </a:cubicBezTo>
                  <a:cubicBezTo>
                    <a:pt x="772" y="1"/>
                    <a:pt x="1543" y="92"/>
                    <a:pt x="2250" y="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0"/>
            <p:cNvSpPr/>
            <p:nvPr/>
          </p:nvSpPr>
          <p:spPr>
            <a:xfrm>
              <a:off x="4834152" y="6098933"/>
              <a:ext cx="180380" cy="105292"/>
            </a:xfrm>
            <a:custGeom>
              <a:avLst/>
              <a:gdLst/>
              <a:ahLst/>
              <a:cxnLst/>
              <a:rect l="l" t="t" r="r" b="b"/>
              <a:pathLst>
                <a:path w="3834" h="2238" extrusionOk="0">
                  <a:moveTo>
                    <a:pt x="0" y="1779"/>
                  </a:moveTo>
                  <a:cubicBezTo>
                    <a:pt x="706" y="1165"/>
                    <a:pt x="1910" y="380"/>
                    <a:pt x="3833" y="0"/>
                  </a:cubicBezTo>
                  <a:cubicBezTo>
                    <a:pt x="3689" y="288"/>
                    <a:pt x="3427" y="497"/>
                    <a:pt x="3205" y="720"/>
                  </a:cubicBezTo>
                  <a:cubicBezTo>
                    <a:pt x="3022" y="903"/>
                    <a:pt x="2852" y="1125"/>
                    <a:pt x="2787" y="1361"/>
                  </a:cubicBezTo>
                  <a:cubicBezTo>
                    <a:pt x="1897" y="1439"/>
                    <a:pt x="1020" y="1727"/>
                    <a:pt x="275" y="2238"/>
                  </a:cubicBezTo>
                  <a:cubicBezTo>
                    <a:pt x="209" y="2067"/>
                    <a:pt x="118" y="1910"/>
                    <a:pt x="0" y="17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4847090" y="6162916"/>
              <a:ext cx="143401" cy="67137"/>
            </a:xfrm>
            <a:custGeom>
              <a:avLst/>
              <a:gdLst/>
              <a:ahLst/>
              <a:cxnLst/>
              <a:rect l="l" t="t" r="r" b="b"/>
              <a:pathLst>
                <a:path w="3048" h="1427" extrusionOk="0">
                  <a:moveTo>
                    <a:pt x="3035" y="1375"/>
                  </a:moveTo>
                  <a:cubicBezTo>
                    <a:pt x="3035" y="1387"/>
                    <a:pt x="3047" y="1413"/>
                    <a:pt x="3047" y="1427"/>
                  </a:cubicBezTo>
                  <a:cubicBezTo>
                    <a:pt x="2210" y="1139"/>
                    <a:pt x="1230" y="1021"/>
                    <a:pt x="91" y="1126"/>
                  </a:cubicBezTo>
                  <a:lnTo>
                    <a:pt x="79" y="1113"/>
                  </a:lnTo>
                  <a:cubicBezTo>
                    <a:pt x="65" y="1035"/>
                    <a:pt x="39" y="956"/>
                    <a:pt x="0" y="878"/>
                  </a:cubicBezTo>
                  <a:cubicBezTo>
                    <a:pt x="745" y="367"/>
                    <a:pt x="1622" y="79"/>
                    <a:pt x="2512" y="1"/>
                  </a:cubicBezTo>
                  <a:cubicBezTo>
                    <a:pt x="2498" y="67"/>
                    <a:pt x="2498" y="145"/>
                    <a:pt x="2498" y="210"/>
                  </a:cubicBezTo>
                  <a:cubicBezTo>
                    <a:pt x="2512" y="642"/>
                    <a:pt x="2904" y="969"/>
                    <a:pt x="3035" y="1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4797220" y="6182628"/>
              <a:ext cx="54199" cy="42531"/>
            </a:xfrm>
            <a:custGeom>
              <a:avLst/>
              <a:gdLst/>
              <a:ahLst/>
              <a:cxnLst/>
              <a:rect l="l" t="t" r="r" b="b"/>
              <a:pathLst>
                <a:path w="1152" h="904" extrusionOk="0">
                  <a:moveTo>
                    <a:pt x="1060" y="459"/>
                  </a:moveTo>
                  <a:cubicBezTo>
                    <a:pt x="1087" y="537"/>
                    <a:pt x="1125" y="616"/>
                    <a:pt x="1139" y="694"/>
                  </a:cubicBezTo>
                  <a:lnTo>
                    <a:pt x="1151" y="707"/>
                  </a:lnTo>
                  <a:cubicBezTo>
                    <a:pt x="785" y="746"/>
                    <a:pt x="393" y="811"/>
                    <a:pt x="0" y="903"/>
                  </a:cubicBezTo>
                  <a:cubicBezTo>
                    <a:pt x="0" y="903"/>
                    <a:pt x="223" y="511"/>
                    <a:pt x="785" y="0"/>
                  </a:cubicBezTo>
                  <a:cubicBezTo>
                    <a:pt x="903" y="131"/>
                    <a:pt x="994" y="288"/>
                    <a:pt x="1060" y="459"/>
                  </a:cubicBezTo>
                  <a:close/>
                </a:path>
              </a:pathLst>
            </a:custGeom>
            <a:solidFill>
              <a:srgbClr val="F6CA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4683415" y="6144474"/>
              <a:ext cx="150787" cy="84356"/>
            </a:xfrm>
            <a:custGeom>
              <a:avLst/>
              <a:gdLst/>
              <a:ahLst/>
              <a:cxnLst/>
              <a:rect l="l" t="t" r="r" b="b"/>
              <a:pathLst>
                <a:path w="3205" h="1793" extrusionOk="0">
                  <a:moveTo>
                    <a:pt x="1295" y="197"/>
                  </a:moveTo>
                  <a:cubicBezTo>
                    <a:pt x="2014" y="0"/>
                    <a:pt x="2759" y="262"/>
                    <a:pt x="3204" y="811"/>
                  </a:cubicBezTo>
                  <a:cubicBezTo>
                    <a:pt x="2642" y="1322"/>
                    <a:pt x="2419" y="1714"/>
                    <a:pt x="2419" y="1714"/>
                  </a:cubicBezTo>
                  <a:lnTo>
                    <a:pt x="2001" y="1793"/>
                  </a:lnTo>
                  <a:cubicBezTo>
                    <a:pt x="2014" y="1675"/>
                    <a:pt x="2014" y="1544"/>
                    <a:pt x="1975" y="1413"/>
                  </a:cubicBezTo>
                  <a:cubicBezTo>
                    <a:pt x="1844" y="903"/>
                    <a:pt x="1308" y="602"/>
                    <a:pt x="798" y="733"/>
                  </a:cubicBezTo>
                  <a:cubicBezTo>
                    <a:pt x="445" y="837"/>
                    <a:pt x="196" y="1113"/>
                    <a:pt x="117" y="1439"/>
                  </a:cubicBezTo>
                  <a:lnTo>
                    <a:pt x="0" y="1465"/>
                  </a:lnTo>
                  <a:cubicBezTo>
                    <a:pt x="170" y="864"/>
                    <a:pt x="641" y="367"/>
                    <a:pt x="1295" y="1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4678475" y="6212174"/>
              <a:ext cx="180333" cy="122512"/>
            </a:xfrm>
            <a:custGeom>
              <a:avLst/>
              <a:gdLst/>
              <a:ahLst/>
              <a:cxnLst/>
              <a:rect l="l" t="t" r="r" b="b"/>
              <a:pathLst>
                <a:path w="3833" h="2604" extrusionOk="0">
                  <a:moveTo>
                    <a:pt x="3675" y="79"/>
                  </a:moveTo>
                  <a:cubicBezTo>
                    <a:pt x="3832" y="706"/>
                    <a:pt x="3663" y="1322"/>
                    <a:pt x="3270" y="1766"/>
                  </a:cubicBezTo>
                  <a:lnTo>
                    <a:pt x="2564" y="1086"/>
                  </a:lnTo>
                  <a:lnTo>
                    <a:pt x="2250" y="1439"/>
                  </a:lnTo>
                  <a:lnTo>
                    <a:pt x="2812" y="2145"/>
                  </a:lnTo>
                  <a:cubicBezTo>
                    <a:pt x="2681" y="2224"/>
                    <a:pt x="2524" y="2290"/>
                    <a:pt x="2355" y="2328"/>
                  </a:cubicBezTo>
                  <a:cubicBezTo>
                    <a:pt x="1373" y="2603"/>
                    <a:pt x="353" y="2014"/>
                    <a:pt x="92" y="1020"/>
                  </a:cubicBezTo>
                  <a:cubicBezTo>
                    <a:pt x="1" y="680"/>
                    <a:pt x="1" y="340"/>
                    <a:pt x="105" y="26"/>
                  </a:cubicBezTo>
                  <a:lnTo>
                    <a:pt x="222" y="0"/>
                  </a:lnTo>
                  <a:cubicBezTo>
                    <a:pt x="184" y="157"/>
                    <a:pt x="184" y="314"/>
                    <a:pt x="222" y="471"/>
                  </a:cubicBezTo>
                  <a:cubicBezTo>
                    <a:pt x="367" y="994"/>
                    <a:pt x="890" y="1296"/>
                    <a:pt x="1400" y="1151"/>
                  </a:cubicBezTo>
                  <a:cubicBezTo>
                    <a:pt x="1792" y="1046"/>
                    <a:pt x="2054" y="733"/>
                    <a:pt x="2106" y="354"/>
                  </a:cubicBezTo>
                  <a:lnTo>
                    <a:pt x="2524" y="275"/>
                  </a:lnTo>
                  <a:cubicBezTo>
                    <a:pt x="2917" y="183"/>
                    <a:pt x="3309" y="118"/>
                    <a:pt x="3675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0"/>
            <p:cNvSpPr/>
            <p:nvPr/>
          </p:nvSpPr>
          <p:spPr>
            <a:xfrm>
              <a:off x="4784330" y="6263266"/>
              <a:ext cx="48035" cy="49870"/>
            </a:xfrm>
            <a:custGeom>
              <a:avLst/>
              <a:gdLst/>
              <a:ahLst/>
              <a:cxnLst/>
              <a:rect l="l" t="t" r="r" b="b"/>
              <a:pathLst>
                <a:path w="1021" h="1060" extrusionOk="0">
                  <a:moveTo>
                    <a:pt x="314" y="0"/>
                  </a:moveTo>
                  <a:lnTo>
                    <a:pt x="1020" y="680"/>
                  </a:lnTo>
                  <a:cubicBezTo>
                    <a:pt x="890" y="824"/>
                    <a:pt x="733" y="955"/>
                    <a:pt x="562" y="1059"/>
                  </a:cubicBezTo>
                  <a:lnTo>
                    <a:pt x="0" y="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0"/>
            <p:cNvSpPr/>
            <p:nvPr/>
          </p:nvSpPr>
          <p:spPr>
            <a:xfrm>
              <a:off x="4687085" y="6172796"/>
              <a:ext cx="91131" cy="100352"/>
            </a:xfrm>
            <a:custGeom>
              <a:avLst/>
              <a:gdLst/>
              <a:ahLst/>
              <a:cxnLst/>
              <a:rect l="l" t="t" r="r" b="b"/>
              <a:pathLst>
                <a:path w="1937" h="2133" extrusionOk="0">
                  <a:moveTo>
                    <a:pt x="1897" y="811"/>
                  </a:moveTo>
                  <a:cubicBezTo>
                    <a:pt x="1936" y="942"/>
                    <a:pt x="1936" y="1073"/>
                    <a:pt x="1923" y="1191"/>
                  </a:cubicBezTo>
                  <a:cubicBezTo>
                    <a:pt x="1871" y="1570"/>
                    <a:pt x="1609" y="1883"/>
                    <a:pt x="1217" y="1988"/>
                  </a:cubicBezTo>
                  <a:cubicBezTo>
                    <a:pt x="707" y="2133"/>
                    <a:pt x="184" y="1831"/>
                    <a:pt x="39" y="1308"/>
                  </a:cubicBezTo>
                  <a:cubicBezTo>
                    <a:pt x="1" y="1151"/>
                    <a:pt x="1" y="994"/>
                    <a:pt x="39" y="837"/>
                  </a:cubicBezTo>
                  <a:cubicBezTo>
                    <a:pt x="118" y="511"/>
                    <a:pt x="367" y="235"/>
                    <a:pt x="720" y="131"/>
                  </a:cubicBezTo>
                  <a:cubicBezTo>
                    <a:pt x="1230" y="0"/>
                    <a:pt x="1766" y="301"/>
                    <a:pt x="1897" y="8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5610701" y="6076774"/>
              <a:ext cx="451138" cy="345282"/>
            </a:xfrm>
            <a:custGeom>
              <a:avLst/>
              <a:gdLst/>
              <a:ahLst/>
              <a:cxnLst/>
              <a:rect l="l" t="t" r="r" b="b"/>
              <a:pathLst>
                <a:path w="9589" h="7339" extrusionOk="0">
                  <a:moveTo>
                    <a:pt x="1309" y="7339"/>
                  </a:moveTo>
                  <a:cubicBezTo>
                    <a:pt x="851" y="6789"/>
                    <a:pt x="485" y="6148"/>
                    <a:pt x="236" y="5468"/>
                  </a:cubicBezTo>
                  <a:cubicBezTo>
                    <a:pt x="105" y="5128"/>
                    <a:pt x="1" y="4775"/>
                    <a:pt x="14" y="4409"/>
                  </a:cubicBezTo>
                  <a:cubicBezTo>
                    <a:pt x="27" y="4226"/>
                    <a:pt x="66" y="4029"/>
                    <a:pt x="171" y="3872"/>
                  </a:cubicBezTo>
                  <a:cubicBezTo>
                    <a:pt x="276" y="3715"/>
                    <a:pt x="445" y="3598"/>
                    <a:pt x="628" y="3572"/>
                  </a:cubicBezTo>
                  <a:cubicBezTo>
                    <a:pt x="811" y="3532"/>
                    <a:pt x="1008" y="3572"/>
                    <a:pt x="1178" y="3637"/>
                  </a:cubicBezTo>
                  <a:cubicBezTo>
                    <a:pt x="1348" y="3703"/>
                    <a:pt x="1518" y="3807"/>
                    <a:pt x="1662" y="3912"/>
                  </a:cubicBezTo>
                  <a:cubicBezTo>
                    <a:pt x="1950" y="4134"/>
                    <a:pt x="2212" y="4409"/>
                    <a:pt x="2421" y="4709"/>
                  </a:cubicBezTo>
                  <a:cubicBezTo>
                    <a:pt x="2839" y="5298"/>
                    <a:pt x="3087" y="6017"/>
                    <a:pt x="3127" y="6750"/>
                  </a:cubicBezTo>
                  <a:lnTo>
                    <a:pt x="3140" y="6880"/>
                  </a:lnTo>
                  <a:lnTo>
                    <a:pt x="3049" y="6789"/>
                  </a:lnTo>
                  <a:cubicBezTo>
                    <a:pt x="2368" y="6162"/>
                    <a:pt x="1871" y="5337"/>
                    <a:pt x="1610" y="4448"/>
                  </a:cubicBezTo>
                  <a:cubicBezTo>
                    <a:pt x="1479" y="4017"/>
                    <a:pt x="1401" y="3546"/>
                    <a:pt x="1479" y="3075"/>
                  </a:cubicBezTo>
                  <a:cubicBezTo>
                    <a:pt x="1505" y="2839"/>
                    <a:pt x="1596" y="2604"/>
                    <a:pt x="1741" y="2407"/>
                  </a:cubicBezTo>
                  <a:cubicBezTo>
                    <a:pt x="1884" y="2212"/>
                    <a:pt x="2093" y="2067"/>
                    <a:pt x="2329" y="2015"/>
                  </a:cubicBezTo>
                  <a:cubicBezTo>
                    <a:pt x="2564" y="1950"/>
                    <a:pt x="2813" y="1950"/>
                    <a:pt x="3049" y="2002"/>
                  </a:cubicBezTo>
                  <a:cubicBezTo>
                    <a:pt x="3284" y="2067"/>
                    <a:pt x="3493" y="2185"/>
                    <a:pt x="3676" y="2329"/>
                  </a:cubicBezTo>
                  <a:cubicBezTo>
                    <a:pt x="4043" y="2630"/>
                    <a:pt x="4304" y="3049"/>
                    <a:pt x="4474" y="3480"/>
                  </a:cubicBezTo>
                  <a:cubicBezTo>
                    <a:pt x="4644" y="3912"/>
                    <a:pt x="4749" y="4369"/>
                    <a:pt x="4827" y="4814"/>
                  </a:cubicBezTo>
                  <a:cubicBezTo>
                    <a:pt x="4854" y="4932"/>
                    <a:pt x="4880" y="5037"/>
                    <a:pt x="4892" y="5154"/>
                  </a:cubicBezTo>
                  <a:cubicBezTo>
                    <a:pt x="4906" y="5272"/>
                    <a:pt x="4918" y="5403"/>
                    <a:pt x="4866" y="5534"/>
                  </a:cubicBezTo>
                  <a:cubicBezTo>
                    <a:pt x="4827" y="5665"/>
                    <a:pt x="4735" y="5782"/>
                    <a:pt x="4578" y="5808"/>
                  </a:cubicBezTo>
                  <a:cubicBezTo>
                    <a:pt x="4500" y="5822"/>
                    <a:pt x="4421" y="5808"/>
                    <a:pt x="4357" y="5769"/>
                  </a:cubicBezTo>
                  <a:cubicBezTo>
                    <a:pt x="4291" y="5729"/>
                    <a:pt x="4252" y="5691"/>
                    <a:pt x="4212" y="5638"/>
                  </a:cubicBezTo>
                  <a:cubicBezTo>
                    <a:pt x="4134" y="5534"/>
                    <a:pt x="4081" y="5416"/>
                    <a:pt x="4043" y="5311"/>
                  </a:cubicBezTo>
                  <a:cubicBezTo>
                    <a:pt x="3990" y="5206"/>
                    <a:pt x="3951" y="5102"/>
                    <a:pt x="3898" y="4997"/>
                  </a:cubicBezTo>
                  <a:cubicBezTo>
                    <a:pt x="3820" y="4775"/>
                    <a:pt x="3741" y="4566"/>
                    <a:pt x="3676" y="4343"/>
                  </a:cubicBezTo>
                  <a:cubicBezTo>
                    <a:pt x="3546" y="3898"/>
                    <a:pt x="3454" y="3441"/>
                    <a:pt x="3401" y="2983"/>
                  </a:cubicBezTo>
                  <a:cubicBezTo>
                    <a:pt x="3363" y="2525"/>
                    <a:pt x="3323" y="2055"/>
                    <a:pt x="3427" y="1584"/>
                  </a:cubicBezTo>
                  <a:cubicBezTo>
                    <a:pt x="3467" y="1348"/>
                    <a:pt x="3558" y="1125"/>
                    <a:pt x="3703" y="930"/>
                  </a:cubicBezTo>
                  <a:cubicBezTo>
                    <a:pt x="3846" y="733"/>
                    <a:pt x="4055" y="564"/>
                    <a:pt x="4291" y="485"/>
                  </a:cubicBezTo>
                  <a:cubicBezTo>
                    <a:pt x="4540" y="407"/>
                    <a:pt x="4801" y="445"/>
                    <a:pt x="5023" y="550"/>
                  </a:cubicBezTo>
                  <a:cubicBezTo>
                    <a:pt x="5246" y="655"/>
                    <a:pt x="5429" y="799"/>
                    <a:pt x="5599" y="968"/>
                  </a:cubicBezTo>
                  <a:cubicBezTo>
                    <a:pt x="5926" y="1309"/>
                    <a:pt x="6188" y="1688"/>
                    <a:pt x="6410" y="2107"/>
                  </a:cubicBezTo>
                  <a:cubicBezTo>
                    <a:pt x="6828" y="2944"/>
                    <a:pt x="7025" y="3872"/>
                    <a:pt x="6972" y="4801"/>
                  </a:cubicBezTo>
                  <a:lnTo>
                    <a:pt x="6959" y="4971"/>
                  </a:lnTo>
                  <a:lnTo>
                    <a:pt x="6842" y="4854"/>
                  </a:lnTo>
                  <a:cubicBezTo>
                    <a:pt x="6253" y="4212"/>
                    <a:pt x="5874" y="3401"/>
                    <a:pt x="5743" y="2552"/>
                  </a:cubicBezTo>
                  <a:cubicBezTo>
                    <a:pt x="5677" y="2119"/>
                    <a:pt x="5665" y="1688"/>
                    <a:pt x="5729" y="1256"/>
                  </a:cubicBezTo>
                  <a:cubicBezTo>
                    <a:pt x="5769" y="1047"/>
                    <a:pt x="5834" y="838"/>
                    <a:pt x="5939" y="642"/>
                  </a:cubicBezTo>
                  <a:cubicBezTo>
                    <a:pt x="6031" y="445"/>
                    <a:pt x="6174" y="262"/>
                    <a:pt x="6371" y="145"/>
                  </a:cubicBezTo>
                  <a:cubicBezTo>
                    <a:pt x="6462" y="79"/>
                    <a:pt x="6580" y="40"/>
                    <a:pt x="6685" y="27"/>
                  </a:cubicBezTo>
                  <a:cubicBezTo>
                    <a:pt x="6802" y="1"/>
                    <a:pt x="6920" y="14"/>
                    <a:pt x="7025" y="40"/>
                  </a:cubicBezTo>
                  <a:cubicBezTo>
                    <a:pt x="7247" y="105"/>
                    <a:pt x="7430" y="223"/>
                    <a:pt x="7600" y="380"/>
                  </a:cubicBezTo>
                  <a:cubicBezTo>
                    <a:pt x="7757" y="524"/>
                    <a:pt x="7888" y="694"/>
                    <a:pt x="8005" y="877"/>
                  </a:cubicBezTo>
                  <a:cubicBezTo>
                    <a:pt x="8136" y="1047"/>
                    <a:pt x="8241" y="1244"/>
                    <a:pt x="8333" y="1439"/>
                  </a:cubicBezTo>
                  <a:cubicBezTo>
                    <a:pt x="8685" y="2212"/>
                    <a:pt x="8816" y="3101"/>
                    <a:pt x="8685" y="3951"/>
                  </a:cubicBezTo>
                  <a:lnTo>
                    <a:pt x="8659" y="4055"/>
                  </a:lnTo>
                  <a:lnTo>
                    <a:pt x="8594" y="3977"/>
                  </a:lnTo>
                  <a:cubicBezTo>
                    <a:pt x="8228" y="3532"/>
                    <a:pt x="7940" y="3023"/>
                    <a:pt x="7744" y="2473"/>
                  </a:cubicBezTo>
                  <a:cubicBezTo>
                    <a:pt x="7653" y="2198"/>
                    <a:pt x="7574" y="1924"/>
                    <a:pt x="7534" y="1636"/>
                  </a:cubicBezTo>
                  <a:cubicBezTo>
                    <a:pt x="7482" y="1361"/>
                    <a:pt x="7456" y="1061"/>
                    <a:pt x="7508" y="773"/>
                  </a:cubicBezTo>
                  <a:cubicBezTo>
                    <a:pt x="7548" y="628"/>
                    <a:pt x="7600" y="498"/>
                    <a:pt x="7691" y="380"/>
                  </a:cubicBezTo>
                  <a:cubicBezTo>
                    <a:pt x="7783" y="262"/>
                    <a:pt x="7914" y="184"/>
                    <a:pt x="8058" y="145"/>
                  </a:cubicBezTo>
                  <a:cubicBezTo>
                    <a:pt x="8359" y="79"/>
                    <a:pt x="8647" y="197"/>
                    <a:pt x="8882" y="367"/>
                  </a:cubicBezTo>
                  <a:cubicBezTo>
                    <a:pt x="9104" y="550"/>
                    <a:pt x="9248" y="812"/>
                    <a:pt x="9353" y="1073"/>
                  </a:cubicBezTo>
                  <a:cubicBezTo>
                    <a:pt x="9458" y="1348"/>
                    <a:pt x="9522" y="1622"/>
                    <a:pt x="9588" y="1898"/>
                  </a:cubicBezTo>
                  <a:cubicBezTo>
                    <a:pt x="9522" y="1622"/>
                    <a:pt x="9458" y="1348"/>
                    <a:pt x="9339" y="1087"/>
                  </a:cubicBezTo>
                  <a:cubicBezTo>
                    <a:pt x="9235" y="825"/>
                    <a:pt x="9091" y="564"/>
                    <a:pt x="8856" y="393"/>
                  </a:cubicBezTo>
                  <a:cubicBezTo>
                    <a:pt x="8633" y="223"/>
                    <a:pt x="8345" y="119"/>
                    <a:pt x="8071" y="184"/>
                  </a:cubicBezTo>
                  <a:cubicBezTo>
                    <a:pt x="7940" y="223"/>
                    <a:pt x="7810" y="288"/>
                    <a:pt x="7731" y="407"/>
                  </a:cubicBezTo>
                  <a:cubicBezTo>
                    <a:pt x="7639" y="511"/>
                    <a:pt x="7587" y="642"/>
                    <a:pt x="7561" y="785"/>
                  </a:cubicBezTo>
                  <a:cubicBezTo>
                    <a:pt x="7508" y="1061"/>
                    <a:pt x="7548" y="1348"/>
                    <a:pt x="7587" y="1622"/>
                  </a:cubicBezTo>
                  <a:cubicBezTo>
                    <a:pt x="7639" y="1910"/>
                    <a:pt x="7717" y="2185"/>
                    <a:pt x="7822" y="2447"/>
                  </a:cubicBezTo>
                  <a:cubicBezTo>
                    <a:pt x="8019" y="2983"/>
                    <a:pt x="8307" y="3480"/>
                    <a:pt x="8673" y="3912"/>
                  </a:cubicBezTo>
                  <a:lnTo>
                    <a:pt x="8581" y="3938"/>
                  </a:lnTo>
                  <a:cubicBezTo>
                    <a:pt x="8725" y="3101"/>
                    <a:pt x="8581" y="2238"/>
                    <a:pt x="8228" y="1479"/>
                  </a:cubicBezTo>
                  <a:cubicBezTo>
                    <a:pt x="8136" y="1296"/>
                    <a:pt x="8031" y="1113"/>
                    <a:pt x="7914" y="930"/>
                  </a:cubicBezTo>
                  <a:cubicBezTo>
                    <a:pt x="7810" y="759"/>
                    <a:pt x="7679" y="602"/>
                    <a:pt x="7522" y="459"/>
                  </a:cubicBezTo>
                  <a:cubicBezTo>
                    <a:pt x="7365" y="328"/>
                    <a:pt x="7194" y="210"/>
                    <a:pt x="6999" y="158"/>
                  </a:cubicBezTo>
                  <a:cubicBezTo>
                    <a:pt x="6802" y="105"/>
                    <a:pt x="6593" y="131"/>
                    <a:pt x="6436" y="236"/>
                  </a:cubicBezTo>
                  <a:cubicBezTo>
                    <a:pt x="6266" y="341"/>
                    <a:pt x="6135" y="511"/>
                    <a:pt x="6043" y="694"/>
                  </a:cubicBezTo>
                  <a:cubicBezTo>
                    <a:pt x="5952" y="877"/>
                    <a:pt x="5900" y="1073"/>
                    <a:pt x="5860" y="1282"/>
                  </a:cubicBezTo>
                  <a:cubicBezTo>
                    <a:pt x="5795" y="1688"/>
                    <a:pt x="5808" y="2119"/>
                    <a:pt x="5874" y="2525"/>
                  </a:cubicBezTo>
                  <a:cubicBezTo>
                    <a:pt x="6005" y="3349"/>
                    <a:pt x="6383" y="4147"/>
                    <a:pt x="6946" y="4749"/>
                  </a:cubicBezTo>
                  <a:lnTo>
                    <a:pt x="6828" y="4801"/>
                  </a:lnTo>
                  <a:cubicBezTo>
                    <a:pt x="6880" y="3898"/>
                    <a:pt x="6671" y="2983"/>
                    <a:pt x="6266" y="2185"/>
                  </a:cubicBezTo>
                  <a:cubicBezTo>
                    <a:pt x="6057" y="1779"/>
                    <a:pt x="5795" y="1401"/>
                    <a:pt x="5481" y="1087"/>
                  </a:cubicBezTo>
                  <a:cubicBezTo>
                    <a:pt x="5324" y="930"/>
                    <a:pt x="5154" y="799"/>
                    <a:pt x="4958" y="707"/>
                  </a:cubicBezTo>
                  <a:cubicBezTo>
                    <a:pt x="4762" y="616"/>
                    <a:pt x="4540" y="590"/>
                    <a:pt x="4343" y="655"/>
                  </a:cubicBezTo>
                  <a:cubicBezTo>
                    <a:pt x="4147" y="721"/>
                    <a:pt x="3977" y="851"/>
                    <a:pt x="3846" y="1034"/>
                  </a:cubicBezTo>
                  <a:cubicBezTo>
                    <a:pt x="3729" y="1204"/>
                    <a:pt x="3650" y="1401"/>
                    <a:pt x="3598" y="1622"/>
                  </a:cubicBezTo>
                  <a:cubicBezTo>
                    <a:pt x="3506" y="2055"/>
                    <a:pt x="3532" y="2512"/>
                    <a:pt x="3572" y="2957"/>
                  </a:cubicBezTo>
                  <a:cubicBezTo>
                    <a:pt x="3624" y="3415"/>
                    <a:pt x="3715" y="3860"/>
                    <a:pt x="3833" y="4291"/>
                  </a:cubicBezTo>
                  <a:cubicBezTo>
                    <a:pt x="3898" y="4514"/>
                    <a:pt x="3977" y="4723"/>
                    <a:pt x="4055" y="4932"/>
                  </a:cubicBezTo>
                  <a:cubicBezTo>
                    <a:pt x="4095" y="5037"/>
                    <a:pt x="4134" y="5141"/>
                    <a:pt x="4186" y="5246"/>
                  </a:cubicBezTo>
                  <a:cubicBezTo>
                    <a:pt x="4238" y="5351"/>
                    <a:pt x="4278" y="5455"/>
                    <a:pt x="4343" y="5534"/>
                  </a:cubicBezTo>
                  <a:cubicBezTo>
                    <a:pt x="4395" y="5625"/>
                    <a:pt x="4474" y="5677"/>
                    <a:pt x="4552" y="5665"/>
                  </a:cubicBezTo>
                  <a:cubicBezTo>
                    <a:pt x="4618" y="5651"/>
                    <a:pt x="4697" y="5572"/>
                    <a:pt x="4723" y="5481"/>
                  </a:cubicBezTo>
                  <a:cubicBezTo>
                    <a:pt x="4788" y="5298"/>
                    <a:pt x="4723" y="5063"/>
                    <a:pt x="4683" y="4840"/>
                  </a:cubicBezTo>
                  <a:cubicBezTo>
                    <a:pt x="4605" y="4395"/>
                    <a:pt x="4500" y="3951"/>
                    <a:pt x="4343" y="3532"/>
                  </a:cubicBezTo>
                  <a:cubicBezTo>
                    <a:pt x="4173" y="3114"/>
                    <a:pt x="3938" y="2721"/>
                    <a:pt x="3584" y="2433"/>
                  </a:cubicBezTo>
                  <a:cubicBezTo>
                    <a:pt x="3415" y="2303"/>
                    <a:pt x="3218" y="2198"/>
                    <a:pt x="3009" y="2133"/>
                  </a:cubicBezTo>
                  <a:cubicBezTo>
                    <a:pt x="2800" y="2081"/>
                    <a:pt x="2578" y="2081"/>
                    <a:pt x="2368" y="2133"/>
                  </a:cubicBezTo>
                  <a:cubicBezTo>
                    <a:pt x="2159" y="2198"/>
                    <a:pt x="1976" y="2316"/>
                    <a:pt x="1845" y="2486"/>
                  </a:cubicBezTo>
                  <a:cubicBezTo>
                    <a:pt x="1715" y="2656"/>
                    <a:pt x="1636" y="2878"/>
                    <a:pt x="1596" y="3087"/>
                  </a:cubicBezTo>
                  <a:cubicBezTo>
                    <a:pt x="1531" y="3532"/>
                    <a:pt x="1596" y="3990"/>
                    <a:pt x="1727" y="4421"/>
                  </a:cubicBezTo>
                  <a:cubicBezTo>
                    <a:pt x="1962" y="5298"/>
                    <a:pt x="2447" y="6096"/>
                    <a:pt x="3113" y="6711"/>
                  </a:cubicBezTo>
                  <a:lnTo>
                    <a:pt x="3035" y="6763"/>
                  </a:lnTo>
                  <a:cubicBezTo>
                    <a:pt x="2996" y="6043"/>
                    <a:pt x="2747" y="5337"/>
                    <a:pt x="2342" y="4762"/>
                  </a:cubicBezTo>
                  <a:cubicBezTo>
                    <a:pt x="2133" y="4461"/>
                    <a:pt x="1884" y="4200"/>
                    <a:pt x="1610" y="3977"/>
                  </a:cubicBezTo>
                  <a:cubicBezTo>
                    <a:pt x="1465" y="3872"/>
                    <a:pt x="1322" y="3781"/>
                    <a:pt x="1152" y="3703"/>
                  </a:cubicBezTo>
                  <a:cubicBezTo>
                    <a:pt x="995" y="3650"/>
                    <a:pt x="811" y="3611"/>
                    <a:pt x="642" y="3637"/>
                  </a:cubicBezTo>
                  <a:cubicBezTo>
                    <a:pt x="471" y="3663"/>
                    <a:pt x="314" y="3768"/>
                    <a:pt x="223" y="3912"/>
                  </a:cubicBezTo>
                  <a:cubicBezTo>
                    <a:pt x="119" y="4055"/>
                    <a:pt x="79" y="4226"/>
                    <a:pt x="66" y="4409"/>
                  </a:cubicBezTo>
                  <a:cubicBezTo>
                    <a:pt x="53" y="4762"/>
                    <a:pt x="145" y="5115"/>
                    <a:pt x="262" y="5455"/>
                  </a:cubicBezTo>
                  <a:cubicBezTo>
                    <a:pt x="498" y="6135"/>
                    <a:pt x="851" y="6776"/>
                    <a:pt x="1309" y="73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5617475" y="5884213"/>
              <a:ext cx="340342" cy="177840"/>
            </a:xfrm>
            <a:custGeom>
              <a:avLst/>
              <a:gdLst/>
              <a:ahLst/>
              <a:cxnLst/>
              <a:rect l="l" t="t" r="r" b="b"/>
              <a:pathLst>
                <a:path w="7234" h="3780" extrusionOk="0">
                  <a:moveTo>
                    <a:pt x="7233" y="2407"/>
                  </a:moveTo>
                  <a:cubicBezTo>
                    <a:pt x="7116" y="1910"/>
                    <a:pt x="6881" y="1425"/>
                    <a:pt x="6501" y="1085"/>
                  </a:cubicBezTo>
                  <a:cubicBezTo>
                    <a:pt x="6122" y="745"/>
                    <a:pt x="5573" y="588"/>
                    <a:pt x="5102" y="733"/>
                  </a:cubicBezTo>
                  <a:cubicBezTo>
                    <a:pt x="4618" y="876"/>
                    <a:pt x="4317" y="1399"/>
                    <a:pt x="4343" y="1884"/>
                  </a:cubicBezTo>
                  <a:cubicBezTo>
                    <a:pt x="4356" y="2132"/>
                    <a:pt x="4461" y="2367"/>
                    <a:pt x="4644" y="2512"/>
                  </a:cubicBezTo>
                  <a:cubicBezTo>
                    <a:pt x="4736" y="2576"/>
                    <a:pt x="4853" y="2590"/>
                    <a:pt x="4945" y="2538"/>
                  </a:cubicBezTo>
                  <a:cubicBezTo>
                    <a:pt x="5024" y="2485"/>
                    <a:pt x="5062" y="2381"/>
                    <a:pt x="5076" y="2262"/>
                  </a:cubicBezTo>
                  <a:cubicBezTo>
                    <a:pt x="5102" y="2027"/>
                    <a:pt x="5024" y="1779"/>
                    <a:pt x="4971" y="1530"/>
                  </a:cubicBezTo>
                  <a:cubicBezTo>
                    <a:pt x="4905" y="1282"/>
                    <a:pt x="4814" y="1047"/>
                    <a:pt x="4670" y="837"/>
                  </a:cubicBezTo>
                  <a:cubicBezTo>
                    <a:pt x="4539" y="628"/>
                    <a:pt x="4370" y="457"/>
                    <a:pt x="4160" y="340"/>
                  </a:cubicBezTo>
                  <a:cubicBezTo>
                    <a:pt x="3937" y="222"/>
                    <a:pt x="3689" y="170"/>
                    <a:pt x="3467" y="236"/>
                  </a:cubicBezTo>
                  <a:cubicBezTo>
                    <a:pt x="3245" y="314"/>
                    <a:pt x="3062" y="484"/>
                    <a:pt x="2943" y="693"/>
                  </a:cubicBezTo>
                  <a:cubicBezTo>
                    <a:pt x="2826" y="902"/>
                    <a:pt x="2760" y="1151"/>
                    <a:pt x="2748" y="1399"/>
                  </a:cubicBezTo>
                  <a:cubicBezTo>
                    <a:pt x="2734" y="1648"/>
                    <a:pt x="2760" y="1896"/>
                    <a:pt x="2800" y="2145"/>
                  </a:cubicBezTo>
                  <a:cubicBezTo>
                    <a:pt x="2813" y="2276"/>
                    <a:pt x="2839" y="2393"/>
                    <a:pt x="2852" y="2524"/>
                  </a:cubicBezTo>
                  <a:cubicBezTo>
                    <a:pt x="2878" y="2655"/>
                    <a:pt x="2905" y="2773"/>
                    <a:pt x="2943" y="2878"/>
                  </a:cubicBezTo>
                  <a:cubicBezTo>
                    <a:pt x="2983" y="2982"/>
                    <a:pt x="3048" y="3073"/>
                    <a:pt x="3140" y="3139"/>
                  </a:cubicBezTo>
                  <a:cubicBezTo>
                    <a:pt x="3231" y="3192"/>
                    <a:pt x="3323" y="3178"/>
                    <a:pt x="3402" y="3126"/>
                  </a:cubicBezTo>
                  <a:cubicBezTo>
                    <a:pt x="3467" y="3061"/>
                    <a:pt x="3519" y="2943"/>
                    <a:pt x="3532" y="2838"/>
                  </a:cubicBezTo>
                  <a:cubicBezTo>
                    <a:pt x="3545" y="2733"/>
                    <a:pt x="3519" y="2616"/>
                    <a:pt x="3480" y="2498"/>
                  </a:cubicBezTo>
                  <a:cubicBezTo>
                    <a:pt x="3323" y="2014"/>
                    <a:pt x="3179" y="1504"/>
                    <a:pt x="2852" y="1138"/>
                  </a:cubicBezTo>
                  <a:cubicBezTo>
                    <a:pt x="2682" y="955"/>
                    <a:pt x="2472" y="837"/>
                    <a:pt x="2237" y="785"/>
                  </a:cubicBezTo>
                  <a:cubicBezTo>
                    <a:pt x="2002" y="733"/>
                    <a:pt x="1754" y="798"/>
                    <a:pt x="1609" y="981"/>
                  </a:cubicBezTo>
                  <a:cubicBezTo>
                    <a:pt x="1452" y="1151"/>
                    <a:pt x="1400" y="1399"/>
                    <a:pt x="1374" y="1648"/>
                  </a:cubicBezTo>
                  <a:cubicBezTo>
                    <a:pt x="1348" y="1896"/>
                    <a:pt x="1348" y="2158"/>
                    <a:pt x="1335" y="2419"/>
                  </a:cubicBezTo>
                  <a:lnTo>
                    <a:pt x="1321" y="3192"/>
                  </a:lnTo>
                  <a:cubicBezTo>
                    <a:pt x="1321" y="3309"/>
                    <a:pt x="1335" y="3440"/>
                    <a:pt x="1387" y="3532"/>
                  </a:cubicBezTo>
                  <a:cubicBezTo>
                    <a:pt x="1440" y="3636"/>
                    <a:pt x="1544" y="3675"/>
                    <a:pt x="1635" y="3623"/>
                  </a:cubicBezTo>
                  <a:cubicBezTo>
                    <a:pt x="1727" y="3570"/>
                    <a:pt x="1780" y="3466"/>
                    <a:pt x="1792" y="3349"/>
                  </a:cubicBezTo>
                  <a:cubicBezTo>
                    <a:pt x="1806" y="3230"/>
                    <a:pt x="1792" y="3100"/>
                    <a:pt x="1780" y="2982"/>
                  </a:cubicBezTo>
                  <a:cubicBezTo>
                    <a:pt x="1740" y="2721"/>
                    <a:pt x="1714" y="2472"/>
                    <a:pt x="1635" y="2224"/>
                  </a:cubicBezTo>
                  <a:cubicBezTo>
                    <a:pt x="1571" y="1988"/>
                    <a:pt x="1452" y="1753"/>
                    <a:pt x="1269" y="1582"/>
                  </a:cubicBezTo>
                  <a:cubicBezTo>
                    <a:pt x="1100" y="1413"/>
                    <a:pt x="851" y="1282"/>
                    <a:pt x="603" y="1334"/>
                  </a:cubicBezTo>
                  <a:cubicBezTo>
                    <a:pt x="354" y="1387"/>
                    <a:pt x="144" y="1582"/>
                    <a:pt x="79" y="1831"/>
                  </a:cubicBezTo>
                  <a:cubicBezTo>
                    <a:pt x="27" y="2079"/>
                    <a:pt x="79" y="2355"/>
                    <a:pt x="249" y="2550"/>
                  </a:cubicBezTo>
                  <a:cubicBezTo>
                    <a:pt x="79" y="2355"/>
                    <a:pt x="1" y="2079"/>
                    <a:pt x="53" y="1818"/>
                  </a:cubicBezTo>
                  <a:cubicBezTo>
                    <a:pt x="118" y="1570"/>
                    <a:pt x="327" y="1347"/>
                    <a:pt x="589" y="1282"/>
                  </a:cubicBezTo>
                  <a:cubicBezTo>
                    <a:pt x="851" y="1230"/>
                    <a:pt x="1126" y="1361"/>
                    <a:pt x="1321" y="1530"/>
                  </a:cubicBezTo>
                  <a:cubicBezTo>
                    <a:pt x="1518" y="1713"/>
                    <a:pt x="1649" y="1949"/>
                    <a:pt x="1727" y="2198"/>
                  </a:cubicBezTo>
                  <a:cubicBezTo>
                    <a:pt x="1806" y="2446"/>
                    <a:pt x="1845" y="2707"/>
                    <a:pt x="1871" y="2969"/>
                  </a:cubicBezTo>
                  <a:cubicBezTo>
                    <a:pt x="1884" y="3087"/>
                    <a:pt x="1911" y="3218"/>
                    <a:pt x="1897" y="3361"/>
                  </a:cubicBezTo>
                  <a:cubicBezTo>
                    <a:pt x="1884" y="3492"/>
                    <a:pt x="1818" y="3649"/>
                    <a:pt x="1688" y="3727"/>
                  </a:cubicBezTo>
                  <a:cubicBezTo>
                    <a:pt x="1623" y="3767"/>
                    <a:pt x="1531" y="3780"/>
                    <a:pt x="1452" y="3741"/>
                  </a:cubicBezTo>
                  <a:cubicBezTo>
                    <a:pt x="1374" y="3715"/>
                    <a:pt x="1309" y="3649"/>
                    <a:pt x="1283" y="3584"/>
                  </a:cubicBezTo>
                  <a:cubicBezTo>
                    <a:pt x="1217" y="3453"/>
                    <a:pt x="1204" y="3322"/>
                    <a:pt x="1191" y="3192"/>
                  </a:cubicBezTo>
                  <a:lnTo>
                    <a:pt x="1204" y="2407"/>
                  </a:lnTo>
                  <a:cubicBezTo>
                    <a:pt x="1204" y="2158"/>
                    <a:pt x="1191" y="1896"/>
                    <a:pt x="1217" y="1635"/>
                  </a:cubicBezTo>
                  <a:cubicBezTo>
                    <a:pt x="1243" y="1373"/>
                    <a:pt x="1295" y="1099"/>
                    <a:pt x="1492" y="876"/>
                  </a:cubicBezTo>
                  <a:cubicBezTo>
                    <a:pt x="1675" y="654"/>
                    <a:pt x="1989" y="576"/>
                    <a:pt x="2263" y="628"/>
                  </a:cubicBezTo>
                  <a:cubicBezTo>
                    <a:pt x="2538" y="680"/>
                    <a:pt x="2786" y="824"/>
                    <a:pt x="2969" y="1033"/>
                  </a:cubicBezTo>
                  <a:cubicBezTo>
                    <a:pt x="3153" y="1230"/>
                    <a:pt x="3283" y="1465"/>
                    <a:pt x="3388" y="1713"/>
                  </a:cubicBezTo>
                  <a:cubicBezTo>
                    <a:pt x="3493" y="1949"/>
                    <a:pt x="3571" y="2198"/>
                    <a:pt x="3650" y="2446"/>
                  </a:cubicBezTo>
                  <a:cubicBezTo>
                    <a:pt x="3689" y="2576"/>
                    <a:pt x="3716" y="2707"/>
                    <a:pt x="3702" y="2852"/>
                  </a:cubicBezTo>
                  <a:cubicBezTo>
                    <a:pt x="3689" y="3009"/>
                    <a:pt x="3637" y="3152"/>
                    <a:pt x="3506" y="3257"/>
                  </a:cubicBezTo>
                  <a:cubicBezTo>
                    <a:pt x="3454" y="3309"/>
                    <a:pt x="3375" y="3349"/>
                    <a:pt x="3283" y="3349"/>
                  </a:cubicBezTo>
                  <a:cubicBezTo>
                    <a:pt x="3192" y="3349"/>
                    <a:pt x="3114" y="3322"/>
                    <a:pt x="3048" y="3283"/>
                  </a:cubicBezTo>
                  <a:cubicBezTo>
                    <a:pt x="2917" y="3204"/>
                    <a:pt x="2826" y="3073"/>
                    <a:pt x="2774" y="2943"/>
                  </a:cubicBezTo>
                  <a:cubicBezTo>
                    <a:pt x="2722" y="2812"/>
                    <a:pt x="2708" y="2681"/>
                    <a:pt x="2682" y="2550"/>
                  </a:cubicBezTo>
                  <a:cubicBezTo>
                    <a:pt x="2656" y="2433"/>
                    <a:pt x="2643" y="2302"/>
                    <a:pt x="2617" y="2171"/>
                  </a:cubicBezTo>
                  <a:cubicBezTo>
                    <a:pt x="2577" y="1910"/>
                    <a:pt x="2565" y="1648"/>
                    <a:pt x="2577" y="1387"/>
                  </a:cubicBezTo>
                  <a:cubicBezTo>
                    <a:pt x="2591" y="1111"/>
                    <a:pt x="2669" y="850"/>
                    <a:pt x="2800" y="614"/>
                  </a:cubicBezTo>
                  <a:cubicBezTo>
                    <a:pt x="2931" y="379"/>
                    <a:pt x="3153" y="170"/>
                    <a:pt x="3428" y="79"/>
                  </a:cubicBezTo>
                  <a:cubicBezTo>
                    <a:pt x="3702" y="0"/>
                    <a:pt x="3990" y="65"/>
                    <a:pt x="4225" y="196"/>
                  </a:cubicBezTo>
                  <a:cubicBezTo>
                    <a:pt x="4474" y="327"/>
                    <a:pt x="4670" y="536"/>
                    <a:pt x="4801" y="759"/>
                  </a:cubicBezTo>
                  <a:cubicBezTo>
                    <a:pt x="4945" y="981"/>
                    <a:pt x="5050" y="1230"/>
                    <a:pt x="5115" y="1491"/>
                  </a:cubicBezTo>
                  <a:cubicBezTo>
                    <a:pt x="5141" y="1622"/>
                    <a:pt x="5167" y="1739"/>
                    <a:pt x="5193" y="1870"/>
                  </a:cubicBezTo>
                  <a:cubicBezTo>
                    <a:pt x="5219" y="2001"/>
                    <a:pt x="5233" y="2145"/>
                    <a:pt x="5219" y="2276"/>
                  </a:cubicBezTo>
                  <a:cubicBezTo>
                    <a:pt x="5207" y="2407"/>
                    <a:pt x="5154" y="2576"/>
                    <a:pt x="5010" y="2655"/>
                  </a:cubicBezTo>
                  <a:cubicBezTo>
                    <a:pt x="4945" y="2695"/>
                    <a:pt x="4853" y="2707"/>
                    <a:pt x="4774" y="2695"/>
                  </a:cubicBezTo>
                  <a:cubicBezTo>
                    <a:pt x="4696" y="2681"/>
                    <a:pt x="4631" y="2655"/>
                    <a:pt x="4579" y="2603"/>
                  </a:cubicBezTo>
                  <a:cubicBezTo>
                    <a:pt x="4461" y="2524"/>
                    <a:pt x="4370" y="2407"/>
                    <a:pt x="4317" y="2289"/>
                  </a:cubicBezTo>
                  <a:cubicBezTo>
                    <a:pt x="4265" y="2158"/>
                    <a:pt x="4239" y="2027"/>
                    <a:pt x="4225" y="1884"/>
                  </a:cubicBezTo>
                  <a:cubicBezTo>
                    <a:pt x="4213" y="1622"/>
                    <a:pt x="4291" y="1347"/>
                    <a:pt x="4448" y="1125"/>
                  </a:cubicBezTo>
                  <a:cubicBezTo>
                    <a:pt x="4579" y="902"/>
                    <a:pt x="4814" y="719"/>
                    <a:pt x="5076" y="654"/>
                  </a:cubicBezTo>
                  <a:cubicBezTo>
                    <a:pt x="5585" y="510"/>
                    <a:pt x="6148" y="693"/>
                    <a:pt x="6527" y="1059"/>
                  </a:cubicBezTo>
                  <a:cubicBezTo>
                    <a:pt x="6907" y="1413"/>
                    <a:pt x="7142" y="1910"/>
                    <a:pt x="7233" y="2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0"/>
            <p:cNvSpPr/>
            <p:nvPr/>
          </p:nvSpPr>
          <p:spPr>
            <a:xfrm>
              <a:off x="5613147" y="5696497"/>
              <a:ext cx="237590" cy="171770"/>
            </a:xfrm>
            <a:custGeom>
              <a:avLst/>
              <a:gdLst/>
              <a:ahLst/>
              <a:cxnLst/>
              <a:rect l="l" t="t" r="r" b="b"/>
              <a:pathLst>
                <a:path w="5050" h="3651" extrusionOk="0">
                  <a:moveTo>
                    <a:pt x="158" y="3101"/>
                  </a:moveTo>
                  <a:cubicBezTo>
                    <a:pt x="79" y="2630"/>
                    <a:pt x="1" y="2145"/>
                    <a:pt x="132" y="1675"/>
                  </a:cubicBezTo>
                  <a:cubicBezTo>
                    <a:pt x="184" y="1439"/>
                    <a:pt x="315" y="1217"/>
                    <a:pt x="512" y="1047"/>
                  </a:cubicBezTo>
                  <a:cubicBezTo>
                    <a:pt x="695" y="890"/>
                    <a:pt x="956" y="799"/>
                    <a:pt x="1218" y="851"/>
                  </a:cubicBezTo>
                  <a:cubicBezTo>
                    <a:pt x="1479" y="903"/>
                    <a:pt x="1675" y="1099"/>
                    <a:pt x="1793" y="1308"/>
                  </a:cubicBezTo>
                  <a:cubicBezTo>
                    <a:pt x="1910" y="1531"/>
                    <a:pt x="1976" y="1767"/>
                    <a:pt x="2015" y="2015"/>
                  </a:cubicBezTo>
                  <a:cubicBezTo>
                    <a:pt x="2094" y="2499"/>
                    <a:pt x="2055" y="2996"/>
                    <a:pt x="1898" y="3467"/>
                  </a:cubicBezTo>
                  <a:lnTo>
                    <a:pt x="1832" y="3650"/>
                  </a:lnTo>
                  <a:lnTo>
                    <a:pt x="1754" y="3467"/>
                  </a:lnTo>
                  <a:cubicBezTo>
                    <a:pt x="1518" y="2956"/>
                    <a:pt x="1309" y="2407"/>
                    <a:pt x="1309" y="1819"/>
                  </a:cubicBezTo>
                  <a:cubicBezTo>
                    <a:pt x="1309" y="1531"/>
                    <a:pt x="1387" y="1230"/>
                    <a:pt x="1532" y="968"/>
                  </a:cubicBezTo>
                  <a:cubicBezTo>
                    <a:pt x="1675" y="720"/>
                    <a:pt x="1898" y="497"/>
                    <a:pt x="2198" y="393"/>
                  </a:cubicBezTo>
                  <a:cubicBezTo>
                    <a:pt x="2486" y="288"/>
                    <a:pt x="2826" y="354"/>
                    <a:pt x="3075" y="524"/>
                  </a:cubicBezTo>
                  <a:cubicBezTo>
                    <a:pt x="3323" y="707"/>
                    <a:pt x="3506" y="942"/>
                    <a:pt x="3611" y="1217"/>
                  </a:cubicBezTo>
                  <a:cubicBezTo>
                    <a:pt x="3834" y="1779"/>
                    <a:pt x="3768" y="2381"/>
                    <a:pt x="3663" y="2918"/>
                  </a:cubicBezTo>
                  <a:lnTo>
                    <a:pt x="3611" y="3127"/>
                  </a:lnTo>
                  <a:lnTo>
                    <a:pt x="3520" y="2944"/>
                  </a:lnTo>
                  <a:cubicBezTo>
                    <a:pt x="3297" y="2551"/>
                    <a:pt x="3101" y="2119"/>
                    <a:pt x="3035" y="1662"/>
                  </a:cubicBezTo>
                  <a:cubicBezTo>
                    <a:pt x="2970" y="1204"/>
                    <a:pt x="3049" y="707"/>
                    <a:pt x="3363" y="341"/>
                  </a:cubicBezTo>
                  <a:cubicBezTo>
                    <a:pt x="3520" y="171"/>
                    <a:pt x="3742" y="53"/>
                    <a:pt x="3977" y="27"/>
                  </a:cubicBezTo>
                  <a:cubicBezTo>
                    <a:pt x="4212" y="0"/>
                    <a:pt x="4462" y="66"/>
                    <a:pt x="4631" y="223"/>
                  </a:cubicBezTo>
                  <a:cubicBezTo>
                    <a:pt x="4814" y="367"/>
                    <a:pt x="4919" y="590"/>
                    <a:pt x="4971" y="811"/>
                  </a:cubicBezTo>
                  <a:cubicBezTo>
                    <a:pt x="5037" y="1021"/>
                    <a:pt x="5050" y="1256"/>
                    <a:pt x="5050" y="1479"/>
                  </a:cubicBezTo>
                  <a:cubicBezTo>
                    <a:pt x="5037" y="1256"/>
                    <a:pt x="5011" y="1021"/>
                    <a:pt x="4945" y="811"/>
                  </a:cubicBezTo>
                  <a:cubicBezTo>
                    <a:pt x="4880" y="602"/>
                    <a:pt x="4775" y="393"/>
                    <a:pt x="4592" y="262"/>
                  </a:cubicBezTo>
                  <a:cubicBezTo>
                    <a:pt x="4435" y="119"/>
                    <a:pt x="4200" y="66"/>
                    <a:pt x="3991" y="105"/>
                  </a:cubicBezTo>
                  <a:cubicBezTo>
                    <a:pt x="3781" y="145"/>
                    <a:pt x="3572" y="249"/>
                    <a:pt x="3441" y="406"/>
                  </a:cubicBezTo>
                  <a:cubicBezTo>
                    <a:pt x="3154" y="747"/>
                    <a:pt x="3088" y="1217"/>
                    <a:pt x="3166" y="1648"/>
                  </a:cubicBezTo>
                  <a:cubicBezTo>
                    <a:pt x="3232" y="2081"/>
                    <a:pt x="3428" y="2486"/>
                    <a:pt x="3651" y="2865"/>
                  </a:cubicBezTo>
                  <a:lnTo>
                    <a:pt x="3506" y="2892"/>
                  </a:lnTo>
                  <a:cubicBezTo>
                    <a:pt x="3611" y="2355"/>
                    <a:pt x="3663" y="1779"/>
                    <a:pt x="3467" y="1282"/>
                  </a:cubicBezTo>
                  <a:cubicBezTo>
                    <a:pt x="3363" y="1034"/>
                    <a:pt x="3192" y="811"/>
                    <a:pt x="2983" y="668"/>
                  </a:cubicBezTo>
                  <a:cubicBezTo>
                    <a:pt x="2761" y="524"/>
                    <a:pt x="2500" y="471"/>
                    <a:pt x="2251" y="563"/>
                  </a:cubicBezTo>
                  <a:cubicBezTo>
                    <a:pt x="2015" y="642"/>
                    <a:pt x="1819" y="838"/>
                    <a:pt x="1689" y="1060"/>
                  </a:cubicBezTo>
                  <a:cubicBezTo>
                    <a:pt x="1544" y="1296"/>
                    <a:pt x="1479" y="1557"/>
                    <a:pt x="1479" y="1819"/>
                  </a:cubicBezTo>
                  <a:cubicBezTo>
                    <a:pt x="1479" y="2368"/>
                    <a:pt x="1675" y="2892"/>
                    <a:pt x="1898" y="3401"/>
                  </a:cubicBezTo>
                  <a:lnTo>
                    <a:pt x="1741" y="3415"/>
                  </a:lnTo>
                  <a:cubicBezTo>
                    <a:pt x="1898" y="2970"/>
                    <a:pt x="1950" y="2499"/>
                    <a:pt x="1884" y="2028"/>
                  </a:cubicBezTo>
                  <a:cubicBezTo>
                    <a:pt x="1858" y="1805"/>
                    <a:pt x="1793" y="1570"/>
                    <a:pt x="1689" y="1374"/>
                  </a:cubicBezTo>
                  <a:cubicBezTo>
                    <a:pt x="1584" y="1165"/>
                    <a:pt x="1413" y="994"/>
                    <a:pt x="1192" y="942"/>
                  </a:cubicBezTo>
                  <a:cubicBezTo>
                    <a:pt x="982" y="890"/>
                    <a:pt x="747" y="982"/>
                    <a:pt x="564" y="1113"/>
                  </a:cubicBezTo>
                  <a:cubicBezTo>
                    <a:pt x="381" y="1256"/>
                    <a:pt x="250" y="1465"/>
                    <a:pt x="184" y="1688"/>
                  </a:cubicBezTo>
                  <a:cubicBezTo>
                    <a:pt x="41" y="2133"/>
                    <a:pt x="106" y="2630"/>
                    <a:pt x="158" y="3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0"/>
            <p:cNvSpPr/>
            <p:nvPr/>
          </p:nvSpPr>
          <p:spPr>
            <a:xfrm>
              <a:off x="5658124" y="5510052"/>
              <a:ext cx="214160" cy="168054"/>
            </a:xfrm>
            <a:custGeom>
              <a:avLst/>
              <a:gdLst/>
              <a:ahLst/>
              <a:cxnLst/>
              <a:rect l="l" t="t" r="r" b="b"/>
              <a:pathLst>
                <a:path w="4552" h="3572" extrusionOk="0">
                  <a:moveTo>
                    <a:pt x="3662" y="3559"/>
                  </a:moveTo>
                  <a:cubicBezTo>
                    <a:pt x="3976" y="3559"/>
                    <a:pt x="4251" y="3336"/>
                    <a:pt x="4369" y="3061"/>
                  </a:cubicBezTo>
                  <a:cubicBezTo>
                    <a:pt x="4486" y="2774"/>
                    <a:pt x="4421" y="2446"/>
                    <a:pt x="4238" y="2211"/>
                  </a:cubicBezTo>
                  <a:cubicBezTo>
                    <a:pt x="4160" y="2094"/>
                    <a:pt x="4041" y="1989"/>
                    <a:pt x="3898" y="1937"/>
                  </a:cubicBezTo>
                  <a:cubicBezTo>
                    <a:pt x="3767" y="1884"/>
                    <a:pt x="3623" y="1871"/>
                    <a:pt x="3479" y="1884"/>
                  </a:cubicBezTo>
                  <a:cubicBezTo>
                    <a:pt x="3178" y="1937"/>
                    <a:pt x="2916" y="2094"/>
                    <a:pt x="2668" y="2277"/>
                  </a:cubicBezTo>
                  <a:cubicBezTo>
                    <a:pt x="2538" y="2355"/>
                    <a:pt x="2433" y="2460"/>
                    <a:pt x="2393" y="2577"/>
                  </a:cubicBezTo>
                  <a:cubicBezTo>
                    <a:pt x="2355" y="2708"/>
                    <a:pt x="2393" y="2839"/>
                    <a:pt x="2498" y="2878"/>
                  </a:cubicBezTo>
                  <a:cubicBezTo>
                    <a:pt x="2603" y="2917"/>
                    <a:pt x="2747" y="2839"/>
                    <a:pt x="2852" y="2748"/>
                  </a:cubicBezTo>
                  <a:cubicBezTo>
                    <a:pt x="2956" y="2669"/>
                    <a:pt x="3047" y="2538"/>
                    <a:pt x="3139" y="2420"/>
                  </a:cubicBezTo>
                  <a:cubicBezTo>
                    <a:pt x="3296" y="2172"/>
                    <a:pt x="3413" y="1871"/>
                    <a:pt x="3335" y="1609"/>
                  </a:cubicBezTo>
                  <a:cubicBezTo>
                    <a:pt x="3283" y="1335"/>
                    <a:pt x="3021" y="1152"/>
                    <a:pt x="2733" y="1126"/>
                  </a:cubicBezTo>
                  <a:cubicBezTo>
                    <a:pt x="2446" y="1086"/>
                    <a:pt x="2171" y="1217"/>
                    <a:pt x="1949" y="1413"/>
                  </a:cubicBezTo>
                  <a:cubicBezTo>
                    <a:pt x="1831" y="1504"/>
                    <a:pt x="1727" y="1609"/>
                    <a:pt x="1635" y="1727"/>
                  </a:cubicBezTo>
                  <a:cubicBezTo>
                    <a:pt x="1530" y="1845"/>
                    <a:pt x="1425" y="1963"/>
                    <a:pt x="1347" y="2080"/>
                  </a:cubicBezTo>
                  <a:cubicBezTo>
                    <a:pt x="1308" y="2146"/>
                    <a:pt x="1282" y="2198"/>
                    <a:pt x="1268" y="2263"/>
                  </a:cubicBezTo>
                  <a:cubicBezTo>
                    <a:pt x="1268" y="2329"/>
                    <a:pt x="1282" y="2394"/>
                    <a:pt x="1308" y="2434"/>
                  </a:cubicBezTo>
                  <a:cubicBezTo>
                    <a:pt x="1360" y="2538"/>
                    <a:pt x="1478" y="2525"/>
                    <a:pt x="1582" y="2434"/>
                  </a:cubicBezTo>
                  <a:cubicBezTo>
                    <a:pt x="1674" y="2342"/>
                    <a:pt x="1739" y="2198"/>
                    <a:pt x="1805" y="2054"/>
                  </a:cubicBezTo>
                  <a:cubicBezTo>
                    <a:pt x="1858" y="1923"/>
                    <a:pt x="1896" y="1780"/>
                    <a:pt x="1922" y="1623"/>
                  </a:cubicBezTo>
                  <a:cubicBezTo>
                    <a:pt x="1962" y="1335"/>
                    <a:pt x="1936" y="1021"/>
                    <a:pt x="1805" y="759"/>
                  </a:cubicBezTo>
                  <a:cubicBezTo>
                    <a:pt x="1674" y="484"/>
                    <a:pt x="1452" y="262"/>
                    <a:pt x="1177" y="158"/>
                  </a:cubicBezTo>
                  <a:cubicBezTo>
                    <a:pt x="1033" y="92"/>
                    <a:pt x="890" y="79"/>
                    <a:pt x="733" y="106"/>
                  </a:cubicBezTo>
                  <a:cubicBezTo>
                    <a:pt x="588" y="118"/>
                    <a:pt x="457" y="197"/>
                    <a:pt x="340" y="301"/>
                  </a:cubicBezTo>
                  <a:cubicBezTo>
                    <a:pt x="117" y="510"/>
                    <a:pt x="0" y="838"/>
                    <a:pt x="91" y="1138"/>
                  </a:cubicBezTo>
                  <a:cubicBezTo>
                    <a:pt x="39" y="995"/>
                    <a:pt x="39" y="824"/>
                    <a:pt x="79" y="681"/>
                  </a:cubicBezTo>
                  <a:cubicBezTo>
                    <a:pt x="117" y="524"/>
                    <a:pt x="196" y="380"/>
                    <a:pt x="314" y="262"/>
                  </a:cubicBezTo>
                  <a:cubicBezTo>
                    <a:pt x="419" y="158"/>
                    <a:pt x="562" y="66"/>
                    <a:pt x="719" y="27"/>
                  </a:cubicBezTo>
                  <a:cubicBezTo>
                    <a:pt x="890" y="1"/>
                    <a:pt x="1047" y="13"/>
                    <a:pt x="1204" y="66"/>
                  </a:cubicBezTo>
                  <a:cubicBezTo>
                    <a:pt x="1504" y="184"/>
                    <a:pt x="1753" y="419"/>
                    <a:pt x="1910" y="707"/>
                  </a:cubicBezTo>
                  <a:cubicBezTo>
                    <a:pt x="2053" y="995"/>
                    <a:pt x="2093" y="1321"/>
                    <a:pt x="2053" y="1649"/>
                  </a:cubicBezTo>
                  <a:cubicBezTo>
                    <a:pt x="2041" y="1806"/>
                    <a:pt x="2001" y="1963"/>
                    <a:pt x="1936" y="2120"/>
                  </a:cubicBezTo>
                  <a:cubicBezTo>
                    <a:pt x="1910" y="2185"/>
                    <a:pt x="1884" y="2263"/>
                    <a:pt x="1844" y="2329"/>
                  </a:cubicBezTo>
                  <a:cubicBezTo>
                    <a:pt x="1805" y="2408"/>
                    <a:pt x="1753" y="2486"/>
                    <a:pt x="1687" y="2538"/>
                  </a:cubicBezTo>
                  <a:cubicBezTo>
                    <a:pt x="1622" y="2603"/>
                    <a:pt x="1544" y="2655"/>
                    <a:pt x="1439" y="2669"/>
                  </a:cubicBezTo>
                  <a:cubicBezTo>
                    <a:pt x="1321" y="2669"/>
                    <a:pt x="1216" y="2603"/>
                    <a:pt x="1164" y="2525"/>
                  </a:cubicBezTo>
                  <a:cubicBezTo>
                    <a:pt x="1059" y="2355"/>
                    <a:pt x="1111" y="2132"/>
                    <a:pt x="1204" y="1989"/>
                  </a:cubicBezTo>
                  <a:cubicBezTo>
                    <a:pt x="1295" y="1858"/>
                    <a:pt x="1399" y="1740"/>
                    <a:pt x="1504" y="1623"/>
                  </a:cubicBezTo>
                  <a:cubicBezTo>
                    <a:pt x="1608" y="1504"/>
                    <a:pt x="1713" y="1387"/>
                    <a:pt x="1844" y="1283"/>
                  </a:cubicBezTo>
                  <a:cubicBezTo>
                    <a:pt x="1962" y="1178"/>
                    <a:pt x="2093" y="1086"/>
                    <a:pt x="2250" y="1021"/>
                  </a:cubicBezTo>
                  <a:cubicBezTo>
                    <a:pt x="2407" y="955"/>
                    <a:pt x="2590" y="929"/>
                    <a:pt x="2747" y="943"/>
                  </a:cubicBezTo>
                  <a:cubicBezTo>
                    <a:pt x="2916" y="969"/>
                    <a:pt x="3087" y="1021"/>
                    <a:pt x="3230" y="1126"/>
                  </a:cubicBezTo>
                  <a:cubicBezTo>
                    <a:pt x="3361" y="1243"/>
                    <a:pt x="3466" y="1400"/>
                    <a:pt x="3506" y="1557"/>
                  </a:cubicBezTo>
                  <a:cubicBezTo>
                    <a:pt x="3558" y="1727"/>
                    <a:pt x="3532" y="1910"/>
                    <a:pt x="3492" y="2067"/>
                  </a:cubicBezTo>
                  <a:cubicBezTo>
                    <a:pt x="3440" y="2224"/>
                    <a:pt x="3361" y="2368"/>
                    <a:pt x="3270" y="2512"/>
                  </a:cubicBezTo>
                  <a:cubicBezTo>
                    <a:pt x="3178" y="2643"/>
                    <a:pt x="3087" y="2760"/>
                    <a:pt x="2956" y="2878"/>
                  </a:cubicBezTo>
                  <a:cubicBezTo>
                    <a:pt x="2890" y="2931"/>
                    <a:pt x="2812" y="2983"/>
                    <a:pt x="2733" y="3009"/>
                  </a:cubicBezTo>
                  <a:cubicBezTo>
                    <a:pt x="2655" y="3048"/>
                    <a:pt x="2550" y="3061"/>
                    <a:pt x="2446" y="3022"/>
                  </a:cubicBezTo>
                  <a:cubicBezTo>
                    <a:pt x="2355" y="2983"/>
                    <a:pt x="2276" y="2905"/>
                    <a:pt x="2250" y="2812"/>
                  </a:cubicBezTo>
                  <a:cubicBezTo>
                    <a:pt x="2224" y="2721"/>
                    <a:pt x="2224" y="2617"/>
                    <a:pt x="2250" y="2538"/>
                  </a:cubicBezTo>
                  <a:cubicBezTo>
                    <a:pt x="2315" y="2355"/>
                    <a:pt x="2459" y="2237"/>
                    <a:pt x="2590" y="2158"/>
                  </a:cubicBezTo>
                  <a:cubicBezTo>
                    <a:pt x="2852" y="1989"/>
                    <a:pt x="3126" y="1818"/>
                    <a:pt x="3453" y="1780"/>
                  </a:cubicBezTo>
                  <a:cubicBezTo>
                    <a:pt x="3623" y="1754"/>
                    <a:pt x="3793" y="1780"/>
                    <a:pt x="3950" y="1845"/>
                  </a:cubicBezTo>
                  <a:cubicBezTo>
                    <a:pt x="4094" y="1910"/>
                    <a:pt x="4224" y="2028"/>
                    <a:pt x="4316" y="2158"/>
                  </a:cubicBezTo>
                  <a:cubicBezTo>
                    <a:pt x="4500" y="2420"/>
                    <a:pt x="4552" y="2786"/>
                    <a:pt x="4407" y="3074"/>
                  </a:cubicBezTo>
                  <a:cubicBezTo>
                    <a:pt x="4277" y="3362"/>
                    <a:pt x="3976" y="3571"/>
                    <a:pt x="3662" y="3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30"/>
          <p:cNvGrpSpPr/>
          <p:nvPr/>
        </p:nvGrpSpPr>
        <p:grpSpPr>
          <a:xfrm rot="-1303300">
            <a:off x="5150089" y="5176680"/>
            <a:ext cx="2274916" cy="1728283"/>
            <a:chOff x="6876133" y="3338451"/>
            <a:chExt cx="2664372" cy="2024158"/>
          </a:xfrm>
        </p:grpSpPr>
        <p:sp>
          <p:nvSpPr>
            <p:cNvPr id="2022" name="Google Shape;2022;p30"/>
            <p:cNvSpPr/>
            <p:nvPr/>
          </p:nvSpPr>
          <p:spPr>
            <a:xfrm rot="2347776">
              <a:off x="7531509" y="3961754"/>
              <a:ext cx="1191153" cy="716600"/>
            </a:xfrm>
            <a:custGeom>
              <a:avLst/>
              <a:gdLst/>
              <a:ahLst/>
              <a:cxnLst/>
              <a:rect l="l" t="t" r="r" b="b"/>
              <a:pathLst>
                <a:path w="26527" h="15958" extrusionOk="0">
                  <a:moveTo>
                    <a:pt x="4409" y="8659"/>
                  </a:moveTo>
                  <a:cubicBezTo>
                    <a:pt x="2002" y="9458"/>
                    <a:pt x="485" y="12034"/>
                    <a:pt x="236" y="12505"/>
                  </a:cubicBezTo>
                  <a:cubicBezTo>
                    <a:pt x="1" y="12989"/>
                    <a:pt x="2721" y="15801"/>
                    <a:pt x="3284" y="15879"/>
                  </a:cubicBezTo>
                  <a:cubicBezTo>
                    <a:pt x="3846" y="15958"/>
                    <a:pt x="9863" y="15879"/>
                    <a:pt x="11864" y="14598"/>
                  </a:cubicBezTo>
                  <a:cubicBezTo>
                    <a:pt x="13865" y="13316"/>
                    <a:pt x="14990" y="12832"/>
                    <a:pt x="17305" y="11786"/>
                  </a:cubicBezTo>
                  <a:cubicBezTo>
                    <a:pt x="19634" y="10752"/>
                    <a:pt x="24119" y="9706"/>
                    <a:pt x="25009" y="6816"/>
                  </a:cubicBezTo>
                  <a:cubicBezTo>
                    <a:pt x="25886" y="3938"/>
                    <a:pt x="26526" y="2094"/>
                    <a:pt x="25480" y="1204"/>
                  </a:cubicBezTo>
                  <a:cubicBezTo>
                    <a:pt x="24447" y="328"/>
                    <a:pt x="23087" y="1"/>
                    <a:pt x="21962" y="485"/>
                  </a:cubicBezTo>
                  <a:cubicBezTo>
                    <a:pt x="20837" y="969"/>
                    <a:pt x="20602" y="642"/>
                    <a:pt x="19071" y="2486"/>
                  </a:cubicBezTo>
                  <a:cubicBezTo>
                    <a:pt x="17553" y="4331"/>
                    <a:pt x="16193" y="4579"/>
                    <a:pt x="15788" y="6253"/>
                  </a:cubicBezTo>
                  <a:cubicBezTo>
                    <a:pt x="15382" y="7941"/>
                    <a:pt x="15225" y="9065"/>
                    <a:pt x="14742" y="9549"/>
                  </a:cubicBezTo>
                  <a:cubicBezTo>
                    <a:pt x="14271" y="10020"/>
                    <a:pt x="8333" y="7142"/>
                    <a:pt x="4409" y="86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0"/>
            <p:cNvSpPr/>
            <p:nvPr/>
          </p:nvSpPr>
          <p:spPr>
            <a:xfrm rot="2347776">
              <a:off x="8116392" y="4479448"/>
              <a:ext cx="698922" cy="452915"/>
            </a:xfrm>
            <a:custGeom>
              <a:avLst/>
              <a:gdLst/>
              <a:ahLst/>
              <a:cxnLst/>
              <a:rect l="l" t="t" r="r" b="b"/>
              <a:pathLst>
                <a:path w="15565" h="10086" extrusionOk="0">
                  <a:moveTo>
                    <a:pt x="10804" y="3296"/>
                  </a:moveTo>
                  <a:cubicBezTo>
                    <a:pt x="13629" y="3258"/>
                    <a:pt x="15565" y="0"/>
                    <a:pt x="11275" y="92"/>
                  </a:cubicBezTo>
                  <a:cubicBezTo>
                    <a:pt x="9351" y="131"/>
                    <a:pt x="7665" y="3375"/>
                    <a:pt x="5441" y="4879"/>
                  </a:cubicBezTo>
                  <a:cubicBezTo>
                    <a:pt x="2930" y="6566"/>
                    <a:pt x="0" y="7194"/>
                    <a:pt x="157" y="7888"/>
                  </a:cubicBezTo>
                  <a:cubicBezTo>
                    <a:pt x="8842" y="10085"/>
                    <a:pt x="12766" y="6880"/>
                    <a:pt x="8005" y="5900"/>
                  </a:cubicBezTo>
                  <a:cubicBezTo>
                    <a:pt x="13302" y="6344"/>
                    <a:pt x="14086" y="3258"/>
                    <a:pt x="10804" y="3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0"/>
            <p:cNvSpPr/>
            <p:nvPr/>
          </p:nvSpPr>
          <p:spPr>
            <a:xfrm rot="2347776">
              <a:off x="7242907" y="4255278"/>
              <a:ext cx="700134" cy="452287"/>
            </a:xfrm>
            <a:custGeom>
              <a:avLst/>
              <a:gdLst/>
              <a:ahLst/>
              <a:cxnLst/>
              <a:rect l="l" t="t" r="r" b="b"/>
              <a:pathLst>
                <a:path w="15592" h="10072" extrusionOk="0">
                  <a:moveTo>
                    <a:pt x="5508" y="6240"/>
                  </a:moveTo>
                  <a:cubicBezTo>
                    <a:pt x="3768" y="8476"/>
                    <a:pt x="1" y="8045"/>
                    <a:pt x="2656" y="4683"/>
                  </a:cubicBezTo>
                  <a:cubicBezTo>
                    <a:pt x="3860" y="3166"/>
                    <a:pt x="7470" y="3807"/>
                    <a:pt x="10007" y="2930"/>
                  </a:cubicBezTo>
                  <a:cubicBezTo>
                    <a:pt x="12871" y="1962"/>
                    <a:pt x="15134" y="0"/>
                    <a:pt x="15591" y="550"/>
                  </a:cubicBezTo>
                  <a:cubicBezTo>
                    <a:pt x="12100" y="8790"/>
                    <a:pt x="7168" y="9981"/>
                    <a:pt x="9275" y="5586"/>
                  </a:cubicBezTo>
                  <a:cubicBezTo>
                    <a:pt x="6423" y="10072"/>
                    <a:pt x="3493" y="8842"/>
                    <a:pt x="5508" y="62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0"/>
            <p:cNvSpPr/>
            <p:nvPr/>
          </p:nvSpPr>
          <p:spPr>
            <a:xfrm rot="2347776">
              <a:off x="7199258" y="3660992"/>
              <a:ext cx="756533" cy="429969"/>
            </a:xfrm>
            <a:custGeom>
              <a:avLst/>
              <a:gdLst/>
              <a:ahLst/>
              <a:cxnLst/>
              <a:rect l="l" t="t" r="r" b="b"/>
              <a:pathLst>
                <a:path w="16848" h="9575" extrusionOk="0">
                  <a:moveTo>
                    <a:pt x="5128" y="6999"/>
                  </a:moveTo>
                  <a:cubicBezTo>
                    <a:pt x="2211" y="6933"/>
                    <a:pt x="1" y="9431"/>
                    <a:pt x="4408" y="9510"/>
                  </a:cubicBezTo>
                  <a:cubicBezTo>
                    <a:pt x="8660" y="9575"/>
                    <a:pt x="16847" y="4421"/>
                    <a:pt x="16010" y="2578"/>
                  </a:cubicBezTo>
                  <a:cubicBezTo>
                    <a:pt x="7181" y="1"/>
                    <a:pt x="3257" y="3192"/>
                    <a:pt x="8110" y="4383"/>
                  </a:cubicBezTo>
                  <a:cubicBezTo>
                    <a:pt x="2695" y="3729"/>
                    <a:pt x="1754" y="6907"/>
                    <a:pt x="5128" y="69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0"/>
            <p:cNvSpPr/>
            <p:nvPr/>
          </p:nvSpPr>
          <p:spPr>
            <a:xfrm rot="2347776">
              <a:off x="7256144" y="3718713"/>
              <a:ext cx="736506" cy="418877"/>
            </a:xfrm>
            <a:custGeom>
              <a:avLst/>
              <a:gdLst/>
              <a:ahLst/>
              <a:cxnLst/>
              <a:rect l="l" t="t" r="r" b="b"/>
              <a:pathLst>
                <a:path w="16402" h="9328" extrusionOk="0">
                  <a:moveTo>
                    <a:pt x="4775" y="6698"/>
                  </a:moveTo>
                  <a:cubicBezTo>
                    <a:pt x="1950" y="6645"/>
                    <a:pt x="0" y="9183"/>
                    <a:pt x="4290" y="9261"/>
                  </a:cubicBezTo>
                  <a:cubicBezTo>
                    <a:pt x="8423" y="9327"/>
                    <a:pt x="16402" y="4304"/>
                    <a:pt x="15578" y="2512"/>
                  </a:cubicBezTo>
                  <a:cubicBezTo>
                    <a:pt x="6985" y="1"/>
                    <a:pt x="2944" y="3061"/>
                    <a:pt x="7678" y="4212"/>
                  </a:cubicBezTo>
                  <a:cubicBezTo>
                    <a:pt x="2394" y="3572"/>
                    <a:pt x="1491" y="6619"/>
                    <a:pt x="4775" y="6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0"/>
            <p:cNvSpPr/>
            <p:nvPr/>
          </p:nvSpPr>
          <p:spPr>
            <a:xfrm rot="2347776">
              <a:off x="8461892" y="3961367"/>
              <a:ext cx="688369" cy="516906"/>
            </a:xfrm>
            <a:custGeom>
              <a:avLst/>
              <a:gdLst/>
              <a:ahLst/>
              <a:cxnLst/>
              <a:rect l="l" t="t" r="r" b="b"/>
              <a:pathLst>
                <a:path w="15330" h="11511" extrusionOk="0">
                  <a:moveTo>
                    <a:pt x="10241" y="3938"/>
                  </a:moveTo>
                  <a:cubicBezTo>
                    <a:pt x="11993" y="1636"/>
                    <a:pt x="15329" y="1466"/>
                    <a:pt x="12647" y="4945"/>
                  </a:cubicBezTo>
                  <a:cubicBezTo>
                    <a:pt x="10058" y="8319"/>
                    <a:pt x="916" y="11511"/>
                    <a:pt x="0" y="9706"/>
                  </a:cubicBezTo>
                  <a:cubicBezTo>
                    <a:pt x="3479" y="1192"/>
                    <a:pt x="8436" y="119"/>
                    <a:pt x="6331" y="4657"/>
                  </a:cubicBezTo>
                  <a:cubicBezTo>
                    <a:pt x="9194" y="1"/>
                    <a:pt x="12269" y="1244"/>
                    <a:pt x="10241" y="3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0"/>
            <p:cNvSpPr/>
            <p:nvPr/>
          </p:nvSpPr>
          <p:spPr>
            <a:xfrm rot="2347776">
              <a:off x="8416061" y="3984142"/>
              <a:ext cx="670184" cy="512235"/>
            </a:xfrm>
            <a:custGeom>
              <a:avLst/>
              <a:gdLst/>
              <a:ahLst/>
              <a:cxnLst/>
              <a:rect l="l" t="t" r="r" b="b"/>
              <a:pathLst>
                <a:path w="14925" h="11407" extrusionOk="0">
                  <a:moveTo>
                    <a:pt x="10007" y="3820"/>
                  </a:moveTo>
                  <a:cubicBezTo>
                    <a:pt x="11720" y="1570"/>
                    <a:pt x="14925" y="1623"/>
                    <a:pt x="12309" y="5023"/>
                  </a:cubicBezTo>
                  <a:cubicBezTo>
                    <a:pt x="9784" y="8307"/>
                    <a:pt x="890" y="11406"/>
                    <a:pt x="1" y="9654"/>
                  </a:cubicBezTo>
                  <a:cubicBezTo>
                    <a:pt x="3389" y="1375"/>
                    <a:pt x="8293" y="106"/>
                    <a:pt x="6253" y="4526"/>
                  </a:cubicBezTo>
                  <a:cubicBezTo>
                    <a:pt x="9039" y="1"/>
                    <a:pt x="11982" y="1192"/>
                    <a:pt x="10007" y="38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0"/>
            <p:cNvSpPr/>
            <p:nvPr/>
          </p:nvSpPr>
          <p:spPr>
            <a:xfrm rot="2347776">
              <a:off x="7211024" y="3754928"/>
              <a:ext cx="1743196" cy="1191204"/>
            </a:xfrm>
            <a:custGeom>
              <a:avLst/>
              <a:gdLst/>
              <a:ahLst/>
              <a:cxnLst/>
              <a:rect l="l" t="t" r="r" b="b"/>
              <a:pathLst>
                <a:path w="38821" h="26527" extrusionOk="0">
                  <a:moveTo>
                    <a:pt x="18992" y="16024"/>
                  </a:moveTo>
                  <a:cubicBezTo>
                    <a:pt x="15265" y="12034"/>
                    <a:pt x="10347" y="13630"/>
                    <a:pt x="7522" y="16847"/>
                  </a:cubicBezTo>
                  <a:cubicBezTo>
                    <a:pt x="10150" y="19751"/>
                    <a:pt x="15422" y="20785"/>
                    <a:pt x="18992" y="16024"/>
                  </a:cubicBezTo>
                  <a:close/>
                  <a:moveTo>
                    <a:pt x="22537" y="14310"/>
                  </a:moveTo>
                  <a:cubicBezTo>
                    <a:pt x="28488" y="14493"/>
                    <a:pt x="30960" y="9719"/>
                    <a:pt x="30332" y="5860"/>
                  </a:cubicBezTo>
                  <a:cubicBezTo>
                    <a:pt x="26055" y="6070"/>
                    <a:pt x="21738" y="8921"/>
                    <a:pt x="22537" y="14310"/>
                  </a:cubicBezTo>
                  <a:close/>
                  <a:moveTo>
                    <a:pt x="23792" y="21451"/>
                  </a:moveTo>
                  <a:cubicBezTo>
                    <a:pt x="22314" y="21399"/>
                    <a:pt x="21124" y="20405"/>
                    <a:pt x="20509" y="19607"/>
                  </a:cubicBezTo>
                  <a:cubicBezTo>
                    <a:pt x="16350" y="23779"/>
                    <a:pt x="6057" y="26526"/>
                    <a:pt x="0" y="16887"/>
                  </a:cubicBezTo>
                  <a:cubicBezTo>
                    <a:pt x="7403" y="8673"/>
                    <a:pt x="12766" y="8071"/>
                    <a:pt x="19933" y="13460"/>
                  </a:cubicBezTo>
                  <a:cubicBezTo>
                    <a:pt x="20195" y="4488"/>
                    <a:pt x="24014" y="668"/>
                    <a:pt x="35041" y="1"/>
                  </a:cubicBezTo>
                  <a:cubicBezTo>
                    <a:pt x="38820" y="10740"/>
                    <a:pt x="30240" y="17083"/>
                    <a:pt x="24381" y="17737"/>
                  </a:cubicBezTo>
                  <a:cubicBezTo>
                    <a:pt x="24630" y="18718"/>
                    <a:pt x="24668" y="20261"/>
                    <a:pt x="23792" y="21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0"/>
            <p:cNvSpPr/>
            <p:nvPr/>
          </p:nvSpPr>
          <p:spPr>
            <a:xfrm rot="2347776">
              <a:off x="8306975" y="4071450"/>
              <a:ext cx="515716" cy="640261"/>
            </a:xfrm>
            <a:custGeom>
              <a:avLst/>
              <a:gdLst/>
              <a:ahLst/>
              <a:cxnLst/>
              <a:rect l="l" t="t" r="r" b="b"/>
              <a:pathLst>
                <a:path w="11485" h="14258" extrusionOk="0">
                  <a:moveTo>
                    <a:pt x="3206" y="13773"/>
                  </a:moveTo>
                  <a:lnTo>
                    <a:pt x="3206" y="13773"/>
                  </a:lnTo>
                  <a:lnTo>
                    <a:pt x="3206" y="13773"/>
                  </a:lnTo>
                  <a:close/>
                  <a:moveTo>
                    <a:pt x="773" y="14244"/>
                  </a:moveTo>
                  <a:lnTo>
                    <a:pt x="773" y="14244"/>
                  </a:lnTo>
                  <a:cubicBezTo>
                    <a:pt x="864" y="14231"/>
                    <a:pt x="942" y="14231"/>
                    <a:pt x="1034" y="14231"/>
                  </a:cubicBezTo>
                  <a:lnTo>
                    <a:pt x="1034" y="14231"/>
                  </a:lnTo>
                  <a:cubicBezTo>
                    <a:pt x="942" y="14231"/>
                    <a:pt x="864" y="14231"/>
                    <a:pt x="773" y="14244"/>
                  </a:cubicBezTo>
                  <a:close/>
                  <a:moveTo>
                    <a:pt x="1034" y="14231"/>
                  </a:moveTo>
                  <a:lnTo>
                    <a:pt x="1034" y="14231"/>
                  </a:lnTo>
                  <a:cubicBezTo>
                    <a:pt x="1125" y="14218"/>
                    <a:pt x="1204" y="14218"/>
                    <a:pt x="1282" y="14205"/>
                  </a:cubicBezTo>
                  <a:lnTo>
                    <a:pt x="1282" y="14205"/>
                  </a:lnTo>
                  <a:cubicBezTo>
                    <a:pt x="1204" y="14205"/>
                    <a:pt x="1125" y="14218"/>
                    <a:pt x="1034" y="14231"/>
                  </a:cubicBezTo>
                  <a:close/>
                  <a:moveTo>
                    <a:pt x="1296" y="14205"/>
                  </a:moveTo>
                  <a:lnTo>
                    <a:pt x="1296" y="14205"/>
                  </a:lnTo>
                  <a:cubicBezTo>
                    <a:pt x="1374" y="14191"/>
                    <a:pt x="1453" y="14179"/>
                    <a:pt x="1531" y="14179"/>
                  </a:cubicBezTo>
                  <a:lnTo>
                    <a:pt x="1531" y="14179"/>
                  </a:lnTo>
                  <a:cubicBezTo>
                    <a:pt x="1453" y="14179"/>
                    <a:pt x="1374" y="14191"/>
                    <a:pt x="1296" y="14205"/>
                  </a:cubicBezTo>
                  <a:close/>
                  <a:moveTo>
                    <a:pt x="1544" y="14165"/>
                  </a:moveTo>
                  <a:lnTo>
                    <a:pt x="1544" y="14165"/>
                  </a:lnTo>
                  <a:cubicBezTo>
                    <a:pt x="1622" y="14165"/>
                    <a:pt x="1701" y="14153"/>
                    <a:pt x="1779" y="14139"/>
                  </a:cubicBezTo>
                  <a:lnTo>
                    <a:pt x="1779" y="14139"/>
                  </a:lnTo>
                  <a:cubicBezTo>
                    <a:pt x="1701" y="14153"/>
                    <a:pt x="1622" y="14165"/>
                    <a:pt x="1544" y="14165"/>
                  </a:cubicBezTo>
                  <a:close/>
                  <a:moveTo>
                    <a:pt x="1793" y="14139"/>
                  </a:moveTo>
                  <a:lnTo>
                    <a:pt x="1793" y="14139"/>
                  </a:lnTo>
                  <a:cubicBezTo>
                    <a:pt x="1871" y="14127"/>
                    <a:pt x="1950" y="14113"/>
                    <a:pt x="2015" y="14100"/>
                  </a:cubicBezTo>
                  <a:lnTo>
                    <a:pt x="2015" y="14100"/>
                  </a:lnTo>
                  <a:cubicBezTo>
                    <a:pt x="1950" y="14113"/>
                    <a:pt x="1871" y="14127"/>
                    <a:pt x="1793" y="14139"/>
                  </a:cubicBezTo>
                  <a:close/>
                  <a:moveTo>
                    <a:pt x="2041" y="14087"/>
                  </a:moveTo>
                  <a:lnTo>
                    <a:pt x="2041" y="14087"/>
                  </a:lnTo>
                  <a:cubicBezTo>
                    <a:pt x="2107" y="14074"/>
                    <a:pt x="2185" y="14061"/>
                    <a:pt x="2250" y="14048"/>
                  </a:cubicBezTo>
                  <a:lnTo>
                    <a:pt x="2250" y="14048"/>
                  </a:lnTo>
                  <a:cubicBezTo>
                    <a:pt x="2185" y="14061"/>
                    <a:pt x="2107" y="14074"/>
                    <a:pt x="2041" y="14087"/>
                  </a:cubicBezTo>
                  <a:close/>
                  <a:moveTo>
                    <a:pt x="2276" y="14048"/>
                  </a:moveTo>
                  <a:lnTo>
                    <a:pt x="2276" y="14048"/>
                  </a:lnTo>
                  <a:cubicBezTo>
                    <a:pt x="2342" y="14022"/>
                    <a:pt x="2421" y="14008"/>
                    <a:pt x="2486" y="13996"/>
                  </a:cubicBezTo>
                  <a:lnTo>
                    <a:pt x="2486" y="13996"/>
                  </a:lnTo>
                  <a:cubicBezTo>
                    <a:pt x="2421" y="14008"/>
                    <a:pt x="2342" y="14022"/>
                    <a:pt x="2276" y="14048"/>
                  </a:cubicBezTo>
                  <a:close/>
                  <a:moveTo>
                    <a:pt x="2499" y="13982"/>
                  </a:moveTo>
                  <a:lnTo>
                    <a:pt x="2499" y="13982"/>
                  </a:lnTo>
                  <a:cubicBezTo>
                    <a:pt x="2578" y="13970"/>
                    <a:pt x="2643" y="13956"/>
                    <a:pt x="2709" y="13930"/>
                  </a:cubicBezTo>
                  <a:lnTo>
                    <a:pt x="2709" y="13930"/>
                  </a:lnTo>
                  <a:cubicBezTo>
                    <a:pt x="2643" y="13956"/>
                    <a:pt x="2578" y="13970"/>
                    <a:pt x="2499" y="13982"/>
                  </a:cubicBezTo>
                  <a:close/>
                  <a:moveTo>
                    <a:pt x="2721" y="13930"/>
                  </a:moveTo>
                  <a:lnTo>
                    <a:pt x="2735" y="13930"/>
                  </a:lnTo>
                  <a:cubicBezTo>
                    <a:pt x="2800" y="13904"/>
                    <a:pt x="2866" y="13891"/>
                    <a:pt x="2930" y="13865"/>
                  </a:cubicBezTo>
                  <a:lnTo>
                    <a:pt x="2930" y="13865"/>
                  </a:lnTo>
                  <a:cubicBezTo>
                    <a:pt x="2866" y="13891"/>
                    <a:pt x="2800" y="13904"/>
                    <a:pt x="2721" y="13930"/>
                  </a:cubicBezTo>
                  <a:close/>
                  <a:moveTo>
                    <a:pt x="2957" y="13865"/>
                  </a:moveTo>
                  <a:lnTo>
                    <a:pt x="2957" y="13865"/>
                  </a:lnTo>
                  <a:cubicBezTo>
                    <a:pt x="3022" y="13839"/>
                    <a:pt x="3087" y="13813"/>
                    <a:pt x="3153" y="13799"/>
                  </a:cubicBezTo>
                  <a:lnTo>
                    <a:pt x="3153" y="13786"/>
                  </a:lnTo>
                  <a:lnTo>
                    <a:pt x="3153" y="13786"/>
                  </a:lnTo>
                  <a:lnTo>
                    <a:pt x="3166" y="13786"/>
                  </a:lnTo>
                  <a:lnTo>
                    <a:pt x="3206" y="13773"/>
                  </a:lnTo>
                  <a:lnTo>
                    <a:pt x="3166" y="13786"/>
                  </a:lnTo>
                  <a:lnTo>
                    <a:pt x="3153" y="13786"/>
                  </a:lnTo>
                  <a:lnTo>
                    <a:pt x="3153" y="13786"/>
                  </a:lnTo>
                  <a:lnTo>
                    <a:pt x="3153" y="13799"/>
                  </a:lnTo>
                  <a:cubicBezTo>
                    <a:pt x="3087" y="13813"/>
                    <a:pt x="3022" y="13839"/>
                    <a:pt x="2957" y="13865"/>
                  </a:cubicBezTo>
                  <a:close/>
                  <a:moveTo>
                    <a:pt x="5128" y="1178"/>
                  </a:moveTo>
                  <a:lnTo>
                    <a:pt x="5128" y="1178"/>
                  </a:lnTo>
                  <a:lnTo>
                    <a:pt x="5141" y="1164"/>
                  </a:lnTo>
                  <a:lnTo>
                    <a:pt x="5141" y="1164"/>
                  </a:lnTo>
                  <a:close/>
                  <a:moveTo>
                    <a:pt x="5481" y="1060"/>
                  </a:moveTo>
                  <a:lnTo>
                    <a:pt x="5481" y="1060"/>
                  </a:lnTo>
                  <a:lnTo>
                    <a:pt x="5494" y="1060"/>
                  </a:lnTo>
                  <a:lnTo>
                    <a:pt x="5494" y="1047"/>
                  </a:lnTo>
                  <a:lnTo>
                    <a:pt x="5494" y="1047"/>
                  </a:lnTo>
                  <a:lnTo>
                    <a:pt x="5494" y="1060"/>
                  </a:lnTo>
                  <a:close/>
                  <a:moveTo>
                    <a:pt x="5834" y="955"/>
                  </a:moveTo>
                  <a:lnTo>
                    <a:pt x="5848" y="955"/>
                  </a:lnTo>
                  <a:lnTo>
                    <a:pt x="5860" y="942"/>
                  </a:lnTo>
                  <a:lnTo>
                    <a:pt x="5860" y="942"/>
                  </a:lnTo>
                  <a:close/>
                  <a:moveTo>
                    <a:pt x="6214" y="850"/>
                  </a:moveTo>
                  <a:lnTo>
                    <a:pt x="6214" y="850"/>
                  </a:lnTo>
                  <a:lnTo>
                    <a:pt x="6240" y="838"/>
                  </a:lnTo>
                  <a:lnTo>
                    <a:pt x="6240" y="838"/>
                  </a:lnTo>
                  <a:close/>
                  <a:moveTo>
                    <a:pt x="6593" y="746"/>
                  </a:moveTo>
                  <a:lnTo>
                    <a:pt x="6593" y="746"/>
                  </a:lnTo>
                  <a:lnTo>
                    <a:pt x="6606" y="746"/>
                  </a:lnTo>
                  <a:close/>
                  <a:moveTo>
                    <a:pt x="6619" y="746"/>
                  </a:moveTo>
                  <a:close/>
                  <a:moveTo>
                    <a:pt x="6985" y="655"/>
                  </a:moveTo>
                  <a:lnTo>
                    <a:pt x="6985" y="655"/>
                  </a:lnTo>
                  <a:lnTo>
                    <a:pt x="7011" y="655"/>
                  </a:lnTo>
                  <a:lnTo>
                    <a:pt x="7025" y="655"/>
                  </a:lnTo>
                  <a:close/>
                  <a:moveTo>
                    <a:pt x="7417" y="563"/>
                  </a:moveTo>
                  <a:lnTo>
                    <a:pt x="7417" y="563"/>
                  </a:lnTo>
                  <a:lnTo>
                    <a:pt x="7391" y="563"/>
                  </a:lnTo>
                  <a:close/>
                  <a:moveTo>
                    <a:pt x="7783" y="484"/>
                  </a:moveTo>
                  <a:lnTo>
                    <a:pt x="7783" y="484"/>
                  </a:lnTo>
                  <a:lnTo>
                    <a:pt x="7822" y="484"/>
                  </a:lnTo>
                  <a:lnTo>
                    <a:pt x="7822" y="484"/>
                  </a:lnTo>
                  <a:close/>
                  <a:moveTo>
                    <a:pt x="9981" y="144"/>
                  </a:moveTo>
                  <a:lnTo>
                    <a:pt x="9993" y="144"/>
                  </a:lnTo>
                  <a:lnTo>
                    <a:pt x="10019" y="144"/>
                  </a:lnTo>
                  <a:lnTo>
                    <a:pt x="10033" y="144"/>
                  </a:lnTo>
                  <a:close/>
                  <a:moveTo>
                    <a:pt x="10464" y="92"/>
                  </a:moveTo>
                  <a:lnTo>
                    <a:pt x="10464" y="92"/>
                  </a:lnTo>
                  <a:lnTo>
                    <a:pt x="10504" y="92"/>
                  </a:lnTo>
                  <a:lnTo>
                    <a:pt x="10517" y="92"/>
                  </a:lnTo>
                  <a:close/>
                  <a:moveTo>
                    <a:pt x="10922" y="53"/>
                  </a:moveTo>
                  <a:lnTo>
                    <a:pt x="10935" y="53"/>
                  </a:lnTo>
                  <a:lnTo>
                    <a:pt x="10987" y="39"/>
                  </a:lnTo>
                  <a:lnTo>
                    <a:pt x="11001" y="39"/>
                  </a:lnTo>
                  <a:close/>
                  <a:moveTo>
                    <a:pt x="11420" y="1"/>
                  </a:moveTo>
                  <a:lnTo>
                    <a:pt x="11420" y="1"/>
                  </a:lnTo>
                  <a:lnTo>
                    <a:pt x="11484" y="1"/>
                  </a:lnTo>
                  <a:lnTo>
                    <a:pt x="11484" y="1"/>
                  </a:lnTo>
                  <a:close/>
                  <a:moveTo>
                    <a:pt x="2721" y="13930"/>
                  </a:moveTo>
                  <a:lnTo>
                    <a:pt x="2735" y="13930"/>
                  </a:lnTo>
                  <a:lnTo>
                    <a:pt x="2709" y="13930"/>
                  </a:lnTo>
                  <a:lnTo>
                    <a:pt x="2721" y="13930"/>
                  </a:lnTo>
                  <a:close/>
                  <a:moveTo>
                    <a:pt x="1296" y="14205"/>
                  </a:moveTo>
                  <a:close/>
                  <a:moveTo>
                    <a:pt x="773" y="14244"/>
                  </a:moveTo>
                  <a:lnTo>
                    <a:pt x="773" y="14244"/>
                  </a:lnTo>
                  <a:lnTo>
                    <a:pt x="773" y="14244"/>
                  </a:lnTo>
                  <a:close/>
                  <a:moveTo>
                    <a:pt x="773" y="14244"/>
                  </a:moveTo>
                  <a:lnTo>
                    <a:pt x="773" y="14244"/>
                  </a:lnTo>
                  <a:close/>
                  <a:moveTo>
                    <a:pt x="773" y="14244"/>
                  </a:moveTo>
                  <a:cubicBezTo>
                    <a:pt x="524" y="14257"/>
                    <a:pt x="262" y="14257"/>
                    <a:pt x="1" y="14257"/>
                  </a:cubicBezTo>
                  <a:cubicBezTo>
                    <a:pt x="262" y="14257"/>
                    <a:pt x="524" y="14257"/>
                    <a:pt x="773" y="14244"/>
                  </a:cubicBezTo>
                  <a:close/>
                  <a:moveTo>
                    <a:pt x="2709" y="13930"/>
                  </a:moveTo>
                  <a:lnTo>
                    <a:pt x="2721" y="13930"/>
                  </a:lnTo>
                  <a:close/>
                  <a:moveTo>
                    <a:pt x="2930" y="13865"/>
                  </a:moveTo>
                  <a:lnTo>
                    <a:pt x="2957" y="13865"/>
                  </a:lnTo>
                  <a:close/>
                  <a:moveTo>
                    <a:pt x="6619" y="746"/>
                  </a:moveTo>
                  <a:lnTo>
                    <a:pt x="6606" y="7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0"/>
            <p:cNvSpPr/>
            <p:nvPr/>
          </p:nvSpPr>
          <p:spPr>
            <a:xfrm rot="2347776">
              <a:off x="8547842" y="4357755"/>
              <a:ext cx="131612" cy="25865"/>
            </a:xfrm>
            <a:custGeom>
              <a:avLst/>
              <a:gdLst/>
              <a:ahLst/>
              <a:cxnLst/>
              <a:rect l="l" t="t" r="r" b="b"/>
              <a:pathLst>
                <a:path w="2931" h="576" extrusionOk="0">
                  <a:moveTo>
                    <a:pt x="2930" y="0"/>
                  </a:moveTo>
                  <a:cubicBezTo>
                    <a:pt x="2864" y="14"/>
                    <a:pt x="2799" y="14"/>
                    <a:pt x="2734" y="14"/>
                  </a:cubicBezTo>
                  <a:lnTo>
                    <a:pt x="2734" y="14"/>
                  </a:lnTo>
                  <a:cubicBezTo>
                    <a:pt x="2799" y="14"/>
                    <a:pt x="2864" y="14"/>
                    <a:pt x="2930" y="0"/>
                  </a:cubicBezTo>
                  <a:close/>
                  <a:moveTo>
                    <a:pt x="2734" y="14"/>
                  </a:moveTo>
                  <a:lnTo>
                    <a:pt x="2721" y="14"/>
                  </a:lnTo>
                  <a:close/>
                  <a:moveTo>
                    <a:pt x="2721" y="14"/>
                  </a:moveTo>
                  <a:lnTo>
                    <a:pt x="2721" y="14"/>
                  </a:lnTo>
                  <a:lnTo>
                    <a:pt x="2707" y="14"/>
                  </a:lnTo>
                  <a:close/>
                  <a:moveTo>
                    <a:pt x="2707" y="14"/>
                  </a:moveTo>
                  <a:cubicBezTo>
                    <a:pt x="2655" y="26"/>
                    <a:pt x="2590" y="26"/>
                    <a:pt x="2538" y="26"/>
                  </a:cubicBezTo>
                  <a:lnTo>
                    <a:pt x="2524" y="26"/>
                  </a:lnTo>
                  <a:cubicBezTo>
                    <a:pt x="2590" y="26"/>
                    <a:pt x="2655" y="26"/>
                    <a:pt x="2721" y="14"/>
                  </a:cubicBezTo>
                  <a:close/>
                  <a:moveTo>
                    <a:pt x="2524" y="26"/>
                  </a:moveTo>
                  <a:cubicBezTo>
                    <a:pt x="2459" y="40"/>
                    <a:pt x="2393" y="40"/>
                    <a:pt x="2329" y="53"/>
                  </a:cubicBezTo>
                  <a:lnTo>
                    <a:pt x="2329" y="53"/>
                  </a:lnTo>
                  <a:cubicBezTo>
                    <a:pt x="2393" y="40"/>
                    <a:pt x="2459" y="40"/>
                    <a:pt x="2512" y="26"/>
                  </a:cubicBezTo>
                  <a:close/>
                  <a:moveTo>
                    <a:pt x="2315" y="53"/>
                  </a:moveTo>
                  <a:cubicBezTo>
                    <a:pt x="2250" y="53"/>
                    <a:pt x="2198" y="66"/>
                    <a:pt x="2132" y="79"/>
                  </a:cubicBezTo>
                  <a:lnTo>
                    <a:pt x="2132" y="79"/>
                  </a:lnTo>
                  <a:cubicBezTo>
                    <a:pt x="2198" y="66"/>
                    <a:pt x="2263" y="53"/>
                    <a:pt x="2315" y="53"/>
                  </a:cubicBezTo>
                  <a:close/>
                  <a:moveTo>
                    <a:pt x="2119" y="79"/>
                  </a:moveTo>
                  <a:cubicBezTo>
                    <a:pt x="2053" y="79"/>
                    <a:pt x="1989" y="92"/>
                    <a:pt x="1936" y="105"/>
                  </a:cubicBezTo>
                  <a:lnTo>
                    <a:pt x="1936" y="105"/>
                  </a:lnTo>
                  <a:cubicBezTo>
                    <a:pt x="1989" y="92"/>
                    <a:pt x="2053" y="79"/>
                    <a:pt x="2106" y="79"/>
                  </a:cubicBezTo>
                  <a:close/>
                  <a:moveTo>
                    <a:pt x="1923" y="105"/>
                  </a:moveTo>
                  <a:cubicBezTo>
                    <a:pt x="1858" y="105"/>
                    <a:pt x="1805" y="119"/>
                    <a:pt x="1739" y="131"/>
                  </a:cubicBezTo>
                  <a:lnTo>
                    <a:pt x="1739" y="131"/>
                  </a:lnTo>
                  <a:cubicBezTo>
                    <a:pt x="1805" y="119"/>
                    <a:pt x="1858" y="105"/>
                    <a:pt x="1910" y="105"/>
                  </a:cubicBezTo>
                  <a:close/>
                  <a:moveTo>
                    <a:pt x="1739" y="131"/>
                  </a:moveTo>
                  <a:lnTo>
                    <a:pt x="1701" y="131"/>
                  </a:lnTo>
                  <a:cubicBezTo>
                    <a:pt x="1648" y="145"/>
                    <a:pt x="1596" y="157"/>
                    <a:pt x="1544" y="157"/>
                  </a:cubicBezTo>
                  <a:lnTo>
                    <a:pt x="1544" y="157"/>
                  </a:lnTo>
                  <a:cubicBezTo>
                    <a:pt x="1596" y="157"/>
                    <a:pt x="1648" y="145"/>
                    <a:pt x="1701" y="131"/>
                  </a:cubicBezTo>
                  <a:close/>
                  <a:moveTo>
                    <a:pt x="1518" y="171"/>
                  </a:moveTo>
                  <a:cubicBezTo>
                    <a:pt x="1452" y="183"/>
                    <a:pt x="1399" y="197"/>
                    <a:pt x="1347" y="197"/>
                  </a:cubicBezTo>
                  <a:cubicBezTo>
                    <a:pt x="1399" y="197"/>
                    <a:pt x="1452" y="183"/>
                    <a:pt x="1504" y="171"/>
                  </a:cubicBezTo>
                  <a:close/>
                  <a:moveTo>
                    <a:pt x="1347" y="197"/>
                  </a:moveTo>
                  <a:lnTo>
                    <a:pt x="1308" y="210"/>
                  </a:lnTo>
                  <a:close/>
                  <a:moveTo>
                    <a:pt x="1308" y="210"/>
                  </a:moveTo>
                  <a:lnTo>
                    <a:pt x="1151" y="249"/>
                  </a:lnTo>
                  <a:lnTo>
                    <a:pt x="1151" y="249"/>
                  </a:lnTo>
                  <a:close/>
                  <a:moveTo>
                    <a:pt x="1125" y="249"/>
                  </a:moveTo>
                  <a:cubicBezTo>
                    <a:pt x="1059" y="262"/>
                    <a:pt x="1007" y="276"/>
                    <a:pt x="955" y="288"/>
                  </a:cubicBezTo>
                  <a:lnTo>
                    <a:pt x="955" y="288"/>
                  </a:lnTo>
                  <a:cubicBezTo>
                    <a:pt x="1007" y="276"/>
                    <a:pt x="1059" y="262"/>
                    <a:pt x="1125" y="249"/>
                  </a:cubicBezTo>
                  <a:close/>
                  <a:moveTo>
                    <a:pt x="929" y="302"/>
                  </a:moveTo>
                  <a:cubicBezTo>
                    <a:pt x="864" y="314"/>
                    <a:pt x="811" y="328"/>
                    <a:pt x="759" y="340"/>
                  </a:cubicBezTo>
                  <a:close/>
                  <a:moveTo>
                    <a:pt x="733" y="354"/>
                  </a:moveTo>
                  <a:cubicBezTo>
                    <a:pt x="681" y="367"/>
                    <a:pt x="615" y="380"/>
                    <a:pt x="562" y="393"/>
                  </a:cubicBezTo>
                  <a:lnTo>
                    <a:pt x="562" y="393"/>
                  </a:lnTo>
                  <a:cubicBezTo>
                    <a:pt x="615" y="380"/>
                    <a:pt x="681" y="367"/>
                    <a:pt x="733" y="354"/>
                  </a:cubicBezTo>
                  <a:close/>
                  <a:moveTo>
                    <a:pt x="536" y="406"/>
                  </a:moveTo>
                  <a:cubicBezTo>
                    <a:pt x="484" y="419"/>
                    <a:pt x="419" y="432"/>
                    <a:pt x="367" y="459"/>
                  </a:cubicBezTo>
                  <a:lnTo>
                    <a:pt x="367" y="459"/>
                  </a:lnTo>
                  <a:cubicBezTo>
                    <a:pt x="419" y="432"/>
                    <a:pt x="484" y="419"/>
                    <a:pt x="536" y="406"/>
                  </a:cubicBezTo>
                  <a:lnTo>
                    <a:pt x="536" y="406"/>
                  </a:lnTo>
                  <a:lnTo>
                    <a:pt x="562" y="393"/>
                  </a:lnTo>
                  <a:close/>
                  <a:moveTo>
                    <a:pt x="353" y="459"/>
                  </a:moveTo>
                  <a:cubicBezTo>
                    <a:pt x="301" y="471"/>
                    <a:pt x="236" y="497"/>
                    <a:pt x="184" y="511"/>
                  </a:cubicBezTo>
                  <a:lnTo>
                    <a:pt x="184" y="511"/>
                  </a:lnTo>
                  <a:cubicBezTo>
                    <a:pt x="236" y="497"/>
                    <a:pt x="301" y="471"/>
                    <a:pt x="353" y="459"/>
                  </a:cubicBezTo>
                  <a:close/>
                  <a:moveTo>
                    <a:pt x="144" y="524"/>
                  </a:moveTo>
                  <a:cubicBezTo>
                    <a:pt x="91" y="537"/>
                    <a:pt x="53" y="563"/>
                    <a:pt x="0" y="576"/>
                  </a:cubicBezTo>
                  <a:cubicBezTo>
                    <a:pt x="53" y="563"/>
                    <a:pt x="91" y="537"/>
                    <a:pt x="144" y="524"/>
                  </a:cubicBezTo>
                  <a:close/>
                  <a:moveTo>
                    <a:pt x="733" y="354"/>
                  </a:moveTo>
                  <a:lnTo>
                    <a:pt x="759" y="340"/>
                  </a:lnTo>
                  <a:cubicBezTo>
                    <a:pt x="811" y="328"/>
                    <a:pt x="864" y="314"/>
                    <a:pt x="929" y="302"/>
                  </a:cubicBezTo>
                  <a:lnTo>
                    <a:pt x="929" y="302"/>
                  </a:lnTo>
                  <a:close/>
                  <a:moveTo>
                    <a:pt x="1910" y="105"/>
                  </a:moveTo>
                  <a:lnTo>
                    <a:pt x="1936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0"/>
            <p:cNvSpPr/>
            <p:nvPr/>
          </p:nvSpPr>
          <p:spPr>
            <a:xfrm rot="2347776">
              <a:off x="8233922" y="4110705"/>
              <a:ext cx="649618" cy="962142"/>
            </a:xfrm>
            <a:custGeom>
              <a:avLst/>
              <a:gdLst/>
              <a:ahLst/>
              <a:cxnLst/>
              <a:rect l="l" t="t" r="r" b="b"/>
              <a:pathLst>
                <a:path w="14467" h="21426" extrusionOk="0">
                  <a:moveTo>
                    <a:pt x="0" y="21425"/>
                  </a:moveTo>
                  <a:lnTo>
                    <a:pt x="0" y="21425"/>
                  </a:lnTo>
                  <a:cubicBezTo>
                    <a:pt x="876" y="20235"/>
                    <a:pt x="838" y="18692"/>
                    <a:pt x="589" y="17711"/>
                  </a:cubicBezTo>
                  <a:lnTo>
                    <a:pt x="615" y="17711"/>
                  </a:lnTo>
                  <a:lnTo>
                    <a:pt x="589" y="17711"/>
                  </a:lnTo>
                  <a:cubicBezTo>
                    <a:pt x="838" y="18692"/>
                    <a:pt x="876" y="20235"/>
                    <a:pt x="0" y="21425"/>
                  </a:cubicBezTo>
                  <a:close/>
                  <a:moveTo>
                    <a:pt x="3244" y="17083"/>
                  </a:moveTo>
                  <a:lnTo>
                    <a:pt x="3244" y="17083"/>
                  </a:lnTo>
                  <a:lnTo>
                    <a:pt x="3244" y="17083"/>
                  </a:lnTo>
                  <a:close/>
                  <a:moveTo>
                    <a:pt x="3257" y="17083"/>
                  </a:moveTo>
                  <a:cubicBezTo>
                    <a:pt x="8659" y="15147"/>
                    <a:pt x="14466" y="9183"/>
                    <a:pt x="11261" y="1"/>
                  </a:cubicBezTo>
                  <a:lnTo>
                    <a:pt x="11261" y="1"/>
                  </a:lnTo>
                  <a:cubicBezTo>
                    <a:pt x="14466" y="9183"/>
                    <a:pt x="8659" y="15147"/>
                    <a:pt x="3257" y="17083"/>
                  </a:cubicBez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0"/>
            <p:cNvSpPr/>
            <p:nvPr/>
          </p:nvSpPr>
          <p:spPr>
            <a:xfrm rot="2347776">
              <a:off x="8375783" y="4304537"/>
              <a:ext cx="226762" cy="358300"/>
            </a:xfrm>
            <a:custGeom>
              <a:avLst/>
              <a:gdLst/>
              <a:ahLst/>
              <a:cxnLst/>
              <a:rect l="l" t="t" r="r" b="b"/>
              <a:pathLst>
                <a:path w="5050" h="7979" extrusionOk="0">
                  <a:moveTo>
                    <a:pt x="1" y="7979"/>
                  </a:moveTo>
                  <a:cubicBezTo>
                    <a:pt x="3597" y="6697"/>
                    <a:pt x="5049" y="3061"/>
                    <a:pt x="4552" y="0"/>
                  </a:cubicBezTo>
                  <a:cubicBezTo>
                    <a:pt x="5049" y="3061"/>
                    <a:pt x="3597" y="6697"/>
                    <a:pt x="1" y="7979"/>
                  </a:cubicBez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0"/>
            <p:cNvSpPr/>
            <p:nvPr/>
          </p:nvSpPr>
          <p:spPr>
            <a:xfrm rot="2347776">
              <a:off x="8145735" y="4193674"/>
              <a:ext cx="334800" cy="351878"/>
            </a:xfrm>
            <a:custGeom>
              <a:avLst/>
              <a:gdLst/>
              <a:ahLst/>
              <a:cxnLst/>
              <a:rect l="l" t="t" r="r" b="b"/>
              <a:pathLst>
                <a:path w="7456" h="7836" extrusionOk="0">
                  <a:moveTo>
                    <a:pt x="2590" y="7836"/>
                  </a:moveTo>
                  <a:cubicBezTo>
                    <a:pt x="2002" y="3729"/>
                    <a:pt x="4395" y="1100"/>
                    <a:pt x="7456" y="1"/>
                  </a:cubicBezTo>
                  <a:cubicBezTo>
                    <a:pt x="4395" y="1100"/>
                    <a:pt x="2002" y="3729"/>
                    <a:pt x="2590" y="7836"/>
                  </a:cubicBezTo>
                  <a:close/>
                  <a:moveTo>
                    <a:pt x="0" y="6973"/>
                  </a:moveTo>
                  <a:lnTo>
                    <a:pt x="0" y="6959"/>
                  </a:ln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0"/>
            <p:cNvSpPr/>
            <p:nvPr/>
          </p:nvSpPr>
          <p:spPr>
            <a:xfrm rot="2347776">
              <a:off x="8209844" y="4059113"/>
              <a:ext cx="112797" cy="386500"/>
            </a:xfrm>
            <a:custGeom>
              <a:avLst/>
              <a:gdLst/>
              <a:ahLst/>
              <a:cxnLst/>
              <a:rect l="l" t="t" r="r" b="b"/>
              <a:pathLst>
                <a:path w="2512" h="8607" extrusionOk="0">
                  <a:moveTo>
                    <a:pt x="0" y="8607"/>
                  </a:moveTo>
                  <a:cubicBezTo>
                    <a:pt x="117" y="4892"/>
                    <a:pt x="863" y="2067"/>
                    <a:pt x="2511" y="0"/>
                  </a:cubicBezTo>
                  <a:lnTo>
                    <a:pt x="2511" y="0"/>
                  </a:lnTo>
                  <a:cubicBezTo>
                    <a:pt x="863" y="2067"/>
                    <a:pt x="117" y="4892"/>
                    <a:pt x="0" y="8607"/>
                  </a:cubicBez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0"/>
            <p:cNvSpPr/>
            <p:nvPr/>
          </p:nvSpPr>
          <p:spPr>
            <a:xfrm rot="2347776">
              <a:off x="8432850" y="4135321"/>
              <a:ext cx="2964" cy="4131"/>
            </a:xfrm>
            <a:custGeom>
              <a:avLst/>
              <a:gdLst/>
              <a:ahLst/>
              <a:cxnLst/>
              <a:rect l="l" t="t" r="r" b="b"/>
              <a:pathLst>
                <a:path w="66" h="92" extrusionOk="0">
                  <a:moveTo>
                    <a:pt x="0" y="91"/>
                  </a:moveTo>
                  <a:lnTo>
                    <a:pt x="0" y="91"/>
                  </a:lnTo>
                  <a:cubicBezTo>
                    <a:pt x="27" y="52"/>
                    <a:pt x="53" y="26"/>
                    <a:pt x="65" y="0"/>
                  </a:cubicBezTo>
                  <a:lnTo>
                    <a:pt x="65" y="0"/>
                  </a:lnTo>
                  <a:cubicBezTo>
                    <a:pt x="39" y="26"/>
                    <a:pt x="27" y="52"/>
                    <a:pt x="0" y="91"/>
                  </a:cubicBezTo>
                  <a:close/>
                </a:path>
              </a:pathLst>
            </a:custGeom>
            <a:solidFill>
              <a:srgbClr val="309B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0"/>
            <p:cNvSpPr/>
            <p:nvPr/>
          </p:nvSpPr>
          <p:spPr>
            <a:xfrm rot="2347776">
              <a:off x="8458263" y="4076131"/>
              <a:ext cx="217961" cy="145718"/>
            </a:xfrm>
            <a:custGeom>
              <a:avLst/>
              <a:gdLst/>
              <a:ahLst/>
              <a:cxnLst/>
              <a:rect l="l" t="t" r="r" b="b"/>
              <a:pathLst>
                <a:path w="4854" h="3245" extrusionOk="0">
                  <a:moveTo>
                    <a:pt x="0" y="3244"/>
                  </a:moveTo>
                  <a:lnTo>
                    <a:pt x="0" y="3244"/>
                  </a:lnTo>
                  <a:cubicBezTo>
                    <a:pt x="1165" y="1818"/>
                    <a:pt x="2747" y="759"/>
                    <a:pt x="4853" y="0"/>
                  </a:cubicBezTo>
                  <a:cubicBezTo>
                    <a:pt x="2747" y="759"/>
                    <a:pt x="1165" y="1818"/>
                    <a:pt x="0" y="3244"/>
                  </a:cubicBezTo>
                  <a:close/>
                </a:path>
              </a:pathLst>
            </a:custGeom>
            <a:solidFill>
              <a:srgbClr val="56A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0"/>
            <p:cNvSpPr/>
            <p:nvPr/>
          </p:nvSpPr>
          <p:spPr>
            <a:xfrm rot="2347776">
              <a:off x="8099233" y="4041896"/>
              <a:ext cx="708307" cy="926891"/>
            </a:xfrm>
            <a:custGeom>
              <a:avLst/>
              <a:gdLst/>
              <a:ahLst/>
              <a:cxnLst/>
              <a:rect l="l" t="t" r="r" b="b"/>
              <a:pathLst>
                <a:path w="15774" h="20641" extrusionOk="0">
                  <a:moveTo>
                    <a:pt x="3492" y="20640"/>
                  </a:moveTo>
                  <a:lnTo>
                    <a:pt x="3492" y="20640"/>
                  </a:lnTo>
                  <a:lnTo>
                    <a:pt x="0" y="13407"/>
                  </a:lnTo>
                  <a:cubicBezTo>
                    <a:pt x="52" y="13381"/>
                    <a:pt x="105" y="13342"/>
                    <a:pt x="143" y="13290"/>
                  </a:cubicBezTo>
                  <a:cubicBezTo>
                    <a:pt x="196" y="13224"/>
                    <a:pt x="222" y="13145"/>
                    <a:pt x="222" y="13067"/>
                  </a:cubicBezTo>
                  <a:cubicBezTo>
                    <a:pt x="353" y="8686"/>
                    <a:pt x="1334" y="5573"/>
                    <a:pt x="3610" y="3492"/>
                  </a:cubicBezTo>
                  <a:cubicBezTo>
                    <a:pt x="4604" y="2590"/>
                    <a:pt x="5860" y="1858"/>
                    <a:pt x="7416" y="1309"/>
                  </a:cubicBezTo>
                  <a:cubicBezTo>
                    <a:pt x="9351" y="615"/>
                    <a:pt x="11745" y="196"/>
                    <a:pt x="14662" y="1"/>
                  </a:cubicBezTo>
                  <a:cubicBezTo>
                    <a:pt x="15042" y="1138"/>
                    <a:pt x="15277" y="2211"/>
                    <a:pt x="15394" y="3244"/>
                  </a:cubicBezTo>
                  <a:cubicBezTo>
                    <a:pt x="15774" y="6724"/>
                    <a:pt x="14754" y="9601"/>
                    <a:pt x="13066" y="11811"/>
                  </a:cubicBezTo>
                  <a:cubicBezTo>
                    <a:pt x="11392" y="13996"/>
                    <a:pt x="9064" y="15526"/>
                    <a:pt x="6801" y="16337"/>
                  </a:cubicBezTo>
                  <a:cubicBezTo>
                    <a:pt x="6775" y="16350"/>
                    <a:pt x="6749" y="16350"/>
                    <a:pt x="6735" y="16363"/>
                  </a:cubicBezTo>
                  <a:cubicBezTo>
                    <a:pt x="5872" y="16664"/>
                    <a:pt x="5035" y="16860"/>
                    <a:pt x="4238" y="16938"/>
                  </a:cubicBezTo>
                  <a:cubicBezTo>
                    <a:pt x="4212" y="16952"/>
                    <a:pt x="4186" y="16952"/>
                    <a:pt x="4146" y="16964"/>
                  </a:cubicBezTo>
                  <a:cubicBezTo>
                    <a:pt x="3989" y="17017"/>
                    <a:pt x="3872" y="17187"/>
                    <a:pt x="3898" y="17370"/>
                  </a:cubicBezTo>
                  <a:lnTo>
                    <a:pt x="3910" y="17449"/>
                  </a:lnTo>
                  <a:cubicBezTo>
                    <a:pt x="4029" y="17958"/>
                    <a:pt x="4093" y="18626"/>
                    <a:pt x="3989" y="19292"/>
                  </a:cubicBezTo>
                  <a:cubicBezTo>
                    <a:pt x="3910" y="19751"/>
                    <a:pt x="3753" y="20222"/>
                    <a:pt x="3492" y="20640"/>
                  </a:cubicBezTo>
                  <a:close/>
                  <a:moveTo>
                    <a:pt x="7154" y="5664"/>
                  </a:moveTo>
                  <a:cubicBezTo>
                    <a:pt x="5990" y="6082"/>
                    <a:pt x="4904" y="6710"/>
                    <a:pt x="4041" y="7561"/>
                  </a:cubicBezTo>
                  <a:cubicBezTo>
                    <a:pt x="2681" y="8881"/>
                    <a:pt x="1844" y="10712"/>
                    <a:pt x="1948" y="13040"/>
                  </a:cubicBezTo>
                  <a:cubicBezTo>
                    <a:pt x="1962" y="13342"/>
                    <a:pt x="1988" y="13656"/>
                    <a:pt x="2040" y="13970"/>
                  </a:cubicBezTo>
                  <a:cubicBezTo>
                    <a:pt x="2067" y="14165"/>
                    <a:pt x="2236" y="14310"/>
                    <a:pt x="2433" y="14296"/>
                  </a:cubicBezTo>
                  <a:cubicBezTo>
                    <a:pt x="3113" y="14322"/>
                    <a:pt x="3741" y="14284"/>
                    <a:pt x="4342" y="14179"/>
                  </a:cubicBezTo>
                  <a:cubicBezTo>
                    <a:pt x="4866" y="14100"/>
                    <a:pt x="5349" y="13970"/>
                    <a:pt x="5807" y="13799"/>
                  </a:cubicBezTo>
                  <a:cubicBezTo>
                    <a:pt x="7194" y="13316"/>
                    <a:pt x="8279" y="12491"/>
                    <a:pt x="9064" y="11485"/>
                  </a:cubicBezTo>
                  <a:cubicBezTo>
                    <a:pt x="10124" y="10150"/>
                    <a:pt x="10659" y="8489"/>
                    <a:pt x="10712" y="6881"/>
                  </a:cubicBezTo>
                  <a:cubicBezTo>
                    <a:pt x="10725" y="6384"/>
                    <a:pt x="10686" y="5886"/>
                    <a:pt x="10607" y="5402"/>
                  </a:cubicBezTo>
                  <a:cubicBezTo>
                    <a:pt x="10581" y="5193"/>
                    <a:pt x="10398" y="5062"/>
                    <a:pt x="10202" y="5062"/>
                  </a:cubicBezTo>
                  <a:cubicBezTo>
                    <a:pt x="9848" y="5088"/>
                    <a:pt x="9482" y="5114"/>
                    <a:pt x="9130" y="5167"/>
                  </a:cubicBezTo>
                  <a:cubicBezTo>
                    <a:pt x="8462" y="5271"/>
                    <a:pt x="7795" y="5442"/>
                    <a:pt x="7154" y="5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0"/>
            <p:cNvSpPr/>
            <p:nvPr/>
          </p:nvSpPr>
          <p:spPr>
            <a:xfrm rot="2347776">
              <a:off x="8080381" y="4055154"/>
              <a:ext cx="823439" cy="963310"/>
            </a:xfrm>
            <a:custGeom>
              <a:avLst/>
              <a:gdLst/>
              <a:ahLst/>
              <a:cxnLst/>
              <a:rect l="l" t="t" r="r" b="b"/>
              <a:pathLst>
                <a:path w="18338" h="21452" extrusionOk="0">
                  <a:moveTo>
                    <a:pt x="3859" y="21451"/>
                  </a:moveTo>
                  <a:lnTo>
                    <a:pt x="3859" y="21451"/>
                  </a:lnTo>
                  <a:lnTo>
                    <a:pt x="3663" y="21046"/>
                  </a:lnTo>
                  <a:lnTo>
                    <a:pt x="3663" y="21046"/>
                  </a:lnTo>
                  <a:cubicBezTo>
                    <a:pt x="3924" y="20628"/>
                    <a:pt x="4081" y="20157"/>
                    <a:pt x="4160" y="19698"/>
                  </a:cubicBezTo>
                  <a:cubicBezTo>
                    <a:pt x="4264" y="19032"/>
                    <a:pt x="4200" y="18364"/>
                    <a:pt x="4081" y="17855"/>
                  </a:cubicBezTo>
                  <a:lnTo>
                    <a:pt x="4069" y="17776"/>
                  </a:lnTo>
                  <a:cubicBezTo>
                    <a:pt x="4043" y="17593"/>
                    <a:pt x="4160" y="17423"/>
                    <a:pt x="4317" y="17370"/>
                  </a:cubicBezTo>
                  <a:cubicBezTo>
                    <a:pt x="4357" y="17358"/>
                    <a:pt x="4383" y="17358"/>
                    <a:pt x="4409" y="17344"/>
                  </a:cubicBezTo>
                  <a:cubicBezTo>
                    <a:pt x="5206" y="17266"/>
                    <a:pt x="6043" y="17070"/>
                    <a:pt x="6906" y="16769"/>
                  </a:cubicBezTo>
                  <a:cubicBezTo>
                    <a:pt x="6920" y="16756"/>
                    <a:pt x="6946" y="16756"/>
                    <a:pt x="6972" y="16743"/>
                  </a:cubicBezTo>
                  <a:cubicBezTo>
                    <a:pt x="9235" y="15932"/>
                    <a:pt x="11563" y="14402"/>
                    <a:pt x="13237" y="12217"/>
                  </a:cubicBezTo>
                  <a:cubicBezTo>
                    <a:pt x="14925" y="10007"/>
                    <a:pt x="15945" y="7130"/>
                    <a:pt x="15565" y="3650"/>
                  </a:cubicBezTo>
                  <a:cubicBezTo>
                    <a:pt x="15448" y="2617"/>
                    <a:pt x="15213" y="1544"/>
                    <a:pt x="14833" y="407"/>
                  </a:cubicBezTo>
                  <a:cubicBezTo>
                    <a:pt x="11916" y="602"/>
                    <a:pt x="9522" y="1021"/>
                    <a:pt x="7587" y="1715"/>
                  </a:cubicBezTo>
                  <a:cubicBezTo>
                    <a:pt x="6031" y="2264"/>
                    <a:pt x="4775" y="2996"/>
                    <a:pt x="3781" y="3898"/>
                  </a:cubicBezTo>
                  <a:cubicBezTo>
                    <a:pt x="1505" y="5979"/>
                    <a:pt x="524" y="9092"/>
                    <a:pt x="393" y="13473"/>
                  </a:cubicBezTo>
                  <a:cubicBezTo>
                    <a:pt x="393" y="13551"/>
                    <a:pt x="367" y="13630"/>
                    <a:pt x="314" y="13696"/>
                  </a:cubicBezTo>
                  <a:cubicBezTo>
                    <a:pt x="276" y="13748"/>
                    <a:pt x="223" y="13787"/>
                    <a:pt x="171" y="13813"/>
                  </a:cubicBezTo>
                  <a:lnTo>
                    <a:pt x="0" y="13460"/>
                  </a:lnTo>
                  <a:lnTo>
                    <a:pt x="0" y="13408"/>
                  </a:lnTo>
                  <a:lnTo>
                    <a:pt x="0" y="13394"/>
                  </a:lnTo>
                  <a:cubicBezTo>
                    <a:pt x="0" y="13368"/>
                    <a:pt x="14" y="13355"/>
                    <a:pt x="14" y="13342"/>
                  </a:cubicBezTo>
                  <a:lnTo>
                    <a:pt x="14" y="13316"/>
                  </a:lnTo>
                  <a:lnTo>
                    <a:pt x="14" y="13290"/>
                  </a:lnTo>
                  <a:cubicBezTo>
                    <a:pt x="223" y="6946"/>
                    <a:pt x="2264" y="3206"/>
                    <a:pt x="7443" y="1348"/>
                  </a:cubicBezTo>
                  <a:lnTo>
                    <a:pt x="7443" y="1348"/>
                  </a:lnTo>
                  <a:lnTo>
                    <a:pt x="7443" y="1348"/>
                  </a:lnTo>
                  <a:cubicBezTo>
                    <a:pt x="9458" y="629"/>
                    <a:pt x="11943" y="197"/>
                    <a:pt x="14977" y="1"/>
                  </a:cubicBezTo>
                  <a:lnTo>
                    <a:pt x="15029" y="1"/>
                  </a:lnTo>
                  <a:lnTo>
                    <a:pt x="15108" y="1"/>
                  </a:lnTo>
                  <a:cubicBezTo>
                    <a:pt x="18338" y="9183"/>
                    <a:pt x="12531" y="15160"/>
                    <a:pt x="7116" y="17109"/>
                  </a:cubicBezTo>
                  <a:lnTo>
                    <a:pt x="7103" y="17109"/>
                  </a:lnTo>
                  <a:lnTo>
                    <a:pt x="7103" y="17109"/>
                  </a:lnTo>
                  <a:cubicBezTo>
                    <a:pt x="6200" y="17436"/>
                    <a:pt x="5311" y="17646"/>
                    <a:pt x="4474" y="17737"/>
                  </a:cubicBezTo>
                  <a:lnTo>
                    <a:pt x="4448" y="17737"/>
                  </a:lnTo>
                  <a:cubicBezTo>
                    <a:pt x="4697" y="18718"/>
                    <a:pt x="4735" y="20261"/>
                    <a:pt x="3859" y="214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40" name="Google Shape;2040;p30"/>
            <p:cNvGrpSpPr/>
            <p:nvPr/>
          </p:nvGrpSpPr>
          <p:grpSpPr>
            <a:xfrm>
              <a:off x="8862617" y="3844747"/>
              <a:ext cx="677888" cy="699003"/>
              <a:chOff x="8862617" y="3844747"/>
              <a:chExt cx="677888" cy="699003"/>
            </a:xfrm>
          </p:grpSpPr>
          <p:sp>
            <p:nvSpPr>
              <p:cNvPr id="2041" name="Google Shape;2041;p30"/>
              <p:cNvSpPr/>
              <p:nvPr/>
            </p:nvSpPr>
            <p:spPr>
              <a:xfrm rot="2347776">
                <a:off x="8878113" y="4329060"/>
                <a:ext cx="75213" cy="7584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89" extrusionOk="0">
                    <a:moveTo>
                      <a:pt x="511" y="184"/>
                    </a:moveTo>
                    <a:cubicBezTo>
                      <a:pt x="877" y="1"/>
                      <a:pt x="1322" y="158"/>
                      <a:pt x="1505" y="524"/>
                    </a:cubicBezTo>
                    <a:cubicBezTo>
                      <a:pt x="1674" y="890"/>
                      <a:pt x="1517" y="1335"/>
                      <a:pt x="1151" y="1505"/>
                    </a:cubicBezTo>
                    <a:cubicBezTo>
                      <a:pt x="785" y="1689"/>
                      <a:pt x="354" y="1532"/>
                      <a:pt x="171" y="1165"/>
                    </a:cubicBezTo>
                    <a:cubicBezTo>
                      <a:pt x="0" y="799"/>
                      <a:pt x="145" y="354"/>
                      <a:pt x="511" y="1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30"/>
              <p:cNvSpPr/>
              <p:nvPr/>
            </p:nvSpPr>
            <p:spPr>
              <a:xfrm rot="2347776">
                <a:off x="9079339" y="3857683"/>
                <a:ext cx="280197" cy="673131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4990" extrusionOk="0">
                    <a:moveTo>
                      <a:pt x="341" y="14911"/>
                    </a:moveTo>
                    <a:cubicBezTo>
                      <a:pt x="263" y="14990"/>
                      <a:pt x="144" y="14976"/>
                      <a:pt x="66" y="14898"/>
                    </a:cubicBezTo>
                    <a:cubicBezTo>
                      <a:pt x="1" y="14819"/>
                      <a:pt x="1" y="14702"/>
                      <a:pt x="92" y="14624"/>
                    </a:cubicBezTo>
                    <a:cubicBezTo>
                      <a:pt x="5730" y="9627"/>
                      <a:pt x="3911" y="6605"/>
                      <a:pt x="2159" y="3676"/>
                    </a:cubicBezTo>
                    <a:cubicBezTo>
                      <a:pt x="1478" y="2564"/>
                      <a:pt x="824" y="1452"/>
                      <a:pt x="550" y="249"/>
                    </a:cubicBezTo>
                    <a:cubicBezTo>
                      <a:pt x="524" y="144"/>
                      <a:pt x="589" y="39"/>
                      <a:pt x="694" y="13"/>
                    </a:cubicBezTo>
                    <a:cubicBezTo>
                      <a:pt x="798" y="1"/>
                      <a:pt x="903" y="66"/>
                      <a:pt x="929" y="170"/>
                    </a:cubicBezTo>
                    <a:cubicBezTo>
                      <a:pt x="1191" y="1309"/>
                      <a:pt x="1832" y="2381"/>
                      <a:pt x="2486" y="3466"/>
                    </a:cubicBezTo>
                    <a:cubicBezTo>
                      <a:pt x="4330" y="6540"/>
                      <a:pt x="6239" y="9706"/>
                      <a:pt x="341" y="149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3" name="Google Shape;2043;p30"/>
            <p:cNvGrpSpPr/>
            <p:nvPr/>
          </p:nvGrpSpPr>
          <p:grpSpPr>
            <a:xfrm>
              <a:off x="6876133" y="3356043"/>
              <a:ext cx="724084" cy="700486"/>
              <a:chOff x="6876133" y="3356043"/>
              <a:chExt cx="724084" cy="700486"/>
            </a:xfrm>
          </p:grpSpPr>
          <p:sp>
            <p:nvSpPr>
              <p:cNvPr id="2044" name="Google Shape;2044;p30"/>
              <p:cNvSpPr/>
              <p:nvPr/>
            </p:nvSpPr>
            <p:spPr>
              <a:xfrm rot="2347776">
                <a:off x="7327982" y="3959829"/>
                <a:ext cx="75213" cy="7584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89" extrusionOk="0">
                    <a:moveTo>
                      <a:pt x="511" y="171"/>
                    </a:moveTo>
                    <a:cubicBezTo>
                      <a:pt x="878" y="0"/>
                      <a:pt x="1322" y="157"/>
                      <a:pt x="1505" y="524"/>
                    </a:cubicBezTo>
                    <a:cubicBezTo>
                      <a:pt x="1675" y="890"/>
                      <a:pt x="1518" y="1322"/>
                      <a:pt x="1152" y="1505"/>
                    </a:cubicBezTo>
                    <a:cubicBezTo>
                      <a:pt x="786" y="1688"/>
                      <a:pt x="341" y="1531"/>
                      <a:pt x="171" y="1165"/>
                    </a:cubicBezTo>
                    <a:cubicBezTo>
                      <a:pt x="1" y="799"/>
                      <a:pt x="145" y="354"/>
                      <a:pt x="511" y="1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30"/>
              <p:cNvSpPr/>
              <p:nvPr/>
            </p:nvSpPr>
            <p:spPr>
              <a:xfrm rot="2347776">
                <a:off x="6944192" y="3493951"/>
                <a:ext cx="587965" cy="424670"/>
              </a:xfrm>
              <a:custGeom>
                <a:avLst/>
                <a:gdLst/>
                <a:ahLst/>
                <a:cxnLst/>
                <a:rect l="l" t="t" r="r" b="b"/>
                <a:pathLst>
                  <a:path w="13094" h="9457" extrusionOk="0">
                    <a:moveTo>
                      <a:pt x="12832" y="7691"/>
                    </a:moveTo>
                    <a:cubicBezTo>
                      <a:pt x="12937" y="7665"/>
                      <a:pt x="13042" y="7730"/>
                      <a:pt x="13068" y="7835"/>
                    </a:cubicBezTo>
                    <a:cubicBezTo>
                      <a:pt x="13094" y="7939"/>
                      <a:pt x="13028" y="8044"/>
                      <a:pt x="12923" y="8070"/>
                    </a:cubicBezTo>
                    <a:cubicBezTo>
                      <a:pt x="7051" y="9457"/>
                      <a:pt x="6070" y="6841"/>
                      <a:pt x="5115" y="4329"/>
                    </a:cubicBezTo>
                    <a:cubicBezTo>
                      <a:pt x="4369" y="2355"/>
                      <a:pt x="3650" y="432"/>
                      <a:pt x="236" y="876"/>
                    </a:cubicBezTo>
                    <a:cubicBezTo>
                      <a:pt x="132" y="890"/>
                      <a:pt x="27" y="812"/>
                      <a:pt x="14" y="707"/>
                    </a:cubicBezTo>
                    <a:cubicBezTo>
                      <a:pt x="1" y="602"/>
                      <a:pt x="79" y="498"/>
                      <a:pt x="184" y="484"/>
                    </a:cubicBezTo>
                    <a:cubicBezTo>
                      <a:pt x="3898" y="1"/>
                      <a:pt x="4683" y="2067"/>
                      <a:pt x="5482" y="4199"/>
                    </a:cubicBezTo>
                    <a:cubicBezTo>
                      <a:pt x="6371" y="6553"/>
                      <a:pt x="7299" y="8999"/>
                      <a:pt x="12832" y="76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01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E96352-F8BA-0CAC-B06C-A338B3248ABE}"/>
              </a:ext>
            </a:extLst>
          </p:cNvPr>
          <p:cNvSpPr/>
          <p:nvPr/>
        </p:nvSpPr>
        <p:spPr>
          <a:xfrm>
            <a:off x="1674728" y="1257300"/>
            <a:ext cx="8872771" cy="5600700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EF3DC5-49D9-3F8D-D627-01CAA3C99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8" y="740122"/>
            <a:ext cx="3400323" cy="87013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90E077-FA16-349E-3DDA-9320864DAF64}"/>
              </a:ext>
            </a:extLst>
          </p:cNvPr>
          <p:cNvSpPr/>
          <p:nvPr/>
        </p:nvSpPr>
        <p:spPr>
          <a:xfrm>
            <a:off x="2220833" y="1610259"/>
            <a:ext cx="80980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/>
              <a:t>Prepositions of place describe where people or things are. These are some prepositions of place.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884FA0-9220-0614-52F7-8CEAD522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86" y="2579893"/>
            <a:ext cx="1939731" cy="19689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FF1ADB-A9BA-1B0A-33E3-CED3C2B49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7" y="2580080"/>
            <a:ext cx="1939731" cy="19686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341F53-2AAF-99F4-1494-0E5A27EF8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81" y="2579893"/>
            <a:ext cx="1915105" cy="19689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31FC01-BD38-0288-20A2-69C01C2AB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09" y="2602709"/>
            <a:ext cx="1939731" cy="19233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A8C15A-88F5-E905-F797-1CFEFADF41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86" y="4790727"/>
            <a:ext cx="1939731" cy="19397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67808F-59D0-0500-9B3B-5E35BD41E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7" y="4790727"/>
            <a:ext cx="1939731" cy="19397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76AFCF-C3FF-21C2-8161-D167EC0B2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68" y="4794837"/>
            <a:ext cx="1939731" cy="19315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E1D3072-4DED-9772-0EA3-B2E9BE817C21}"/>
              </a:ext>
            </a:extLst>
          </p:cNvPr>
          <p:cNvSpPr txBox="1"/>
          <p:nvPr/>
        </p:nvSpPr>
        <p:spPr>
          <a:xfrm>
            <a:off x="3148397" y="2593790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D5F0B5-1C7E-6BC0-1B20-2EA2A90AB8B7}"/>
              </a:ext>
            </a:extLst>
          </p:cNvPr>
          <p:cNvSpPr txBox="1"/>
          <p:nvPr/>
        </p:nvSpPr>
        <p:spPr>
          <a:xfrm>
            <a:off x="4809557" y="2890433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EF6BF-4A32-A9F2-98E8-F3B5A254C341}"/>
              </a:ext>
            </a:extLst>
          </p:cNvPr>
          <p:cNvSpPr txBox="1"/>
          <p:nvPr/>
        </p:nvSpPr>
        <p:spPr>
          <a:xfrm>
            <a:off x="6264977" y="3001413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behind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E73F5E-1FD9-99C1-0CD2-9407ABEF6D8D}"/>
              </a:ext>
            </a:extLst>
          </p:cNvPr>
          <p:cNvSpPr txBox="1"/>
          <p:nvPr/>
        </p:nvSpPr>
        <p:spPr>
          <a:xfrm>
            <a:off x="8788369" y="3940418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under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730214-CF5A-634E-8AA2-B5FA15BF12C2}"/>
              </a:ext>
            </a:extLst>
          </p:cNvPr>
          <p:cNvSpPr txBox="1"/>
          <p:nvPr/>
        </p:nvSpPr>
        <p:spPr>
          <a:xfrm>
            <a:off x="2762040" y="4766097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next 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98AE69-B01E-CF65-3A30-AAB235BCC701}"/>
              </a:ext>
            </a:extLst>
          </p:cNvPr>
          <p:cNvSpPr txBox="1"/>
          <p:nvPr/>
        </p:nvSpPr>
        <p:spPr>
          <a:xfrm>
            <a:off x="4388344" y="4790727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front of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9115C9-F558-8359-9ED5-906F9215D492}"/>
              </a:ext>
            </a:extLst>
          </p:cNvPr>
          <p:cNvSpPr txBox="1"/>
          <p:nvPr/>
        </p:nvSpPr>
        <p:spPr>
          <a:xfrm>
            <a:off x="6590166" y="4819836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between</a:t>
            </a:r>
          </a:p>
        </p:txBody>
      </p:sp>
    </p:spTree>
    <p:extLst>
      <p:ext uri="{BB962C8B-B14F-4D97-AF65-F5344CB8AC3E}">
        <p14:creationId xmlns:p14="http://schemas.microsoft.com/office/powerpoint/2010/main" val="1237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365585" y="2226116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3648207" y="2304782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8206" y="2879503"/>
            <a:ext cx="204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57449" y="2285966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 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16784" y="2872473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4200" y="2870741"/>
            <a:ext cx="171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36766" y="2299656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behind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33618" y="2291318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95" y="3216251"/>
            <a:ext cx="3123402" cy="363201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3754" y="3348404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60767" y="398111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35598" y="3933179"/>
            <a:ext cx="629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54992" y="4577700"/>
            <a:ext cx="408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dog is on the chair.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4F51F-AFB7-4C7F-86D6-85235743A2DF}"/>
              </a:ext>
            </a:extLst>
          </p:cNvPr>
          <p:cNvSpPr txBox="1"/>
          <p:nvPr/>
        </p:nvSpPr>
        <p:spPr>
          <a:xfrm>
            <a:off x="4537588" y="2299657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7C8481-936B-D5DE-7C79-6D441849DD8F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B450AD6F-20C9-6B05-F918-018C6CD0078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C6AE32D4-F6AC-0456-A0E2-1C44597DF15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C64506BD-73AA-1A50-6363-9127792D162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4037F5-AEA3-FE22-77E3-CF58C7E7B69A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6ACEB3C8-95F7-304A-4A7C-F9D7B9A7063C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D1DB22-A71A-9929-239E-E10D9C978523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3B6BF-9668-40CF-48C2-115838B36C93}"/>
              </a:ext>
            </a:extLst>
          </p:cNvPr>
          <p:cNvSpPr txBox="1"/>
          <p:nvPr/>
        </p:nvSpPr>
        <p:spPr>
          <a:xfrm>
            <a:off x="1163754" y="1097767"/>
            <a:ext cx="1033824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preposition in the box under each picture. Say a sentence to describe the picture</a:t>
            </a:r>
          </a:p>
        </p:txBody>
      </p:sp>
    </p:spTree>
    <p:extLst>
      <p:ext uri="{BB962C8B-B14F-4D97-AF65-F5344CB8AC3E}">
        <p14:creationId xmlns:p14="http://schemas.microsoft.com/office/powerpoint/2010/main" val="20261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26744 0.224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40" grpId="0"/>
      <p:bldP spid="18" grpId="0"/>
      <p:bldP spid="18" grpId="1"/>
      <p:bldP spid="1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24" y="1025557"/>
            <a:ext cx="2511852" cy="2151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38" y="740989"/>
            <a:ext cx="2770560" cy="250090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65050" y="30014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1139880" y="3300957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486507" y="29583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4939110" y="3270121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53173" y="60832"/>
            <a:ext cx="11835163" cy="774301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2705" y="100729"/>
            <a:ext cx="166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34070" y="101708"/>
            <a:ext cx="440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18805" y="101708"/>
            <a:ext cx="1663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35300" y="94206"/>
            <a:ext cx="137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12227" y="125446"/>
            <a:ext cx="168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82264" y="125446"/>
            <a:ext cx="1401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24F51F-AFB7-4C7F-86D6-85235743A2DF}"/>
              </a:ext>
            </a:extLst>
          </p:cNvPr>
          <p:cNvSpPr txBox="1"/>
          <p:nvPr/>
        </p:nvSpPr>
        <p:spPr>
          <a:xfrm>
            <a:off x="1580986" y="99750"/>
            <a:ext cx="1352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64" y="879743"/>
            <a:ext cx="2188028" cy="229630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8" y="3300957"/>
            <a:ext cx="2565356" cy="258647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398860" y="294521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31534" y="3300957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17094" y="5887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</a:t>
            </a: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1091924" y="6228460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36" y="3806570"/>
            <a:ext cx="3423041" cy="19293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58" y="3580034"/>
            <a:ext cx="2770276" cy="218676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468021" y="58874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</a:t>
            </a:r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4883145" y="6228460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318948" y="587503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</a:t>
            </a:r>
          </a:p>
        </p:txBody>
      </p: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8831534" y="6228095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123439" y="356206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4939110" y="3566476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913280" y="6517921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8804458" y="6517921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091924" y="6517921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8793778" y="3580034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3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8342" y="1091392"/>
            <a:ext cx="1216908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write T (True) or F (False) for </a:t>
            </a:r>
            <a:r>
              <a:rPr lang="en-US" sz="3200" b="1" dirty="0" smtClean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</a:t>
            </a:r>
            <a:r>
              <a:rPr lang="en-US" sz="3200" b="1" dirty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Correct the false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25418" y="1713392"/>
            <a:ext cx="7974202" cy="1806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>
                <a:solidFill>
                  <a:srgbClr val="0070C0"/>
                </a:solidFill>
              </a:rPr>
              <a:t>Example: </a:t>
            </a:r>
            <a:r>
              <a:rPr lang="en-US" sz="3000" dirty="0"/>
              <a:t>The books are under the table.   ______</a:t>
            </a:r>
          </a:p>
          <a:p>
            <a:pPr>
              <a:lnSpc>
                <a:spcPct val="200000"/>
              </a:lnSpc>
            </a:pPr>
            <a:r>
              <a:rPr lang="en-US" sz="3000" dirty="0"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accent2"/>
                </a:solidFill>
                <a:sym typeface="Wingdings" panose="05000000000000000000" pitchFamily="2" charset="2"/>
              </a:rPr>
              <a:t>The books are on the table.</a:t>
            </a:r>
            <a:endParaRPr lang="en-US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1153371" y="185740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85736" y="122019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657" y="1124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EF6CC-B479-4580-57A1-3E94F6F7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30235"/>
            <a:ext cx="3986897" cy="443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60619" y="3021017"/>
            <a:ext cx="7974202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/>
              <a:t>The dog is behind the bed.   	</a:t>
            </a:r>
            <a:r>
              <a:rPr lang="en-US" sz="3200" dirty="0" smtClean="0"/>
              <a:t>	______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353770-29F2-A115-9411-AB67FE779B1C}"/>
              </a:ext>
            </a:extLst>
          </p:cNvPr>
          <p:cNvSpPr txBox="1"/>
          <p:nvPr/>
        </p:nvSpPr>
        <p:spPr>
          <a:xfrm>
            <a:off x="4260619" y="3696133"/>
            <a:ext cx="7974202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 dirty="0"/>
              <a:t>The school bag is on the table.   	</a:t>
            </a:r>
            <a:r>
              <a:rPr lang="en-US" sz="3200" dirty="0" smtClean="0"/>
              <a:t>______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60619" y="4358114"/>
            <a:ext cx="80621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dirty="0"/>
              <a:t>The picture is between the clocks.   </a:t>
            </a:r>
            <a:r>
              <a:rPr lang="en-US" sz="3200" dirty="0" smtClean="0"/>
              <a:t>  ______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353770-29F2-A115-9411-AB67FE779B1C}"/>
              </a:ext>
            </a:extLst>
          </p:cNvPr>
          <p:cNvSpPr txBox="1"/>
          <p:nvPr/>
        </p:nvSpPr>
        <p:spPr>
          <a:xfrm>
            <a:off x="4260619" y="5001747"/>
            <a:ext cx="7974202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 cat is in front of the computer.  </a:t>
            </a:r>
            <a:r>
              <a:rPr lang="en-US" sz="3200" dirty="0" smtClean="0"/>
              <a:t>  ______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3E9A28-ABB1-0589-D5FA-4BB1CC89D9A6}"/>
              </a:ext>
            </a:extLst>
          </p:cNvPr>
          <p:cNvSpPr txBox="1"/>
          <p:nvPr/>
        </p:nvSpPr>
        <p:spPr>
          <a:xfrm>
            <a:off x="4260619" y="5627633"/>
            <a:ext cx="79742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smtClean="0">
                <a:solidFill>
                  <a:srgbClr val="0070C0"/>
                </a:solidFill>
              </a:rPr>
              <a:t>5. </a:t>
            </a:r>
            <a:r>
              <a:rPr lang="en-US" sz="3200" dirty="0"/>
              <a:t>The cap is under the pillow.  	      </a:t>
            </a:r>
            <a:r>
              <a:rPr lang="en-US" sz="3200" dirty="0" smtClean="0"/>
              <a:t>     ______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62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2862" y="3922401"/>
            <a:ext cx="609600" cy="6096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V="1">
            <a:off x="2816310" y="4954312"/>
            <a:ext cx="2775048" cy="4162571"/>
          </a:xfrm>
          <a:custGeom>
            <a:avLst/>
            <a:gdLst/>
            <a:ahLst/>
            <a:cxnLst/>
            <a:rect l="l" t="t" r="r" b="b"/>
            <a:pathLst>
              <a:path w="4162572" h="6243857">
                <a:moveTo>
                  <a:pt x="0" y="6243857"/>
                </a:moveTo>
                <a:lnTo>
                  <a:pt x="4162572" y="6243857"/>
                </a:lnTo>
                <a:lnTo>
                  <a:pt x="4162572" y="0"/>
                </a:lnTo>
                <a:lnTo>
                  <a:pt x="0" y="0"/>
                </a:lnTo>
                <a:lnTo>
                  <a:pt x="0" y="6243857"/>
                </a:lnTo>
                <a:close/>
              </a:path>
            </a:pathLst>
          </a:custGeom>
          <a:blipFill>
            <a:blip r:embed="rId5">
              <a:alphaModFix amt="32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00555" y="6272843"/>
            <a:ext cx="3390891" cy="3390891"/>
          </a:xfrm>
          <a:custGeom>
            <a:avLst/>
            <a:gdLst/>
            <a:ahLst/>
            <a:cxnLst/>
            <a:rect l="l" t="t" r="r" b="b"/>
            <a:pathLst>
              <a:path w="5086337" h="5086337">
                <a:moveTo>
                  <a:pt x="0" y="0"/>
                </a:moveTo>
                <a:lnTo>
                  <a:pt x="5086338" y="0"/>
                </a:lnTo>
                <a:lnTo>
                  <a:pt x="5086338" y="5086337"/>
                </a:lnTo>
                <a:lnTo>
                  <a:pt x="0" y="508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33113" flipH="1" flipV="1">
            <a:off x="6781160" y="5629074"/>
            <a:ext cx="2815857" cy="1978117"/>
          </a:xfrm>
          <a:custGeom>
            <a:avLst/>
            <a:gdLst/>
            <a:ahLst/>
            <a:cxnLst/>
            <a:rect l="l" t="t" r="r" b="b"/>
            <a:pathLst>
              <a:path w="4223786" h="2967175">
                <a:moveTo>
                  <a:pt x="4223786" y="2967175"/>
                </a:moveTo>
                <a:lnTo>
                  <a:pt x="0" y="2967175"/>
                </a:lnTo>
                <a:lnTo>
                  <a:pt x="0" y="0"/>
                </a:lnTo>
                <a:lnTo>
                  <a:pt x="4223786" y="0"/>
                </a:lnTo>
                <a:lnTo>
                  <a:pt x="4223786" y="2967175"/>
                </a:lnTo>
                <a:close/>
              </a:path>
            </a:pathLst>
          </a:custGeom>
          <a:blipFill>
            <a:blip r:embed="rId7">
              <a:alphaModFix amt="34000"/>
            </a:blip>
            <a:stretch>
              <a:fillRect r="-5373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5215812"/>
            <a:ext cx="12191999" cy="1819785"/>
            <a:chOff x="0" y="0"/>
            <a:chExt cx="32319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31946" cy="812800"/>
            </a:xfrm>
            <a:custGeom>
              <a:avLst/>
              <a:gdLst/>
              <a:ahLst/>
              <a:cxnLst/>
              <a:rect l="l" t="t" r="r" b="b"/>
              <a:pathLst>
                <a:path w="3231946" h="812800">
                  <a:moveTo>
                    <a:pt x="0" y="0"/>
                  </a:moveTo>
                  <a:lnTo>
                    <a:pt x="3231946" y="0"/>
                  </a:lnTo>
                  <a:lnTo>
                    <a:pt x="323194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8A343">
                <a:alpha val="2666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31946" cy="850900"/>
            </a:xfrm>
            <a:prstGeom prst="rect">
              <a:avLst/>
            </a:prstGeom>
          </p:spPr>
          <p:txBody>
            <a:bodyPr lIns="46416" tIns="46416" rIns="46416" bIns="46416" rtlCol="0" anchor="ctr"/>
            <a:lstStyle/>
            <a:p>
              <a:pPr algn="ctr" defTabSz="609630">
                <a:lnSpc>
                  <a:spcPts val="173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324745" y="1356146"/>
            <a:ext cx="12557687" cy="498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875"/>
              </a:lnSpc>
              <a:spcBef>
                <a:spcPct val="0"/>
              </a:spcBef>
            </a:pPr>
            <a:r>
              <a:rPr lang="en-US" sz="27767" dirty="0">
                <a:solidFill>
                  <a:srgbClr val="D05011">
                    <a:alpha val="25882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</a:t>
            </a:r>
          </a:p>
        </p:txBody>
      </p:sp>
      <p:sp>
        <p:nvSpPr>
          <p:cNvPr id="9" name="Freeform 9"/>
          <p:cNvSpPr/>
          <p:nvPr/>
        </p:nvSpPr>
        <p:spPr>
          <a:xfrm>
            <a:off x="4488692" y="2976867"/>
            <a:ext cx="3390891" cy="3390891"/>
          </a:xfrm>
          <a:custGeom>
            <a:avLst/>
            <a:gdLst/>
            <a:ahLst/>
            <a:cxnLst/>
            <a:rect l="l" t="t" r="r" b="b"/>
            <a:pathLst>
              <a:path w="5086337" h="5086337">
                <a:moveTo>
                  <a:pt x="0" y="0"/>
                </a:moveTo>
                <a:lnTo>
                  <a:pt x="5086337" y="0"/>
                </a:lnTo>
                <a:lnTo>
                  <a:pt x="5086337" y="5086337"/>
                </a:lnTo>
                <a:lnTo>
                  <a:pt x="0" y="508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533457" y="4389642"/>
            <a:ext cx="2967175" cy="1978117"/>
          </a:xfrm>
          <a:custGeom>
            <a:avLst/>
            <a:gdLst/>
            <a:ahLst/>
            <a:cxnLst/>
            <a:rect l="l" t="t" r="r" b="b"/>
            <a:pathLst>
              <a:path w="4450762" h="2967175">
                <a:moveTo>
                  <a:pt x="4450762" y="0"/>
                </a:moveTo>
                <a:lnTo>
                  <a:pt x="0" y="0"/>
                </a:lnTo>
                <a:lnTo>
                  <a:pt x="0" y="2967174"/>
                </a:lnTo>
                <a:lnTo>
                  <a:pt x="4450762" y="2967174"/>
                </a:lnTo>
                <a:lnTo>
                  <a:pt x="44507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4888" y="3207798"/>
            <a:ext cx="2711559" cy="2711559"/>
          </a:xfrm>
          <a:custGeom>
            <a:avLst/>
            <a:gdLst/>
            <a:ahLst/>
            <a:cxnLst/>
            <a:rect l="l" t="t" r="r" b="b"/>
            <a:pathLst>
              <a:path w="4067338" h="4067338">
                <a:moveTo>
                  <a:pt x="0" y="0"/>
                </a:moveTo>
                <a:lnTo>
                  <a:pt x="4067337" y="0"/>
                </a:lnTo>
                <a:lnTo>
                  <a:pt x="4067337" y="4067338"/>
                </a:lnTo>
                <a:lnTo>
                  <a:pt x="0" y="4067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70515" y="3378715"/>
            <a:ext cx="2775048" cy="4162571"/>
          </a:xfrm>
          <a:custGeom>
            <a:avLst/>
            <a:gdLst/>
            <a:ahLst/>
            <a:cxnLst/>
            <a:rect l="l" t="t" r="r" b="b"/>
            <a:pathLst>
              <a:path w="4162572" h="6243857">
                <a:moveTo>
                  <a:pt x="0" y="0"/>
                </a:moveTo>
                <a:lnTo>
                  <a:pt x="4162572" y="0"/>
                </a:lnTo>
                <a:lnTo>
                  <a:pt x="4162572" y="6243858"/>
                </a:lnTo>
                <a:lnTo>
                  <a:pt x="0" y="6243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80237" y="1362670"/>
            <a:ext cx="4480415" cy="108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33"/>
              </a:lnSpc>
            </a:pPr>
            <a:r>
              <a:rPr lang="en-US" sz="6810" dirty="0" smtClean="0">
                <a:solidFill>
                  <a:srgbClr val="D05011"/>
                </a:solidFill>
                <a:latin typeface="Showcard Gothic" panose="04020904020102020604" pitchFamily="82" charset="0"/>
                <a:ea typeface="Holiday"/>
                <a:cs typeface="Holiday"/>
                <a:sym typeface="Holiday"/>
              </a:rPr>
              <a:t>gift</a:t>
            </a:r>
            <a:endParaRPr lang="en-US" sz="6810" dirty="0">
              <a:solidFill>
                <a:srgbClr val="D05011"/>
              </a:solidFill>
              <a:latin typeface="Showcard Gothic" panose="04020904020102020604" pitchFamily="82" charset="0"/>
              <a:ea typeface="Holiday"/>
              <a:cs typeface="Holiday"/>
              <a:sym typeface="Holida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780237" y="67638"/>
            <a:ext cx="499068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582"/>
              </a:lnSpc>
            </a:pPr>
            <a:r>
              <a:rPr lang="en-US" sz="5416" dirty="0" smtClean="0">
                <a:solidFill>
                  <a:srgbClr val="D05011"/>
                </a:solidFill>
                <a:latin typeface="Showcard Gothic" panose="04020904020102020604" pitchFamily="82" charset="0"/>
                <a:ea typeface="Zcool XiaoWei"/>
                <a:cs typeface="Zcool XiaoWei"/>
                <a:sym typeface="Zcool XiaoWei"/>
              </a:rPr>
              <a:t>MID -  </a:t>
            </a:r>
            <a:r>
              <a:rPr lang="en-US" sz="5416" dirty="0">
                <a:solidFill>
                  <a:srgbClr val="D05011"/>
                </a:solidFill>
                <a:latin typeface="Showcard Gothic" panose="04020904020102020604" pitchFamily="82" charset="0"/>
                <a:ea typeface="Zcool XiaoWei"/>
                <a:cs typeface="Zcool XiaoWei"/>
                <a:sym typeface="Zcool XiaoWei"/>
              </a:rPr>
              <a:t>AUTUMN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42654" y="1123128"/>
            <a:ext cx="4480415" cy="36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71"/>
              </a:lnSpc>
              <a:spcBef>
                <a:spcPct val="0"/>
              </a:spcBef>
            </a:pPr>
            <a:r>
              <a:rPr lang="en-US" sz="3200" b="1" spc="1583" dirty="0">
                <a:solidFill>
                  <a:srgbClr val="D0501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FESTIVAL</a:t>
            </a:r>
          </a:p>
        </p:txBody>
      </p:sp>
    </p:spTree>
    <p:extLst>
      <p:ext uri="{BB962C8B-B14F-4D97-AF65-F5344CB8AC3E}">
        <p14:creationId xmlns:p14="http://schemas.microsoft.com/office/powerpoint/2010/main" val="22375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318386"/>
            <a:ext cx="12192000" cy="6627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24971" y="5644887"/>
            <a:ext cx="12192000" cy="7945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42" y="6439462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439462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551003-1243-0C6B-47B9-69E0BAD53CB6}"/>
                  </a:ext>
                </a:extLst>
              </p14:cNvPr>
              <p14:cNvContentPartPr/>
              <p14:nvPr/>
            </p14:nvContentPartPr>
            <p14:xfrm>
              <a:off x="-279955" y="904210"/>
              <a:ext cx="21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551003-1243-0C6B-47B9-69E0BAD53CB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288955" y="895210"/>
                <a:ext cx="19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864D3F5-C7A8-0F82-987E-3D36DE7FFCA0}"/>
                  </a:ext>
                </a:extLst>
              </p14:cNvPr>
              <p14:cNvContentPartPr/>
              <p14:nvPr/>
            </p14:nvContentPartPr>
            <p14:xfrm>
              <a:off x="1699325" y="121237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864D3F5-C7A8-0F82-987E-3D36DE7FFCA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690685" y="12033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AutoShape 2" descr="Tải miễn phí Tết Trung Thu đèn Lồng đèn Lồng Phong Cách Trung Quốc Lễ Hội  Bằng Tay đèn Lồng Tròn Công cụ đồ họa | PSD chuyên nghiệp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bánh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975" y="3255350"/>
            <a:ext cx="3602650" cy="3602650"/>
          </a:xfrm>
          <a:prstGeom prst="rect">
            <a:avLst/>
          </a:prstGeom>
        </p:spPr>
      </p:pic>
      <p:pic>
        <p:nvPicPr>
          <p:cNvPr id="20" name="lân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2612" y="-37247"/>
            <a:ext cx="4225145" cy="3029349"/>
          </a:xfrm>
          <a:prstGeom prst="rect">
            <a:avLst/>
          </a:prstGeom>
        </p:spPr>
      </p:pic>
      <p:pic>
        <p:nvPicPr>
          <p:cNvPr id="22" name="sao">
            <a:hlinkClick r:id="rId33" action="ppaction://hlinksldjump"/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9800" l="10000" r="90000">
                        <a14:foregroundMark x1="38333" y1="58200" x2="37167" y2="99800"/>
                        <a14:foregroundMark x1="30833" y1="17800" x2="17000" y2="28600"/>
                        <a14:foregroundMark x1="40500" y1="15800" x2="53667" y2="26200"/>
                        <a14:foregroundMark x1="59333" y1="30000" x2="60833" y2="50000"/>
                        <a14:backgroundMark x1="39333" y1="73800" x2="38667" y2="99800"/>
                      </a14:backgroundRemoval>
                    </a14:imgEffect>
                  </a14:imgLayer>
                </a14:imgProps>
              </a:ext>
            </a:extLst>
          </a:blip>
          <a:srcRect r="17869" b="11520"/>
          <a:stretch/>
        </p:blipFill>
        <p:spPr>
          <a:xfrm>
            <a:off x="4263215" y="-365600"/>
            <a:ext cx="3565684" cy="3201092"/>
          </a:xfrm>
          <a:prstGeom prst="rect">
            <a:avLst/>
          </a:prstGeom>
        </p:spPr>
      </p:pic>
      <p:pic>
        <p:nvPicPr>
          <p:cNvPr id="24" name="rồng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13870" y="-37247"/>
            <a:ext cx="2876654" cy="2876654"/>
          </a:xfrm>
          <a:prstGeom prst="rect">
            <a:avLst/>
          </a:prstGeom>
        </p:spPr>
      </p:pic>
      <p:pic>
        <p:nvPicPr>
          <p:cNvPr id="1030" name="hằng" descr="Chị Hằng Chú Cuội Hình ảnh PNG | Vector Và Các Tập Tin PSD | Tải Về Miễn  Phí Trên Pngtree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53" y="3180422"/>
            <a:ext cx="3343928" cy="33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909" b="100000" l="3711" r="667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008" y="3256464"/>
            <a:ext cx="4760841" cy="285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4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89114" y="1859247"/>
            <a:ext cx="105145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200">
              <a:buClr>
                <a:srgbClr val="000000"/>
              </a:buClr>
              <a:defRPr/>
            </a:pPr>
            <a:r>
              <a:rPr lang="en-US" sz="4400" b="1" dirty="0">
                <a:solidFill>
                  <a:srgbClr val="FF0000"/>
                </a:solidFill>
                <a:sym typeface="+mn-ea"/>
              </a:rPr>
              <a:t>1. The dog is behind the bed.   	______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303978" y="2677128"/>
            <a:ext cx="2532956" cy="457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GB" sz="4400" b="1" dirty="0">
                <a:solidFill>
                  <a:schemeClr val="tx1"/>
                </a:solidFill>
                <a:ea typeface="Calibri" panose="020F0502020204030204" pitchFamily="34" charset="0"/>
                <a:sym typeface="Arial" panose="020B0604020202020204"/>
              </a:rPr>
              <a:t>T</a:t>
            </a:r>
            <a:endParaRPr lang="en-US" sz="4400" b="1" kern="0" dirty="0" smtClean="0">
              <a:solidFill>
                <a:schemeClr val="tx1"/>
              </a:solidFill>
              <a:cs typeface="Calibri" panose="020F0502020204030204" pitchFamily="34" charset="0"/>
              <a:sym typeface="Arial" panose="020B0604020202020204"/>
            </a:endParaRPr>
          </a:p>
          <a:p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9" grpId="1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8482" y="1503559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ea typeface="Calibri" panose="020F0502020204030204"/>
                <a:cs typeface="Calibri" panose="020F0502020204030204"/>
                <a:sym typeface="+mn-ea"/>
              </a:rPr>
              <a:t>2. The school bag is on the table.   	______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6F3DA2-A313-1033-916F-9A3D9BA183E6}"/>
              </a:ext>
            </a:extLst>
          </p:cNvPr>
          <p:cNvSpPr txBox="1"/>
          <p:nvPr/>
        </p:nvSpPr>
        <p:spPr>
          <a:xfrm>
            <a:off x="9687453" y="1806174"/>
            <a:ext cx="391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ea typeface="Calibri" panose="020F0502020204030204" pitchFamily="34" charset="0"/>
                <a:sym typeface="+mn-ea"/>
              </a:rPr>
              <a:t>F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7067" y="2648967"/>
            <a:ext cx="1027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--&gt; The school bag is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36312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9" grpId="1" animBg="1"/>
      <p:bldP spid="2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45662" y="1537698"/>
            <a:ext cx="1125153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ahoma" panose="020B0604030504040204" pitchFamily="34" charset="0"/>
                <a:cs typeface="Times New Roman" pitchFamily="18" charset="0"/>
              </a:rPr>
              <a:t>3. The picture is between the clocks.     ______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130971" y="2331645"/>
            <a:ext cx="247650" cy="457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ea typeface="Calibri" panose="020F0502020204030204" pitchFamily="34" charset="0"/>
              </a:rPr>
              <a:t>F</a:t>
            </a:r>
            <a:endParaRPr lang="en-US" sz="4400" b="1" dirty="0" smtClean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555" y="2676502"/>
            <a:ext cx="1027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--&gt; The </a:t>
            </a:r>
            <a:r>
              <a:rPr lang="en-US" sz="4400" b="1" dirty="0"/>
              <a:t>clock is between the (two) pictures.</a:t>
            </a:r>
          </a:p>
        </p:txBody>
      </p:sp>
    </p:spTree>
    <p:extLst>
      <p:ext uri="{BB962C8B-B14F-4D97-AF65-F5344CB8AC3E}">
        <p14:creationId xmlns:p14="http://schemas.microsoft.com/office/powerpoint/2010/main" val="17721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9" grpId="1" animBg="1"/>
      <p:bldP spid="2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1716922"/>
            <a:ext cx="1078285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4.What do people say about the film?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a typeface="Tahoma" panose="020B0604030504040204" pitchFamily="34" charset="0"/>
                <a:cs typeface="Times New Roman" pitchFamily="18" charset="0"/>
              </a:rPr>
              <a:t>4. The cat is in front of the computer.  _____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131948" y="2358887"/>
            <a:ext cx="529922" cy="8643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b="1" dirty="0">
                <a:solidFill>
                  <a:schemeClr val="tx1"/>
                </a:solidFill>
                <a:ea typeface="Calibri" panose="020F0502020204030204" pitchFamily="34" charset="0"/>
                <a:sym typeface="Arial" panose="020B0604020202020204"/>
              </a:rPr>
              <a:t>T</a:t>
            </a:r>
            <a:endParaRPr lang="en-GB" sz="4400" b="1" kern="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632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2758" y="1309147"/>
            <a:ext cx="977424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2F232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UNIT 2: MY </a:t>
            </a:r>
            <a:r>
              <a:rPr lang="en-US" sz="4800" b="1" dirty="0" smtClean="0">
                <a:solidFill>
                  <a:srgbClr val="2F232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HOUSE</a:t>
            </a:r>
          </a:p>
          <a:p>
            <a:pPr algn="ctr"/>
            <a:r>
              <a:rPr lang="en-US" sz="4800" b="1" dirty="0" smtClean="0">
                <a:solidFill>
                  <a:srgbClr val="2F232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Lesson </a:t>
            </a:r>
            <a:r>
              <a:rPr lang="en-US" sz="4800" b="1" dirty="0">
                <a:solidFill>
                  <a:srgbClr val="2F2325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3: A closer look 2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47619" y="83162"/>
            <a:ext cx="10875402" cy="1146710"/>
            <a:chOff x="-749291" y="80474"/>
            <a:chExt cx="9719018" cy="166493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126" b="126"/>
            <a:stretch>
              <a:fillRect/>
            </a:stretch>
          </p:blipFill>
          <p:spPr>
            <a:xfrm>
              <a:off x="-749291" y="80474"/>
              <a:ext cx="9719018" cy="1664937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-591279" y="601772"/>
              <a:ext cx="9561006" cy="769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87"/>
                </a:lnSpc>
              </a:pPr>
              <a:r>
                <a:rPr lang="en-US" sz="4800" b="1" dirty="0">
                  <a:solidFill>
                    <a:srgbClr val="2F2325"/>
                  </a:solidFill>
                  <a:latin typeface="#9Slide03 Arima Madurai Black" panose="00000A00000000000000"/>
                </a:rPr>
                <a:t>Tuesday, </a:t>
              </a:r>
              <a:r>
                <a:rPr lang="en-US" sz="4800" b="1" dirty="0" smtClean="0">
                  <a:solidFill>
                    <a:srgbClr val="2F2325"/>
                  </a:solidFill>
                  <a:latin typeface="#9Slide03 Arima Madurai Black" panose="00000A00000000000000"/>
                </a:rPr>
                <a:t>30</a:t>
              </a:r>
              <a:r>
                <a:rPr lang="en-US" sz="4800" b="1" baseline="30000" dirty="0" smtClean="0">
                  <a:solidFill>
                    <a:srgbClr val="2F2325"/>
                  </a:solidFill>
                  <a:latin typeface="#9Slide03 Arima Madurai Black" panose="00000A00000000000000"/>
                </a:rPr>
                <a:t>th</a:t>
              </a:r>
              <a:r>
                <a:rPr lang="en-US" sz="4800" b="1" dirty="0" smtClean="0">
                  <a:solidFill>
                    <a:srgbClr val="2F2325"/>
                  </a:solidFill>
                  <a:latin typeface="#9Slide03 Arima Madurai Black" panose="00000A00000000000000"/>
                </a:rPr>
                <a:t> </a:t>
              </a:r>
              <a:r>
                <a:rPr lang="en-US" sz="4800" b="1" dirty="0">
                  <a:solidFill>
                    <a:srgbClr val="2F2325"/>
                  </a:solidFill>
                  <a:latin typeface="#9Slide03 Arima Madurai Black" panose="00000A00000000000000"/>
                </a:rPr>
                <a:t>September, </a:t>
              </a:r>
              <a:r>
                <a:rPr lang="en-US" sz="4800" b="1" dirty="0" smtClean="0">
                  <a:solidFill>
                    <a:srgbClr val="2F2325"/>
                  </a:solidFill>
                  <a:latin typeface="#9Slide03 Arima Madurai Black" panose="00000A00000000000000"/>
                </a:rPr>
                <a:t>2025 </a:t>
              </a:r>
              <a:endParaRPr lang="en-US" sz="4800" b="1" dirty="0">
                <a:solidFill>
                  <a:srgbClr val="2F2325"/>
                </a:solidFill>
                <a:latin typeface="#9Slide03 Arima Madurai Black" panose="00000A0000000000000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16961" y="531625"/>
            <a:ext cx="857827" cy="12342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25509" y="1332995"/>
            <a:ext cx="1635000" cy="7907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360148" y="1383881"/>
            <a:ext cx="1287803" cy="688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572447" y="5719473"/>
            <a:ext cx="1507077" cy="5199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6365" y="6235700"/>
            <a:ext cx="731254" cy="8653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56508" y="2123740"/>
            <a:ext cx="1182221" cy="14200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678517" y="3429000"/>
            <a:ext cx="1655367" cy="20987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16961" y="4164207"/>
            <a:ext cx="2023746" cy="2251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77509D-9FED-48D9-9922-066D7E60C03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574" t="18988" r="2574" b="5376"/>
          <a:stretch/>
        </p:blipFill>
        <p:spPr>
          <a:xfrm>
            <a:off x="2197794" y="2872801"/>
            <a:ext cx="8287496" cy="34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22241" y="1449048"/>
            <a:ext cx="1003517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5. The cap is under the pillow. </a:t>
            </a:r>
            <a:r>
              <a:rPr lang="en-US" sz="4400" b="1" dirty="0" smtClean="0">
                <a:solidFill>
                  <a:srgbClr val="FF0000"/>
                </a:solidFill>
              </a:rPr>
              <a:t>   </a:t>
            </a:r>
            <a:r>
              <a:rPr lang="en-US" sz="4400" b="1" dirty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1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230110" y="2099737"/>
            <a:ext cx="496992" cy="457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7067" y="2648967"/>
            <a:ext cx="1027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--&gt; The cap is on the pillow.</a:t>
            </a:r>
          </a:p>
        </p:txBody>
      </p:sp>
    </p:spTree>
    <p:extLst>
      <p:ext uri="{BB962C8B-B14F-4D97-AF65-F5344CB8AC3E}">
        <p14:creationId xmlns:p14="http://schemas.microsoft.com/office/powerpoint/2010/main" val="29701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32229" y="1562013"/>
            <a:ext cx="1040040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Tahoma" panose="020B0604030504040204" pitchFamily="34" charset="0"/>
                <a:cs typeface="Times New Roman" pitchFamily="18" charset="0"/>
              </a:rPr>
              <a:t>LUCKY GIFT FOR YOU</a:t>
            </a:r>
          </a:p>
        </p:txBody>
      </p:sp>
    </p:spTree>
    <p:extLst>
      <p:ext uri="{BB962C8B-B14F-4D97-AF65-F5344CB8AC3E}">
        <p14:creationId xmlns:p14="http://schemas.microsoft.com/office/powerpoint/2010/main" val="23908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134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GAME: Memory challenge</a:t>
            </a:r>
            <a:endParaRPr lang="en-US" sz="3200" b="1" dirty="0">
              <a:solidFill>
                <a:srgbClr val="00B05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34FEA-18AC-CCDA-025D-E72D385EC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1916241"/>
            <a:ext cx="4269306" cy="4746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CED32-CB10-0137-C891-121A792EFA72}"/>
              </a:ext>
            </a:extLst>
          </p:cNvPr>
          <p:cNvSpPr txBox="1"/>
          <p:nvPr/>
        </p:nvSpPr>
        <p:spPr>
          <a:xfrm>
            <a:off x="4619763" y="1916241"/>
            <a:ext cx="72768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- Work in </a:t>
            </a:r>
            <a:r>
              <a:rPr lang="en-US" sz="3600" dirty="0"/>
              <a:t>pairs.</a:t>
            </a:r>
          </a:p>
          <a:p>
            <a:pPr algn="just"/>
            <a:r>
              <a:rPr lang="en-US" sz="3600" dirty="0" smtClean="0"/>
              <a:t>- Look </a:t>
            </a:r>
            <a:r>
              <a:rPr lang="en-US" sz="3600" dirty="0"/>
              <a:t>at the picture carefully in 30 seconds then cover it.</a:t>
            </a:r>
          </a:p>
          <a:p>
            <a:pPr algn="just"/>
            <a:r>
              <a:rPr lang="en-SG" sz="3600" dirty="0" smtClean="0"/>
              <a:t>- Ask </a:t>
            </a:r>
            <a:r>
              <a:rPr lang="en-SG" sz="3600" dirty="0"/>
              <a:t>and answer questions about the position of the things in the picture.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CED32-CB10-0137-C891-121A792EFA72}"/>
              </a:ext>
            </a:extLst>
          </p:cNvPr>
          <p:cNvSpPr txBox="1"/>
          <p:nvPr/>
        </p:nvSpPr>
        <p:spPr>
          <a:xfrm>
            <a:off x="4830580" y="4676500"/>
            <a:ext cx="6366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600" b="1" i="1" dirty="0"/>
              <a:t>A: </a:t>
            </a:r>
            <a:r>
              <a:rPr lang="en-US" sz="3600" dirty="0"/>
              <a:t>Where are the books?</a:t>
            </a:r>
          </a:p>
          <a:p>
            <a:pPr algn="just"/>
            <a:r>
              <a:rPr lang="en-US" sz="3600" b="1" i="1" dirty="0"/>
              <a:t>B:</a:t>
            </a:r>
            <a:r>
              <a:rPr lang="en-US" sz="3600" dirty="0"/>
              <a:t> They’re on the table.</a:t>
            </a:r>
          </a:p>
        </p:txBody>
      </p:sp>
    </p:spTree>
    <p:extLst>
      <p:ext uri="{BB962C8B-B14F-4D97-AF65-F5344CB8AC3E}">
        <p14:creationId xmlns:p14="http://schemas.microsoft.com/office/powerpoint/2010/main" val="10476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023241" y="6172200"/>
            <a:ext cx="556284" cy="9428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246930" y="4236574"/>
            <a:ext cx="259270" cy="439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D24A5-3B62-4CC9-9702-EBA9D879DC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0"/>
          <a:stretch/>
        </p:blipFill>
        <p:spPr>
          <a:xfrm>
            <a:off x="1652953" y="165736"/>
            <a:ext cx="8546123" cy="65117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270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067" y="1067537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936" y="1918552"/>
            <a:ext cx="11013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Do </a:t>
            </a:r>
            <a:r>
              <a:rPr lang="en-US" sz="4000" smtClean="0"/>
              <a:t>exercises 3,4,5 </a:t>
            </a:r>
            <a:r>
              <a:rPr lang="en-US" sz="4000" dirty="0" smtClean="0"/>
              <a:t>on page 11 </a:t>
            </a:r>
            <a:r>
              <a:rPr lang="en-US" sz="4000" dirty="0"/>
              <a:t>in </a:t>
            </a:r>
            <a:r>
              <a:rPr lang="en-US" sz="4000" dirty="0" smtClean="0"/>
              <a:t>the workbook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Prepare </a:t>
            </a:r>
            <a:r>
              <a:rPr lang="en-US" sz="4000" dirty="0"/>
              <a:t>for the next lesson: </a:t>
            </a:r>
            <a:r>
              <a:rPr lang="en-US" sz="4000" dirty="0" smtClean="0"/>
              <a:t>Communication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Do the following exercise on the </a:t>
            </a:r>
            <a:r>
              <a:rPr lang="en-US" sz="4000" dirty="0" err="1" smtClean="0"/>
              <a:t>quizzi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46" y="3663255"/>
            <a:ext cx="3094074" cy="3094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09" y="3829588"/>
            <a:ext cx="2607283" cy="26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30"/>
          <p:cNvSpPr txBox="1">
            <a:spLocks noGrp="1"/>
          </p:cNvSpPr>
          <p:nvPr>
            <p:ph type="ctrTitle"/>
          </p:nvPr>
        </p:nvSpPr>
        <p:spPr>
          <a:xfrm>
            <a:off x="195550" y="2268160"/>
            <a:ext cx="11950263" cy="20473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9600" dirty="0" smtClean="0">
                <a:solidFill>
                  <a:srgbClr val="002060"/>
                </a:solidFill>
              </a:rPr>
              <a:t>THANK YOU</a:t>
            </a:r>
            <a:endParaRPr lang="en-US" sz="9600" dirty="0">
              <a:solidFill>
                <a:srgbClr val="002060"/>
              </a:solidFill>
            </a:endParaRPr>
          </a:p>
        </p:txBody>
      </p:sp>
      <p:grpSp>
        <p:nvGrpSpPr>
          <p:cNvPr id="1905" name="Google Shape;1905;p30"/>
          <p:cNvGrpSpPr/>
          <p:nvPr/>
        </p:nvGrpSpPr>
        <p:grpSpPr>
          <a:xfrm>
            <a:off x="-342736" y="2"/>
            <a:ext cx="2819655" cy="2203797"/>
            <a:chOff x="-415475" y="-344375"/>
            <a:chExt cx="2918898" cy="2281364"/>
          </a:xfrm>
        </p:grpSpPr>
        <p:sp>
          <p:nvSpPr>
            <p:cNvPr id="1906" name="Google Shape;1906;p30"/>
            <p:cNvSpPr/>
            <p:nvPr/>
          </p:nvSpPr>
          <p:spPr>
            <a:xfrm>
              <a:off x="2218833" y="-283512"/>
              <a:ext cx="284589" cy="600885"/>
            </a:xfrm>
            <a:custGeom>
              <a:avLst/>
              <a:gdLst/>
              <a:ahLst/>
              <a:cxnLst/>
              <a:rect l="l" t="t" r="r" b="b"/>
              <a:pathLst>
                <a:path w="4461" h="9419" extrusionOk="0">
                  <a:moveTo>
                    <a:pt x="1949" y="1"/>
                  </a:moveTo>
                  <a:lnTo>
                    <a:pt x="4460" y="9418"/>
                  </a:lnTo>
                  <a:lnTo>
                    <a:pt x="1" y="4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7" name="Google Shape;1907;p30"/>
            <p:cNvSpPr/>
            <p:nvPr/>
          </p:nvSpPr>
          <p:spPr>
            <a:xfrm>
              <a:off x="1943485" y="160451"/>
              <a:ext cx="220348" cy="659194"/>
            </a:xfrm>
            <a:custGeom>
              <a:avLst/>
              <a:gdLst/>
              <a:ahLst/>
              <a:cxnLst/>
              <a:rect l="l" t="t" r="r" b="b"/>
              <a:pathLst>
                <a:path w="3454" h="10333" extrusionOk="0">
                  <a:moveTo>
                    <a:pt x="2721" y="0"/>
                  </a:moveTo>
                  <a:lnTo>
                    <a:pt x="3453" y="10333"/>
                  </a:lnTo>
                  <a:lnTo>
                    <a:pt x="0" y="39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1537927" y="608562"/>
              <a:ext cx="236169" cy="797756"/>
            </a:xfrm>
            <a:custGeom>
              <a:avLst/>
              <a:gdLst/>
              <a:ahLst/>
              <a:cxnLst/>
              <a:rect l="l" t="t" r="r" b="b"/>
              <a:pathLst>
                <a:path w="3702" h="12505" extrusionOk="0">
                  <a:moveTo>
                    <a:pt x="3702" y="0"/>
                  </a:moveTo>
                  <a:lnTo>
                    <a:pt x="2708" y="12504"/>
                  </a:lnTo>
                  <a:lnTo>
                    <a:pt x="1" y="33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1003052" y="1014056"/>
              <a:ext cx="209503" cy="544108"/>
            </a:xfrm>
            <a:custGeom>
              <a:avLst/>
              <a:gdLst/>
              <a:ahLst/>
              <a:cxnLst/>
              <a:rect l="l" t="t" r="r" b="b"/>
              <a:pathLst>
                <a:path w="3284" h="8529" extrusionOk="0">
                  <a:moveTo>
                    <a:pt x="3284" y="1"/>
                  </a:moveTo>
                  <a:lnTo>
                    <a:pt x="2708" y="8529"/>
                  </a:lnTo>
                  <a:lnTo>
                    <a:pt x="0" y="12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566680" y="1156770"/>
              <a:ext cx="237828" cy="610837"/>
            </a:xfrm>
            <a:custGeom>
              <a:avLst/>
              <a:gdLst/>
              <a:ahLst/>
              <a:cxnLst/>
              <a:rect l="l" t="t" r="r" b="b"/>
              <a:pathLst>
                <a:path w="3728" h="9575" extrusionOk="0">
                  <a:moveTo>
                    <a:pt x="3727" y="0"/>
                  </a:moveTo>
                  <a:cubicBezTo>
                    <a:pt x="3727" y="0"/>
                    <a:pt x="2681" y="9130"/>
                    <a:pt x="2733" y="9352"/>
                  </a:cubicBezTo>
                  <a:cubicBezTo>
                    <a:pt x="2799" y="9574"/>
                    <a:pt x="0" y="982"/>
                    <a:pt x="0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48457" y="1286087"/>
              <a:ext cx="238657" cy="532433"/>
            </a:xfrm>
            <a:custGeom>
              <a:avLst/>
              <a:gdLst/>
              <a:ahLst/>
              <a:cxnLst/>
              <a:rect l="l" t="t" r="r" b="b"/>
              <a:pathLst>
                <a:path w="3741" h="8346" extrusionOk="0">
                  <a:moveTo>
                    <a:pt x="3741" y="1"/>
                  </a:moveTo>
                  <a:lnTo>
                    <a:pt x="2970" y="8346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-376240" y="1328640"/>
              <a:ext cx="216137" cy="608349"/>
            </a:xfrm>
            <a:custGeom>
              <a:avLst/>
              <a:gdLst/>
              <a:ahLst/>
              <a:cxnLst/>
              <a:rect l="l" t="t" r="r" b="b"/>
              <a:pathLst>
                <a:path w="3388" h="9536" extrusionOk="0">
                  <a:moveTo>
                    <a:pt x="3387" y="0"/>
                  </a:moveTo>
                  <a:lnTo>
                    <a:pt x="916" y="953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-415476" y="-344375"/>
              <a:ext cx="2789500" cy="1689738"/>
            </a:xfrm>
            <a:custGeom>
              <a:avLst/>
              <a:gdLst/>
              <a:ahLst/>
              <a:cxnLst/>
              <a:rect l="l" t="t" r="r" b="b"/>
              <a:pathLst>
                <a:path w="43726" h="26487" extrusionOk="0">
                  <a:moveTo>
                    <a:pt x="0" y="26224"/>
                  </a:moveTo>
                  <a:cubicBezTo>
                    <a:pt x="3493" y="26277"/>
                    <a:pt x="12844" y="25937"/>
                    <a:pt x="23909" y="21843"/>
                  </a:cubicBezTo>
                  <a:cubicBezTo>
                    <a:pt x="36518" y="17187"/>
                    <a:pt x="42430" y="2891"/>
                    <a:pt x="43502" y="0"/>
                  </a:cubicBezTo>
                  <a:lnTo>
                    <a:pt x="43725" y="0"/>
                  </a:lnTo>
                  <a:cubicBezTo>
                    <a:pt x="42705" y="2734"/>
                    <a:pt x="36780" y="17318"/>
                    <a:pt x="23975" y="22039"/>
                  </a:cubicBezTo>
                  <a:cubicBezTo>
                    <a:pt x="12896" y="26146"/>
                    <a:pt x="3519" y="26486"/>
                    <a:pt x="0" y="26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14" name="Google Shape;1914;p30"/>
          <p:cNvSpPr/>
          <p:nvPr/>
        </p:nvSpPr>
        <p:spPr>
          <a:xfrm>
            <a:off x="2701787" y="5631387"/>
            <a:ext cx="159416" cy="155667"/>
          </a:xfrm>
          <a:custGeom>
            <a:avLst/>
            <a:gdLst/>
            <a:ahLst/>
            <a:cxnLst/>
            <a:rect l="l" t="t" r="r" b="b"/>
            <a:pathLst>
              <a:path w="2503" h="2444" extrusionOk="0">
                <a:moveTo>
                  <a:pt x="1" y="2033"/>
                </a:moveTo>
                <a:cubicBezTo>
                  <a:pt x="1" y="1881"/>
                  <a:pt x="15" y="1730"/>
                  <a:pt x="31" y="1578"/>
                </a:cubicBezTo>
                <a:lnTo>
                  <a:pt x="31" y="1426"/>
                </a:lnTo>
                <a:lnTo>
                  <a:pt x="1198" y="320"/>
                </a:lnTo>
                <a:cubicBezTo>
                  <a:pt x="1259" y="259"/>
                  <a:pt x="1335" y="199"/>
                  <a:pt x="1396" y="138"/>
                </a:cubicBezTo>
                <a:lnTo>
                  <a:pt x="1501" y="17"/>
                </a:lnTo>
                <a:lnTo>
                  <a:pt x="1669" y="1"/>
                </a:lnTo>
                <a:cubicBezTo>
                  <a:pt x="1835" y="1"/>
                  <a:pt x="1972" y="1"/>
                  <a:pt x="2138" y="17"/>
                </a:cubicBezTo>
                <a:lnTo>
                  <a:pt x="2472" y="62"/>
                </a:lnTo>
                <a:lnTo>
                  <a:pt x="2502" y="395"/>
                </a:lnTo>
                <a:cubicBezTo>
                  <a:pt x="2502" y="547"/>
                  <a:pt x="2502" y="699"/>
                  <a:pt x="2488" y="866"/>
                </a:cubicBezTo>
                <a:lnTo>
                  <a:pt x="2472" y="1032"/>
                </a:lnTo>
                <a:lnTo>
                  <a:pt x="2336" y="1139"/>
                </a:lnTo>
                <a:cubicBezTo>
                  <a:pt x="2275" y="1200"/>
                  <a:pt x="2215" y="1260"/>
                  <a:pt x="2138" y="1321"/>
                </a:cubicBezTo>
                <a:lnTo>
                  <a:pt x="1305" y="2110"/>
                </a:lnTo>
                <a:lnTo>
                  <a:pt x="986" y="2413"/>
                </a:lnTo>
                <a:lnTo>
                  <a:pt x="834" y="2427"/>
                </a:lnTo>
                <a:cubicBezTo>
                  <a:pt x="682" y="2427"/>
                  <a:pt x="531" y="2443"/>
                  <a:pt x="379" y="2413"/>
                </a:cubicBezTo>
                <a:lnTo>
                  <a:pt x="31" y="238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5" name="Google Shape;1915;p30"/>
          <p:cNvSpPr/>
          <p:nvPr/>
        </p:nvSpPr>
        <p:spPr>
          <a:xfrm>
            <a:off x="10723514" y="4691673"/>
            <a:ext cx="174829" cy="208723"/>
          </a:xfrm>
          <a:custGeom>
            <a:avLst/>
            <a:gdLst/>
            <a:ahLst/>
            <a:cxnLst/>
            <a:rect l="l" t="t" r="r" b="b"/>
            <a:pathLst>
              <a:path w="2745" h="3277" extrusionOk="0">
                <a:moveTo>
                  <a:pt x="743" y="3094"/>
                </a:moveTo>
                <a:cubicBezTo>
                  <a:pt x="894" y="3018"/>
                  <a:pt x="1032" y="2927"/>
                  <a:pt x="1167" y="2852"/>
                </a:cubicBezTo>
                <a:lnTo>
                  <a:pt x="1289" y="2775"/>
                </a:lnTo>
                <a:lnTo>
                  <a:pt x="1349" y="2639"/>
                </a:lnTo>
                <a:cubicBezTo>
                  <a:pt x="1380" y="2548"/>
                  <a:pt x="1426" y="2457"/>
                  <a:pt x="1471" y="2381"/>
                </a:cubicBezTo>
                <a:cubicBezTo>
                  <a:pt x="1562" y="2199"/>
                  <a:pt x="1669" y="2033"/>
                  <a:pt x="1790" y="1865"/>
                </a:cubicBezTo>
                <a:cubicBezTo>
                  <a:pt x="1911" y="1699"/>
                  <a:pt x="2047" y="1548"/>
                  <a:pt x="2199" y="1396"/>
                </a:cubicBezTo>
                <a:cubicBezTo>
                  <a:pt x="2275" y="1335"/>
                  <a:pt x="2350" y="1259"/>
                  <a:pt x="2427" y="1198"/>
                </a:cubicBezTo>
                <a:lnTo>
                  <a:pt x="2532" y="1107"/>
                </a:lnTo>
                <a:lnTo>
                  <a:pt x="2563" y="971"/>
                </a:lnTo>
                <a:cubicBezTo>
                  <a:pt x="2593" y="820"/>
                  <a:pt x="2639" y="668"/>
                  <a:pt x="2669" y="516"/>
                </a:cubicBezTo>
                <a:lnTo>
                  <a:pt x="2745" y="92"/>
                </a:lnTo>
                <a:lnTo>
                  <a:pt x="2320" y="31"/>
                </a:lnTo>
                <a:cubicBezTo>
                  <a:pt x="2123" y="1"/>
                  <a:pt x="1941" y="1"/>
                  <a:pt x="1744" y="31"/>
                </a:cubicBezTo>
                <a:lnTo>
                  <a:pt x="1622" y="46"/>
                </a:lnTo>
                <a:lnTo>
                  <a:pt x="1517" y="122"/>
                </a:lnTo>
                <a:cubicBezTo>
                  <a:pt x="1410" y="213"/>
                  <a:pt x="1319" y="304"/>
                  <a:pt x="1214" y="395"/>
                </a:cubicBezTo>
                <a:cubicBezTo>
                  <a:pt x="1016" y="592"/>
                  <a:pt x="834" y="804"/>
                  <a:pt x="668" y="1032"/>
                </a:cubicBezTo>
                <a:cubicBezTo>
                  <a:pt x="500" y="1244"/>
                  <a:pt x="349" y="1487"/>
                  <a:pt x="227" y="1730"/>
                </a:cubicBezTo>
                <a:lnTo>
                  <a:pt x="136" y="1926"/>
                </a:lnTo>
                <a:lnTo>
                  <a:pt x="122" y="1942"/>
                </a:lnTo>
                <a:cubicBezTo>
                  <a:pt x="106" y="1987"/>
                  <a:pt x="76" y="2047"/>
                  <a:pt x="45" y="2093"/>
                </a:cubicBezTo>
                <a:lnTo>
                  <a:pt x="0" y="2215"/>
                </a:lnTo>
                <a:lnTo>
                  <a:pt x="15" y="2351"/>
                </a:lnTo>
                <a:cubicBezTo>
                  <a:pt x="61" y="2548"/>
                  <a:pt x="106" y="2730"/>
                  <a:pt x="197" y="2897"/>
                </a:cubicBezTo>
                <a:lnTo>
                  <a:pt x="379" y="327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6" name="Google Shape;1916;p30"/>
          <p:cNvSpPr/>
          <p:nvPr/>
        </p:nvSpPr>
        <p:spPr>
          <a:xfrm>
            <a:off x="616420" y="5909070"/>
            <a:ext cx="212533" cy="127577"/>
          </a:xfrm>
          <a:custGeom>
            <a:avLst/>
            <a:gdLst/>
            <a:ahLst/>
            <a:cxnLst/>
            <a:rect l="l" t="t" r="r" b="b"/>
            <a:pathLst>
              <a:path w="3337" h="2003" extrusionOk="0">
                <a:moveTo>
                  <a:pt x="2851" y="834"/>
                </a:moveTo>
                <a:lnTo>
                  <a:pt x="2609" y="622"/>
                </a:lnTo>
                <a:lnTo>
                  <a:pt x="2488" y="607"/>
                </a:lnTo>
                <a:cubicBezTo>
                  <a:pt x="2427" y="607"/>
                  <a:pt x="2381" y="607"/>
                  <a:pt x="2336" y="592"/>
                </a:cubicBezTo>
                <a:lnTo>
                  <a:pt x="2199" y="592"/>
                </a:lnTo>
                <a:cubicBezTo>
                  <a:pt x="2047" y="561"/>
                  <a:pt x="1881" y="531"/>
                  <a:pt x="1729" y="470"/>
                </a:cubicBezTo>
                <a:cubicBezTo>
                  <a:pt x="1578" y="410"/>
                  <a:pt x="1441" y="334"/>
                  <a:pt x="1305" y="258"/>
                </a:cubicBezTo>
                <a:lnTo>
                  <a:pt x="1123" y="122"/>
                </a:lnTo>
                <a:lnTo>
                  <a:pt x="1001" y="1"/>
                </a:lnTo>
                <a:lnTo>
                  <a:pt x="652" y="1"/>
                </a:lnTo>
                <a:lnTo>
                  <a:pt x="546" y="1"/>
                </a:lnTo>
                <a:lnTo>
                  <a:pt x="15" y="1"/>
                </a:lnTo>
                <a:lnTo>
                  <a:pt x="0" y="547"/>
                </a:lnTo>
                <a:lnTo>
                  <a:pt x="15" y="683"/>
                </a:lnTo>
                <a:lnTo>
                  <a:pt x="15" y="698"/>
                </a:lnTo>
                <a:cubicBezTo>
                  <a:pt x="31" y="789"/>
                  <a:pt x="45" y="865"/>
                  <a:pt x="61" y="956"/>
                </a:cubicBezTo>
                <a:lnTo>
                  <a:pt x="106" y="1093"/>
                </a:lnTo>
                <a:lnTo>
                  <a:pt x="213" y="1184"/>
                </a:lnTo>
                <a:cubicBezTo>
                  <a:pt x="258" y="1229"/>
                  <a:pt x="304" y="1259"/>
                  <a:pt x="349" y="1289"/>
                </a:cubicBezTo>
                <a:lnTo>
                  <a:pt x="364" y="1305"/>
                </a:lnTo>
                <a:lnTo>
                  <a:pt x="516" y="1410"/>
                </a:lnTo>
                <a:lnTo>
                  <a:pt x="531" y="1410"/>
                </a:lnTo>
                <a:cubicBezTo>
                  <a:pt x="759" y="1562"/>
                  <a:pt x="986" y="1683"/>
                  <a:pt x="1244" y="1774"/>
                </a:cubicBezTo>
                <a:cubicBezTo>
                  <a:pt x="1501" y="1881"/>
                  <a:pt x="1760" y="1942"/>
                  <a:pt x="2033" y="1972"/>
                </a:cubicBezTo>
                <a:lnTo>
                  <a:pt x="2033" y="1972"/>
                </a:lnTo>
                <a:lnTo>
                  <a:pt x="2229" y="2003"/>
                </a:lnTo>
                <a:lnTo>
                  <a:pt x="2245" y="2003"/>
                </a:lnTo>
                <a:lnTo>
                  <a:pt x="2441" y="2003"/>
                </a:lnTo>
                <a:lnTo>
                  <a:pt x="2579" y="2003"/>
                </a:lnTo>
                <a:lnTo>
                  <a:pt x="2684" y="1926"/>
                </a:lnTo>
                <a:cubicBezTo>
                  <a:pt x="2745" y="1865"/>
                  <a:pt x="2821" y="1821"/>
                  <a:pt x="2882" y="1760"/>
                </a:cubicBezTo>
                <a:lnTo>
                  <a:pt x="2882" y="1760"/>
                </a:lnTo>
                <a:cubicBezTo>
                  <a:pt x="2957" y="1683"/>
                  <a:pt x="3018" y="1623"/>
                  <a:pt x="3078" y="1548"/>
                </a:cubicBezTo>
                <a:lnTo>
                  <a:pt x="3337" y="1229"/>
                </a:lnTo>
                <a:lnTo>
                  <a:pt x="3033" y="9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7" name="Google Shape;1917;p30"/>
          <p:cNvSpPr/>
          <p:nvPr/>
        </p:nvSpPr>
        <p:spPr>
          <a:xfrm rot="-10245246">
            <a:off x="8777780" y="345166"/>
            <a:ext cx="233809" cy="210636"/>
          </a:xfrm>
          <a:custGeom>
            <a:avLst/>
            <a:gdLst/>
            <a:ahLst/>
            <a:cxnLst/>
            <a:rect l="l" t="t" r="r" b="b"/>
            <a:pathLst>
              <a:path w="3671" h="3307" extrusionOk="0">
                <a:moveTo>
                  <a:pt x="2366" y="3079"/>
                </a:moveTo>
                <a:cubicBezTo>
                  <a:pt x="2259" y="2973"/>
                  <a:pt x="2154" y="2882"/>
                  <a:pt x="2047" y="2776"/>
                </a:cubicBezTo>
                <a:lnTo>
                  <a:pt x="713" y="1577"/>
                </a:lnTo>
                <a:lnTo>
                  <a:pt x="288" y="1199"/>
                </a:lnTo>
                <a:lnTo>
                  <a:pt x="258" y="1092"/>
                </a:lnTo>
                <a:cubicBezTo>
                  <a:pt x="197" y="910"/>
                  <a:pt x="136" y="728"/>
                  <a:pt x="91" y="532"/>
                </a:cubicBezTo>
                <a:lnTo>
                  <a:pt x="0" y="0"/>
                </a:lnTo>
                <a:lnTo>
                  <a:pt x="531" y="46"/>
                </a:lnTo>
                <a:cubicBezTo>
                  <a:pt x="728" y="61"/>
                  <a:pt x="925" y="107"/>
                  <a:pt x="1123" y="137"/>
                </a:cubicBezTo>
                <a:lnTo>
                  <a:pt x="1228" y="168"/>
                </a:lnTo>
                <a:lnTo>
                  <a:pt x="1638" y="532"/>
                </a:lnTo>
                <a:lnTo>
                  <a:pt x="2305" y="1138"/>
                </a:lnTo>
                <a:lnTo>
                  <a:pt x="2973" y="1745"/>
                </a:lnTo>
                <a:cubicBezTo>
                  <a:pt x="3078" y="1836"/>
                  <a:pt x="3185" y="1941"/>
                  <a:pt x="3306" y="2032"/>
                </a:cubicBezTo>
                <a:lnTo>
                  <a:pt x="3397" y="2109"/>
                </a:lnTo>
                <a:lnTo>
                  <a:pt x="3428" y="2214"/>
                </a:lnTo>
                <a:cubicBezTo>
                  <a:pt x="3488" y="2412"/>
                  <a:pt x="3549" y="2594"/>
                  <a:pt x="3594" y="2791"/>
                </a:cubicBezTo>
                <a:lnTo>
                  <a:pt x="3670" y="3306"/>
                </a:lnTo>
                <a:lnTo>
                  <a:pt x="3155" y="3276"/>
                </a:lnTo>
                <a:cubicBezTo>
                  <a:pt x="2957" y="3261"/>
                  <a:pt x="2760" y="3215"/>
                  <a:pt x="2563" y="3185"/>
                </a:cubicBezTo>
                <a:lnTo>
                  <a:pt x="2441" y="31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18" name="Google Shape;1918;p30"/>
          <p:cNvGrpSpPr/>
          <p:nvPr/>
        </p:nvGrpSpPr>
        <p:grpSpPr>
          <a:xfrm flipH="1">
            <a:off x="9650818" y="4"/>
            <a:ext cx="2819655" cy="2203797"/>
            <a:chOff x="-415475" y="-344375"/>
            <a:chExt cx="2918898" cy="2281364"/>
          </a:xfrm>
        </p:grpSpPr>
        <p:sp>
          <p:nvSpPr>
            <p:cNvPr id="1919" name="Google Shape;1919;p30"/>
            <p:cNvSpPr/>
            <p:nvPr/>
          </p:nvSpPr>
          <p:spPr>
            <a:xfrm>
              <a:off x="2218833" y="-283512"/>
              <a:ext cx="284589" cy="600885"/>
            </a:xfrm>
            <a:custGeom>
              <a:avLst/>
              <a:gdLst/>
              <a:ahLst/>
              <a:cxnLst/>
              <a:rect l="l" t="t" r="r" b="b"/>
              <a:pathLst>
                <a:path w="4461" h="9419" extrusionOk="0">
                  <a:moveTo>
                    <a:pt x="1949" y="1"/>
                  </a:moveTo>
                  <a:lnTo>
                    <a:pt x="4460" y="9418"/>
                  </a:lnTo>
                  <a:lnTo>
                    <a:pt x="1" y="4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0" name="Google Shape;1920;p30"/>
            <p:cNvSpPr/>
            <p:nvPr/>
          </p:nvSpPr>
          <p:spPr>
            <a:xfrm>
              <a:off x="1943485" y="160451"/>
              <a:ext cx="220348" cy="659194"/>
            </a:xfrm>
            <a:custGeom>
              <a:avLst/>
              <a:gdLst/>
              <a:ahLst/>
              <a:cxnLst/>
              <a:rect l="l" t="t" r="r" b="b"/>
              <a:pathLst>
                <a:path w="3454" h="10333" extrusionOk="0">
                  <a:moveTo>
                    <a:pt x="2721" y="0"/>
                  </a:moveTo>
                  <a:lnTo>
                    <a:pt x="3453" y="10333"/>
                  </a:lnTo>
                  <a:lnTo>
                    <a:pt x="0" y="39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1537927" y="608562"/>
              <a:ext cx="236169" cy="797756"/>
            </a:xfrm>
            <a:custGeom>
              <a:avLst/>
              <a:gdLst/>
              <a:ahLst/>
              <a:cxnLst/>
              <a:rect l="l" t="t" r="r" b="b"/>
              <a:pathLst>
                <a:path w="3702" h="12505" extrusionOk="0">
                  <a:moveTo>
                    <a:pt x="3702" y="0"/>
                  </a:moveTo>
                  <a:lnTo>
                    <a:pt x="2708" y="12504"/>
                  </a:lnTo>
                  <a:lnTo>
                    <a:pt x="1" y="33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1003052" y="1014056"/>
              <a:ext cx="209503" cy="544108"/>
            </a:xfrm>
            <a:custGeom>
              <a:avLst/>
              <a:gdLst/>
              <a:ahLst/>
              <a:cxnLst/>
              <a:rect l="l" t="t" r="r" b="b"/>
              <a:pathLst>
                <a:path w="3284" h="8529" extrusionOk="0">
                  <a:moveTo>
                    <a:pt x="3284" y="1"/>
                  </a:moveTo>
                  <a:lnTo>
                    <a:pt x="2708" y="8529"/>
                  </a:lnTo>
                  <a:lnTo>
                    <a:pt x="0" y="12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566680" y="1156770"/>
              <a:ext cx="237828" cy="610837"/>
            </a:xfrm>
            <a:custGeom>
              <a:avLst/>
              <a:gdLst/>
              <a:ahLst/>
              <a:cxnLst/>
              <a:rect l="l" t="t" r="r" b="b"/>
              <a:pathLst>
                <a:path w="3728" h="9575" extrusionOk="0">
                  <a:moveTo>
                    <a:pt x="3727" y="0"/>
                  </a:moveTo>
                  <a:cubicBezTo>
                    <a:pt x="3727" y="0"/>
                    <a:pt x="2681" y="9130"/>
                    <a:pt x="2733" y="9352"/>
                  </a:cubicBezTo>
                  <a:cubicBezTo>
                    <a:pt x="2799" y="9574"/>
                    <a:pt x="0" y="982"/>
                    <a:pt x="0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48457" y="1286087"/>
              <a:ext cx="238657" cy="532433"/>
            </a:xfrm>
            <a:custGeom>
              <a:avLst/>
              <a:gdLst/>
              <a:ahLst/>
              <a:cxnLst/>
              <a:rect l="l" t="t" r="r" b="b"/>
              <a:pathLst>
                <a:path w="3741" h="8346" extrusionOk="0">
                  <a:moveTo>
                    <a:pt x="3741" y="1"/>
                  </a:moveTo>
                  <a:lnTo>
                    <a:pt x="2970" y="8346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-376240" y="1328640"/>
              <a:ext cx="216137" cy="608349"/>
            </a:xfrm>
            <a:custGeom>
              <a:avLst/>
              <a:gdLst/>
              <a:ahLst/>
              <a:cxnLst/>
              <a:rect l="l" t="t" r="r" b="b"/>
              <a:pathLst>
                <a:path w="3388" h="9536" extrusionOk="0">
                  <a:moveTo>
                    <a:pt x="3387" y="0"/>
                  </a:moveTo>
                  <a:lnTo>
                    <a:pt x="916" y="9536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-415476" y="-344375"/>
              <a:ext cx="2789500" cy="1689738"/>
            </a:xfrm>
            <a:custGeom>
              <a:avLst/>
              <a:gdLst/>
              <a:ahLst/>
              <a:cxnLst/>
              <a:rect l="l" t="t" r="r" b="b"/>
              <a:pathLst>
                <a:path w="43726" h="26487" extrusionOk="0">
                  <a:moveTo>
                    <a:pt x="0" y="26224"/>
                  </a:moveTo>
                  <a:cubicBezTo>
                    <a:pt x="3493" y="26277"/>
                    <a:pt x="12844" y="25937"/>
                    <a:pt x="23909" y="21843"/>
                  </a:cubicBezTo>
                  <a:cubicBezTo>
                    <a:pt x="36518" y="17187"/>
                    <a:pt x="42430" y="2891"/>
                    <a:pt x="43502" y="0"/>
                  </a:cubicBezTo>
                  <a:lnTo>
                    <a:pt x="43725" y="0"/>
                  </a:lnTo>
                  <a:cubicBezTo>
                    <a:pt x="42705" y="2734"/>
                    <a:pt x="36780" y="17318"/>
                    <a:pt x="23975" y="22039"/>
                  </a:cubicBezTo>
                  <a:cubicBezTo>
                    <a:pt x="12896" y="26146"/>
                    <a:pt x="3519" y="26486"/>
                    <a:pt x="0" y="26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27" name="Google Shape;1927;p30"/>
          <p:cNvGrpSpPr/>
          <p:nvPr/>
        </p:nvGrpSpPr>
        <p:grpSpPr>
          <a:xfrm rot="371344">
            <a:off x="4867008" y="116316"/>
            <a:ext cx="2246451" cy="1637539"/>
            <a:chOff x="4678475" y="5187643"/>
            <a:chExt cx="2223279" cy="1620861"/>
          </a:xfrm>
        </p:grpSpPr>
        <p:sp>
          <p:nvSpPr>
            <p:cNvPr id="1928" name="Google Shape;1928;p30"/>
            <p:cNvSpPr/>
            <p:nvPr/>
          </p:nvSpPr>
          <p:spPr>
            <a:xfrm>
              <a:off x="6723256" y="5624516"/>
              <a:ext cx="178498" cy="152669"/>
            </a:xfrm>
            <a:custGeom>
              <a:avLst/>
              <a:gdLst/>
              <a:ahLst/>
              <a:cxnLst/>
              <a:rect l="l" t="t" r="r" b="b"/>
              <a:pathLst>
                <a:path w="3794" h="3245" extrusionOk="0">
                  <a:moveTo>
                    <a:pt x="2956" y="1"/>
                  </a:moveTo>
                  <a:cubicBezTo>
                    <a:pt x="3232" y="236"/>
                    <a:pt x="3441" y="550"/>
                    <a:pt x="3532" y="916"/>
                  </a:cubicBezTo>
                  <a:cubicBezTo>
                    <a:pt x="3793" y="1897"/>
                    <a:pt x="3218" y="2917"/>
                    <a:pt x="2224" y="3178"/>
                  </a:cubicBezTo>
                  <a:cubicBezTo>
                    <a:pt x="2054" y="3231"/>
                    <a:pt x="1897" y="3244"/>
                    <a:pt x="1727" y="3244"/>
                  </a:cubicBezTo>
                  <a:lnTo>
                    <a:pt x="1871" y="2355"/>
                  </a:lnTo>
                  <a:lnTo>
                    <a:pt x="1427" y="2211"/>
                  </a:lnTo>
                  <a:lnTo>
                    <a:pt x="1165" y="3152"/>
                  </a:lnTo>
                  <a:cubicBezTo>
                    <a:pt x="642" y="2983"/>
                    <a:pt x="210" y="2577"/>
                    <a:pt x="0" y="2027"/>
                  </a:cubicBezTo>
                  <a:cubicBezTo>
                    <a:pt x="445" y="1792"/>
                    <a:pt x="930" y="1570"/>
                    <a:pt x="1479" y="1387"/>
                  </a:cubicBezTo>
                  <a:cubicBezTo>
                    <a:pt x="1714" y="1661"/>
                    <a:pt x="2093" y="1779"/>
                    <a:pt x="2459" y="1687"/>
                  </a:cubicBezTo>
                  <a:cubicBezTo>
                    <a:pt x="2970" y="1544"/>
                    <a:pt x="3270" y="1021"/>
                    <a:pt x="3139" y="510"/>
                  </a:cubicBezTo>
                  <a:cubicBezTo>
                    <a:pt x="3087" y="315"/>
                    <a:pt x="2983" y="158"/>
                    <a:pt x="2839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6722032" y="5598029"/>
              <a:ext cx="140343" cy="80075"/>
            </a:xfrm>
            <a:custGeom>
              <a:avLst/>
              <a:gdLst/>
              <a:ahLst/>
              <a:cxnLst/>
              <a:rect l="l" t="t" r="r" b="b"/>
              <a:pathLst>
                <a:path w="2983" h="1702" extrusionOk="0">
                  <a:moveTo>
                    <a:pt x="2982" y="564"/>
                  </a:moveTo>
                  <a:lnTo>
                    <a:pt x="2865" y="602"/>
                  </a:lnTo>
                  <a:cubicBezTo>
                    <a:pt x="2630" y="393"/>
                    <a:pt x="2302" y="302"/>
                    <a:pt x="1988" y="393"/>
                  </a:cubicBezTo>
                  <a:cubicBezTo>
                    <a:pt x="1479" y="538"/>
                    <a:pt x="1165" y="1061"/>
                    <a:pt x="1308" y="1570"/>
                  </a:cubicBezTo>
                  <a:cubicBezTo>
                    <a:pt x="1322" y="1610"/>
                    <a:pt x="1334" y="1662"/>
                    <a:pt x="1360" y="1701"/>
                  </a:cubicBezTo>
                  <a:cubicBezTo>
                    <a:pt x="1060" y="1584"/>
                    <a:pt x="602" y="1466"/>
                    <a:pt x="0" y="1401"/>
                  </a:cubicBezTo>
                  <a:cubicBezTo>
                    <a:pt x="197" y="812"/>
                    <a:pt x="654" y="341"/>
                    <a:pt x="1296" y="171"/>
                  </a:cubicBezTo>
                  <a:cubicBezTo>
                    <a:pt x="1910" y="1"/>
                    <a:pt x="2538" y="171"/>
                    <a:pt x="2982" y="5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6776795" y="5612237"/>
              <a:ext cx="100352" cy="96024"/>
            </a:xfrm>
            <a:custGeom>
              <a:avLst/>
              <a:gdLst/>
              <a:ahLst/>
              <a:cxnLst/>
              <a:rect l="l" t="t" r="r" b="b"/>
              <a:pathLst>
                <a:path w="2133" h="2041" extrusionOk="0">
                  <a:moveTo>
                    <a:pt x="1701" y="300"/>
                  </a:moveTo>
                  <a:cubicBezTo>
                    <a:pt x="1845" y="419"/>
                    <a:pt x="1949" y="576"/>
                    <a:pt x="2001" y="771"/>
                  </a:cubicBezTo>
                  <a:cubicBezTo>
                    <a:pt x="2132" y="1282"/>
                    <a:pt x="1832" y="1805"/>
                    <a:pt x="1321" y="1948"/>
                  </a:cubicBezTo>
                  <a:cubicBezTo>
                    <a:pt x="955" y="2040"/>
                    <a:pt x="576" y="1922"/>
                    <a:pt x="341" y="1648"/>
                  </a:cubicBezTo>
                  <a:lnTo>
                    <a:pt x="576" y="1570"/>
                  </a:lnTo>
                  <a:cubicBezTo>
                    <a:pt x="576" y="1570"/>
                    <a:pt x="446" y="1491"/>
                    <a:pt x="196" y="1399"/>
                  </a:cubicBezTo>
                  <a:cubicBezTo>
                    <a:pt x="170" y="1360"/>
                    <a:pt x="158" y="1308"/>
                    <a:pt x="144" y="1268"/>
                  </a:cubicBezTo>
                  <a:cubicBezTo>
                    <a:pt x="1" y="759"/>
                    <a:pt x="315" y="236"/>
                    <a:pt x="824" y="91"/>
                  </a:cubicBezTo>
                  <a:cubicBezTo>
                    <a:pt x="1138" y="0"/>
                    <a:pt x="1466" y="91"/>
                    <a:pt x="1701" y="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6778018" y="5728489"/>
              <a:ext cx="33310" cy="48694"/>
            </a:xfrm>
            <a:custGeom>
              <a:avLst/>
              <a:gdLst/>
              <a:ahLst/>
              <a:cxnLst/>
              <a:rect l="l" t="t" r="r" b="b"/>
              <a:pathLst>
                <a:path w="708" h="1035" extrusionOk="0">
                  <a:moveTo>
                    <a:pt x="707" y="145"/>
                  </a:moveTo>
                  <a:lnTo>
                    <a:pt x="563" y="1034"/>
                  </a:lnTo>
                  <a:cubicBezTo>
                    <a:pt x="367" y="1034"/>
                    <a:pt x="184" y="1008"/>
                    <a:pt x="1" y="942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6716528" y="5663894"/>
              <a:ext cx="76311" cy="56034"/>
            </a:xfrm>
            <a:custGeom>
              <a:avLst/>
              <a:gdLst/>
              <a:ahLst/>
              <a:cxnLst/>
              <a:rect l="l" t="t" r="r" b="b"/>
              <a:pathLst>
                <a:path w="1622" h="1191" extrusionOk="0">
                  <a:moveTo>
                    <a:pt x="91" y="1007"/>
                  </a:moveTo>
                  <a:cubicBezTo>
                    <a:pt x="0" y="667"/>
                    <a:pt x="26" y="315"/>
                    <a:pt x="117" y="1"/>
                  </a:cubicBezTo>
                  <a:cubicBezTo>
                    <a:pt x="719" y="66"/>
                    <a:pt x="1177" y="184"/>
                    <a:pt x="1477" y="301"/>
                  </a:cubicBezTo>
                  <a:cubicBezTo>
                    <a:pt x="1504" y="393"/>
                    <a:pt x="1556" y="472"/>
                    <a:pt x="1622" y="550"/>
                  </a:cubicBezTo>
                  <a:cubicBezTo>
                    <a:pt x="1073" y="733"/>
                    <a:pt x="588" y="955"/>
                    <a:pt x="143" y="1190"/>
                  </a:cubicBezTo>
                  <a:lnTo>
                    <a:pt x="105" y="10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6615566" y="5660789"/>
              <a:ext cx="106516" cy="61021"/>
            </a:xfrm>
            <a:custGeom>
              <a:avLst/>
              <a:gdLst/>
              <a:ahLst/>
              <a:cxnLst/>
              <a:rect l="l" t="t" r="r" b="b"/>
              <a:pathLst>
                <a:path w="2264" h="1297" extrusionOk="0">
                  <a:moveTo>
                    <a:pt x="2263" y="67"/>
                  </a:moveTo>
                  <a:cubicBezTo>
                    <a:pt x="2172" y="381"/>
                    <a:pt x="2146" y="733"/>
                    <a:pt x="2237" y="1073"/>
                  </a:cubicBezTo>
                  <a:cubicBezTo>
                    <a:pt x="1583" y="916"/>
                    <a:pt x="877" y="1035"/>
                    <a:pt x="236" y="1296"/>
                  </a:cubicBezTo>
                  <a:cubicBezTo>
                    <a:pt x="79" y="943"/>
                    <a:pt x="1" y="550"/>
                    <a:pt x="27" y="171"/>
                  </a:cubicBezTo>
                  <a:lnTo>
                    <a:pt x="27" y="171"/>
                  </a:lnTo>
                  <a:cubicBezTo>
                    <a:pt x="917" y="1"/>
                    <a:pt x="1662" y="1"/>
                    <a:pt x="2263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6626669" y="5703883"/>
              <a:ext cx="96636" cy="59139"/>
            </a:xfrm>
            <a:custGeom>
              <a:avLst/>
              <a:gdLst/>
              <a:ahLst/>
              <a:cxnLst/>
              <a:rect l="l" t="t" r="r" b="b"/>
              <a:pathLst>
                <a:path w="2054" h="1257" extrusionOk="0">
                  <a:moveTo>
                    <a:pt x="2015" y="184"/>
                  </a:moveTo>
                  <a:lnTo>
                    <a:pt x="2053" y="340"/>
                  </a:lnTo>
                  <a:cubicBezTo>
                    <a:pt x="1556" y="616"/>
                    <a:pt x="1138" y="930"/>
                    <a:pt x="772" y="1256"/>
                  </a:cubicBezTo>
                  <a:cubicBezTo>
                    <a:pt x="588" y="1139"/>
                    <a:pt x="432" y="994"/>
                    <a:pt x="301" y="837"/>
                  </a:cubicBezTo>
                  <a:cubicBezTo>
                    <a:pt x="184" y="694"/>
                    <a:pt x="79" y="537"/>
                    <a:pt x="0" y="380"/>
                  </a:cubicBezTo>
                  <a:cubicBezTo>
                    <a:pt x="641" y="119"/>
                    <a:pt x="1347" y="0"/>
                    <a:pt x="2001" y="1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6420512" y="5721761"/>
              <a:ext cx="242483" cy="430155"/>
            </a:xfrm>
            <a:custGeom>
              <a:avLst/>
              <a:gdLst/>
              <a:ahLst/>
              <a:cxnLst/>
              <a:rect l="l" t="t" r="r" b="b"/>
              <a:pathLst>
                <a:path w="5154" h="9143" extrusionOk="0">
                  <a:moveTo>
                    <a:pt x="4683" y="457"/>
                  </a:moveTo>
                  <a:cubicBezTo>
                    <a:pt x="4814" y="614"/>
                    <a:pt x="4970" y="759"/>
                    <a:pt x="5154" y="876"/>
                  </a:cubicBezTo>
                  <a:cubicBezTo>
                    <a:pt x="4735" y="1256"/>
                    <a:pt x="4395" y="1674"/>
                    <a:pt x="4133" y="2093"/>
                  </a:cubicBezTo>
                  <a:cubicBezTo>
                    <a:pt x="3728" y="2079"/>
                    <a:pt x="3310" y="2224"/>
                    <a:pt x="3009" y="2512"/>
                  </a:cubicBezTo>
                  <a:cubicBezTo>
                    <a:pt x="2564" y="2943"/>
                    <a:pt x="2447" y="3689"/>
                    <a:pt x="2734" y="4251"/>
                  </a:cubicBezTo>
                  <a:cubicBezTo>
                    <a:pt x="2839" y="4460"/>
                    <a:pt x="3009" y="4630"/>
                    <a:pt x="3192" y="4761"/>
                  </a:cubicBezTo>
                  <a:cubicBezTo>
                    <a:pt x="2970" y="6526"/>
                    <a:pt x="3415" y="7991"/>
                    <a:pt x="3415" y="7991"/>
                  </a:cubicBezTo>
                  <a:cubicBezTo>
                    <a:pt x="3415" y="7991"/>
                    <a:pt x="2721" y="8450"/>
                    <a:pt x="1531" y="9142"/>
                  </a:cubicBezTo>
                  <a:lnTo>
                    <a:pt x="1439" y="8973"/>
                  </a:lnTo>
                  <a:cubicBezTo>
                    <a:pt x="1334" y="8450"/>
                    <a:pt x="1047" y="7953"/>
                    <a:pt x="615" y="7665"/>
                  </a:cubicBezTo>
                  <a:cubicBezTo>
                    <a:pt x="432" y="7547"/>
                    <a:pt x="210" y="7468"/>
                    <a:pt x="0" y="7442"/>
                  </a:cubicBezTo>
                  <a:cubicBezTo>
                    <a:pt x="53" y="7050"/>
                    <a:pt x="92" y="6657"/>
                    <a:pt x="145" y="6278"/>
                  </a:cubicBezTo>
                  <a:cubicBezTo>
                    <a:pt x="275" y="6343"/>
                    <a:pt x="432" y="6383"/>
                    <a:pt x="589" y="6396"/>
                  </a:cubicBezTo>
                  <a:cubicBezTo>
                    <a:pt x="1177" y="6462"/>
                    <a:pt x="1793" y="6160"/>
                    <a:pt x="2080" y="5637"/>
                  </a:cubicBezTo>
                  <a:cubicBezTo>
                    <a:pt x="2368" y="5127"/>
                    <a:pt x="2316" y="4434"/>
                    <a:pt x="1936" y="3976"/>
                  </a:cubicBezTo>
                  <a:cubicBezTo>
                    <a:pt x="1674" y="3649"/>
                    <a:pt x="1269" y="3466"/>
                    <a:pt x="851" y="3453"/>
                  </a:cubicBezTo>
                  <a:lnTo>
                    <a:pt x="851" y="3440"/>
                  </a:lnTo>
                  <a:cubicBezTo>
                    <a:pt x="1453" y="2158"/>
                    <a:pt x="2447" y="1059"/>
                    <a:pt x="3676" y="340"/>
                  </a:cubicBezTo>
                  <a:cubicBezTo>
                    <a:pt x="3898" y="210"/>
                    <a:pt x="4133" y="91"/>
                    <a:pt x="4382" y="0"/>
                  </a:cubicBezTo>
                  <a:cubicBezTo>
                    <a:pt x="4461" y="157"/>
                    <a:pt x="4566" y="314"/>
                    <a:pt x="4683" y="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6237125" y="5668834"/>
              <a:ext cx="389600" cy="499691"/>
            </a:xfrm>
            <a:custGeom>
              <a:avLst/>
              <a:gdLst/>
              <a:ahLst/>
              <a:cxnLst/>
              <a:rect l="l" t="t" r="r" b="b"/>
              <a:pathLst>
                <a:path w="8281" h="10621" extrusionOk="0">
                  <a:moveTo>
                    <a:pt x="1727" y="9535"/>
                  </a:moveTo>
                  <a:cubicBezTo>
                    <a:pt x="1610" y="9273"/>
                    <a:pt x="1492" y="8999"/>
                    <a:pt x="1374" y="8711"/>
                  </a:cubicBezTo>
                  <a:lnTo>
                    <a:pt x="1479" y="8672"/>
                  </a:lnTo>
                  <a:cubicBezTo>
                    <a:pt x="1910" y="8084"/>
                    <a:pt x="2028" y="7273"/>
                    <a:pt x="1753" y="6592"/>
                  </a:cubicBezTo>
                  <a:cubicBezTo>
                    <a:pt x="1570" y="6160"/>
                    <a:pt x="1244" y="5794"/>
                    <a:pt x="838" y="5559"/>
                  </a:cubicBezTo>
                  <a:cubicBezTo>
                    <a:pt x="616" y="5428"/>
                    <a:pt x="380" y="5337"/>
                    <a:pt x="131" y="5297"/>
                  </a:cubicBezTo>
                  <a:cubicBezTo>
                    <a:pt x="93" y="5154"/>
                    <a:pt x="53" y="5009"/>
                    <a:pt x="1" y="4866"/>
                  </a:cubicBezTo>
                  <a:lnTo>
                    <a:pt x="14" y="4852"/>
                  </a:lnTo>
                  <a:cubicBezTo>
                    <a:pt x="459" y="4421"/>
                    <a:pt x="890" y="4015"/>
                    <a:pt x="1308" y="3649"/>
                  </a:cubicBezTo>
                  <a:cubicBezTo>
                    <a:pt x="1348" y="3754"/>
                    <a:pt x="1401" y="3858"/>
                    <a:pt x="1465" y="3950"/>
                  </a:cubicBezTo>
                  <a:cubicBezTo>
                    <a:pt x="1727" y="4317"/>
                    <a:pt x="2212" y="4512"/>
                    <a:pt x="2669" y="4460"/>
                  </a:cubicBezTo>
                  <a:cubicBezTo>
                    <a:pt x="3127" y="4408"/>
                    <a:pt x="3546" y="4134"/>
                    <a:pt x="3820" y="3754"/>
                  </a:cubicBezTo>
                  <a:cubicBezTo>
                    <a:pt x="4081" y="3387"/>
                    <a:pt x="4200" y="2917"/>
                    <a:pt x="4200" y="2459"/>
                  </a:cubicBezTo>
                  <a:cubicBezTo>
                    <a:pt x="4186" y="2172"/>
                    <a:pt x="4134" y="1884"/>
                    <a:pt x="3977" y="1661"/>
                  </a:cubicBezTo>
                  <a:cubicBezTo>
                    <a:pt x="5546" y="693"/>
                    <a:pt x="6920" y="210"/>
                    <a:pt x="8071" y="0"/>
                  </a:cubicBezTo>
                  <a:lnTo>
                    <a:pt x="8071" y="0"/>
                  </a:lnTo>
                  <a:cubicBezTo>
                    <a:pt x="8045" y="379"/>
                    <a:pt x="8123" y="772"/>
                    <a:pt x="8280" y="1125"/>
                  </a:cubicBezTo>
                  <a:cubicBezTo>
                    <a:pt x="8031" y="1216"/>
                    <a:pt x="7796" y="1335"/>
                    <a:pt x="7574" y="1465"/>
                  </a:cubicBezTo>
                  <a:cubicBezTo>
                    <a:pt x="6345" y="2184"/>
                    <a:pt x="5351" y="3283"/>
                    <a:pt x="4749" y="4565"/>
                  </a:cubicBezTo>
                  <a:cubicBezTo>
                    <a:pt x="4578" y="4565"/>
                    <a:pt x="4409" y="4591"/>
                    <a:pt x="4238" y="4643"/>
                  </a:cubicBezTo>
                  <a:cubicBezTo>
                    <a:pt x="3898" y="4761"/>
                    <a:pt x="3610" y="5035"/>
                    <a:pt x="3441" y="5363"/>
                  </a:cubicBezTo>
                  <a:lnTo>
                    <a:pt x="3427" y="5363"/>
                  </a:lnTo>
                  <a:cubicBezTo>
                    <a:pt x="3101" y="5611"/>
                    <a:pt x="3049" y="6082"/>
                    <a:pt x="3179" y="6462"/>
                  </a:cubicBezTo>
                  <a:cubicBezTo>
                    <a:pt x="3323" y="6880"/>
                    <a:pt x="3637" y="7220"/>
                    <a:pt x="4029" y="7403"/>
                  </a:cubicBezTo>
                  <a:cubicBezTo>
                    <a:pt x="3990" y="7782"/>
                    <a:pt x="3951" y="8175"/>
                    <a:pt x="3898" y="8567"/>
                  </a:cubicBezTo>
                  <a:cubicBezTo>
                    <a:pt x="3584" y="8515"/>
                    <a:pt x="3270" y="8581"/>
                    <a:pt x="3009" y="8750"/>
                  </a:cubicBezTo>
                  <a:cubicBezTo>
                    <a:pt x="2721" y="8933"/>
                    <a:pt x="2525" y="9261"/>
                    <a:pt x="2407" y="9587"/>
                  </a:cubicBezTo>
                  <a:cubicBezTo>
                    <a:pt x="2303" y="9927"/>
                    <a:pt x="2276" y="10281"/>
                    <a:pt x="2238" y="10621"/>
                  </a:cubicBezTo>
                  <a:cubicBezTo>
                    <a:pt x="2093" y="10320"/>
                    <a:pt x="1910" y="9953"/>
                    <a:pt x="1727" y="95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6535587" y="5819571"/>
              <a:ext cx="79416" cy="126228"/>
            </a:xfrm>
            <a:custGeom>
              <a:avLst/>
              <a:gdLst/>
              <a:ahLst/>
              <a:cxnLst/>
              <a:rect l="l" t="t" r="r" b="b"/>
              <a:pathLst>
                <a:path w="1688" h="2683" extrusionOk="0">
                  <a:moveTo>
                    <a:pt x="563" y="433"/>
                  </a:moveTo>
                  <a:cubicBezTo>
                    <a:pt x="864" y="145"/>
                    <a:pt x="1282" y="0"/>
                    <a:pt x="1687" y="14"/>
                  </a:cubicBezTo>
                  <a:cubicBezTo>
                    <a:pt x="1125" y="890"/>
                    <a:pt x="864" y="1819"/>
                    <a:pt x="746" y="2682"/>
                  </a:cubicBezTo>
                  <a:cubicBezTo>
                    <a:pt x="563" y="2551"/>
                    <a:pt x="393" y="2381"/>
                    <a:pt x="288" y="2172"/>
                  </a:cubicBezTo>
                  <a:cubicBezTo>
                    <a:pt x="1" y="1610"/>
                    <a:pt x="118" y="864"/>
                    <a:pt x="563" y="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5196598" y="6097709"/>
              <a:ext cx="1460260" cy="710794"/>
            </a:xfrm>
            <a:custGeom>
              <a:avLst/>
              <a:gdLst/>
              <a:ahLst/>
              <a:cxnLst/>
              <a:rect l="l" t="t" r="r" b="b"/>
              <a:pathLst>
                <a:path w="31038" h="15108" extrusionOk="0">
                  <a:moveTo>
                    <a:pt x="7599" y="7731"/>
                  </a:moveTo>
                  <a:cubicBezTo>
                    <a:pt x="8424" y="7652"/>
                    <a:pt x="9287" y="7560"/>
                    <a:pt x="10163" y="7443"/>
                  </a:cubicBezTo>
                  <a:cubicBezTo>
                    <a:pt x="11183" y="7312"/>
                    <a:pt x="12217" y="7129"/>
                    <a:pt x="13263" y="6920"/>
                  </a:cubicBezTo>
                  <a:cubicBezTo>
                    <a:pt x="13943" y="6776"/>
                    <a:pt x="14636" y="6619"/>
                    <a:pt x="15316" y="6435"/>
                  </a:cubicBezTo>
                  <a:lnTo>
                    <a:pt x="15434" y="6397"/>
                  </a:lnTo>
                  <a:cubicBezTo>
                    <a:pt x="17723" y="5781"/>
                    <a:pt x="19934" y="4932"/>
                    <a:pt x="21896" y="4055"/>
                  </a:cubicBezTo>
                  <a:cubicBezTo>
                    <a:pt x="22196" y="3924"/>
                    <a:pt x="22484" y="3781"/>
                    <a:pt x="22785" y="3650"/>
                  </a:cubicBezTo>
                  <a:cubicBezTo>
                    <a:pt x="23544" y="3296"/>
                    <a:pt x="24263" y="2930"/>
                    <a:pt x="24930" y="2590"/>
                  </a:cubicBezTo>
                  <a:cubicBezTo>
                    <a:pt x="25950" y="2054"/>
                    <a:pt x="26840" y="1570"/>
                    <a:pt x="27546" y="1151"/>
                  </a:cubicBezTo>
                  <a:cubicBezTo>
                    <a:pt x="28736" y="459"/>
                    <a:pt x="29430" y="0"/>
                    <a:pt x="29430" y="0"/>
                  </a:cubicBezTo>
                  <a:lnTo>
                    <a:pt x="31038" y="5991"/>
                  </a:lnTo>
                  <a:cubicBezTo>
                    <a:pt x="31038" y="5991"/>
                    <a:pt x="26709" y="9888"/>
                    <a:pt x="17017" y="12544"/>
                  </a:cubicBezTo>
                  <a:cubicBezTo>
                    <a:pt x="7312" y="15108"/>
                    <a:pt x="1609" y="13891"/>
                    <a:pt x="1609" y="13891"/>
                  </a:cubicBezTo>
                  <a:lnTo>
                    <a:pt x="1" y="7900"/>
                  </a:lnTo>
                  <a:cubicBezTo>
                    <a:pt x="1" y="7900"/>
                    <a:pt x="2119" y="8045"/>
                    <a:pt x="5193" y="7900"/>
                  </a:cubicBezTo>
                  <a:cubicBezTo>
                    <a:pt x="5939" y="7862"/>
                    <a:pt x="6750" y="7809"/>
                    <a:pt x="7599" y="7731"/>
                  </a:cubicBezTo>
                  <a:close/>
                  <a:moveTo>
                    <a:pt x="29639" y="4173"/>
                  </a:moveTo>
                  <a:lnTo>
                    <a:pt x="29639" y="4173"/>
                  </a:lnTo>
                  <a:cubicBezTo>
                    <a:pt x="29468" y="3545"/>
                    <a:pt x="28814" y="3166"/>
                    <a:pt x="28174" y="3336"/>
                  </a:cubicBezTo>
                  <a:cubicBezTo>
                    <a:pt x="27546" y="3506"/>
                    <a:pt x="27166" y="4160"/>
                    <a:pt x="27337" y="4801"/>
                  </a:cubicBezTo>
                  <a:cubicBezTo>
                    <a:pt x="27506" y="5429"/>
                    <a:pt x="28160" y="5808"/>
                    <a:pt x="28788" y="5638"/>
                  </a:cubicBezTo>
                  <a:cubicBezTo>
                    <a:pt x="29430" y="5468"/>
                    <a:pt x="29808" y="4814"/>
                    <a:pt x="29639" y="4173"/>
                  </a:cubicBezTo>
                  <a:close/>
                  <a:moveTo>
                    <a:pt x="26238" y="5938"/>
                  </a:moveTo>
                  <a:lnTo>
                    <a:pt x="26238" y="5938"/>
                  </a:lnTo>
                  <a:cubicBezTo>
                    <a:pt x="26015" y="5115"/>
                    <a:pt x="25178" y="4630"/>
                    <a:pt x="24355" y="4853"/>
                  </a:cubicBezTo>
                  <a:cubicBezTo>
                    <a:pt x="23530" y="5075"/>
                    <a:pt x="23047" y="5912"/>
                    <a:pt x="23269" y="6737"/>
                  </a:cubicBezTo>
                  <a:cubicBezTo>
                    <a:pt x="23491" y="7560"/>
                    <a:pt x="24329" y="8045"/>
                    <a:pt x="25152" y="7822"/>
                  </a:cubicBezTo>
                  <a:cubicBezTo>
                    <a:pt x="25977" y="7600"/>
                    <a:pt x="26460" y="6763"/>
                    <a:pt x="26238" y="5938"/>
                  </a:cubicBezTo>
                  <a:close/>
                  <a:moveTo>
                    <a:pt x="21856" y="7796"/>
                  </a:moveTo>
                  <a:lnTo>
                    <a:pt x="21856" y="7796"/>
                  </a:lnTo>
                  <a:cubicBezTo>
                    <a:pt x="21686" y="7168"/>
                    <a:pt x="21019" y="6789"/>
                    <a:pt x="20391" y="6959"/>
                  </a:cubicBezTo>
                  <a:cubicBezTo>
                    <a:pt x="19751" y="7129"/>
                    <a:pt x="19384" y="7783"/>
                    <a:pt x="19554" y="8424"/>
                  </a:cubicBezTo>
                  <a:cubicBezTo>
                    <a:pt x="19725" y="9051"/>
                    <a:pt x="20378" y="9431"/>
                    <a:pt x="21006" y="9261"/>
                  </a:cubicBezTo>
                  <a:cubicBezTo>
                    <a:pt x="21647" y="9091"/>
                    <a:pt x="22027" y="8437"/>
                    <a:pt x="21856" y="7796"/>
                  </a:cubicBezTo>
                  <a:close/>
                  <a:moveTo>
                    <a:pt x="17396" y="9091"/>
                  </a:moveTo>
                  <a:lnTo>
                    <a:pt x="17396" y="9091"/>
                  </a:lnTo>
                  <a:cubicBezTo>
                    <a:pt x="17173" y="8267"/>
                    <a:pt x="16324" y="7770"/>
                    <a:pt x="15513" y="7992"/>
                  </a:cubicBezTo>
                  <a:cubicBezTo>
                    <a:pt x="14688" y="8214"/>
                    <a:pt x="14205" y="9065"/>
                    <a:pt x="14414" y="9888"/>
                  </a:cubicBezTo>
                  <a:cubicBezTo>
                    <a:pt x="14636" y="10699"/>
                    <a:pt x="15487" y="11196"/>
                    <a:pt x="16310" y="10975"/>
                  </a:cubicBezTo>
                  <a:cubicBezTo>
                    <a:pt x="17135" y="10752"/>
                    <a:pt x="17618" y="9902"/>
                    <a:pt x="17396" y="9091"/>
                  </a:cubicBezTo>
                  <a:close/>
                  <a:moveTo>
                    <a:pt x="12374" y="10294"/>
                  </a:moveTo>
                  <a:lnTo>
                    <a:pt x="12374" y="10294"/>
                  </a:lnTo>
                  <a:cubicBezTo>
                    <a:pt x="12203" y="9653"/>
                    <a:pt x="11549" y="9274"/>
                    <a:pt x="10909" y="9444"/>
                  </a:cubicBezTo>
                  <a:cubicBezTo>
                    <a:pt x="10281" y="9627"/>
                    <a:pt x="9901" y="10268"/>
                    <a:pt x="10072" y="10909"/>
                  </a:cubicBezTo>
                  <a:cubicBezTo>
                    <a:pt x="10241" y="11536"/>
                    <a:pt x="10895" y="11916"/>
                    <a:pt x="11523" y="11746"/>
                  </a:cubicBezTo>
                  <a:cubicBezTo>
                    <a:pt x="12165" y="11576"/>
                    <a:pt x="12543" y="10922"/>
                    <a:pt x="12374" y="10294"/>
                  </a:cubicBezTo>
                  <a:close/>
                  <a:moveTo>
                    <a:pt x="8541" y="10687"/>
                  </a:moveTo>
                  <a:lnTo>
                    <a:pt x="8541" y="10687"/>
                  </a:lnTo>
                  <a:cubicBezTo>
                    <a:pt x="8319" y="9876"/>
                    <a:pt x="7468" y="9379"/>
                    <a:pt x="6658" y="9601"/>
                  </a:cubicBezTo>
                  <a:cubicBezTo>
                    <a:pt x="5834" y="9824"/>
                    <a:pt x="5337" y="10673"/>
                    <a:pt x="5559" y="11498"/>
                  </a:cubicBezTo>
                  <a:cubicBezTo>
                    <a:pt x="5782" y="12309"/>
                    <a:pt x="6631" y="12806"/>
                    <a:pt x="7456" y="12583"/>
                  </a:cubicBezTo>
                  <a:cubicBezTo>
                    <a:pt x="8267" y="12361"/>
                    <a:pt x="8764" y="11510"/>
                    <a:pt x="8541" y="10687"/>
                  </a:cubicBezTo>
                  <a:close/>
                  <a:moveTo>
                    <a:pt x="3898" y="10791"/>
                  </a:moveTo>
                  <a:lnTo>
                    <a:pt x="3898" y="10791"/>
                  </a:lnTo>
                  <a:cubicBezTo>
                    <a:pt x="3728" y="10164"/>
                    <a:pt x="3087" y="9784"/>
                    <a:pt x="2446" y="9954"/>
                  </a:cubicBezTo>
                  <a:cubicBezTo>
                    <a:pt x="1806" y="10124"/>
                    <a:pt x="1439" y="10778"/>
                    <a:pt x="1609" y="11406"/>
                  </a:cubicBezTo>
                  <a:cubicBezTo>
                    <a:pt x="1779" y="12047"/>
                    <a:pt x="2433" y="12426"/>
                    <a:pt x="3061" y="12256"/>
                  </a:cubicBezTo>
                  <a:cubicBezTo>
                    <a:pt x="3702" y="12086"/>
                    <a:pt x="4068" y="11432"/>
                    <a:pt x="3898" y="10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6427286" y="5884213"/>
              <a:ext cx="104681" cy="141566"/>
            </a:xfrm>
            <a:custGeom>
              <a:avLst/>
              <a:gdLst/>
              <a:ahLst/>
              <a:cxnLst/>
              <a:rect l="l" t="t" r="r" b="b"/>
              <a:pathLst>
                <a:path w="2225" h="3009" extrusionOk="0">
                  <a:moveTo>
                    <a:pt x="1792" y="523"/>
                  </a:moveTo>
                  <a:cubicBezTo>
                    <a:pt x="2172" y="981"/>
                    <a:pt x="2224" y="1674"/>
                    <a:pt x="1936" y="2184"/>
                  </a:cubicBezTo>
                  <a:cubicBezTo>
                    <a:pt x="1649" y="2707"/>
                    <a:pt x="1033" y="3009"/>
                    <a:pt x="445" y="2943"/>
                  </a:cubicBezTo>
                  <a:cubicBezTo>
                    <a:pt x="288" y="2930"/>
                    <a:pt x="131" y="2890"/>
                    <a:pt x="1" y="2825"/>
                  </a:cubicBezTo>
                  <a:cubicBezTo>
                    <a:pt x="53" y="2315"/>
                    <a:pt x="118" y="1818"/>
                    <a:pt x="236" y="1334"/>
                  </a:cubicBezTo>
                  <a:cubicBezTo>
                    <a:pt x="341" y="876"/>
                    <a:pt x="498" y="419"/>
                    <a:pt x="707" y="0"/>
                  </a:cubicBezTo>
                  <a:cubicBezTo>
                    <a:pt x="1125" y="13"/>
                    <a:pt x="1530" y="196"/>
                    <a:pt x="1792" y="5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6474662" y="6246612"/>
              <a:ext cx="124347" cy="124347"/>
            </a:xfrm>
            <a:custGeom>
              <a:avLst/>
              <a:gdLst/>
              <a:ahLst/>
              <a:cxnLst/>
              <a:rect l="l" t="t" r="r" b="b"/>
              <a:pathLst>
                <a:path w="2643" h="2643" extrusionOk="0">
                  <a:moveTo>
                    <a:pt x="1008" y="171"/>
                  </a:moveTo>
                  <a:cubicBezTo>
                    <a:pt x="1648" y="1"/>
                    <a:pt x="2302" y="380"/>
                    <a:pt x="2473" y="1008"/>
                  </a:cubicBezTo>
                  <a:cubicBezTo>
                    <a:pt x="2642" y="1649"/>
                    <a:pt x="2264" y="2303"/>
                    <a:pt x="1622" y="2473"/>
                  </a:cubicBezTo>
                  <a:cubicBezTo>
                    <a:pt x="994" y="2643"/>
                    <a:pt x="340" y="2264"/>
                    <a:pt x="171" y="1636"/>
                  </a:cubicBezTo>
                  <a:cubicBezTo>
                    <a:pt x="0" y="995"/>
                    <a:pt x="380" y="341"/>
                    <a:pt x="1008" y="171"/>
                  </a:cubicBezTo>
                  <a:close/>
                  <a:moveTo>
                    <a:pt x="1308" y="1021"/>
                  </a:moveTo>
                  <a:lnTo>
                    <a:pt x="1308" y="1021"/>
                  </a:lnTo>
                  <a:cubicBezTo>
                    <a:pt x="1230" y="720"/>
                    <a:pt x="929" y="537"/>
                    <a:pt x="642" y="616"/>
                  </a:cubicBezTo>
                  <a:cubicBezTo>
                    <a:pt x="354" y="694"/>
                    <a:pt x="183" y="995"/>
                    <a:pt x="262" y="1309"/>
                  </a:cubicBezTo>
                  <a:cubicBezTo>
                    <a:pt x="354" y="1610"/>
                    <a:pt x="654" y="1806"/>
                    <a:pt x="942" y="1727"/>
                  </a:cubicBezTo>
                  <a:cubicBezTo>
                    <a:pt x="1230" y="1649"/>
                    <a:pt x="1400" y="1335"/>
                    <a:pt x="1308" y="10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6298661" y="5746931"/>
              <a:ext cx="136061" cy="134227"/>
            </a:xfrm>
            <a:custGeom>
              <a:avLst/>
              <a:gdLst/>
              <a:ahLst/>
              <a:cxnLst/>
              <a:rect l="l" t="t" r="r" b="b"/>
              <a:pathLst>
                <a:path w="2892" h="2853" extrusionOk="0">
                  <a:moveTo>
                    <a:pt x="2669" y="1"/>
                  </a:moveTo>
                  <a:cubicBezTo>
                    <a:pt x="2826" y="224"/>
                    <a:pt x="2878" y="512"/>
                    <a:pt x="2892" y="799"/>
                  </a:cubicBezTo>
                  <a:cubicBezTo>
                    <a:pt x="2892" y="1257"/>
                    <a:pt x="2773" y="1727"/>
                    <a:pt x="2512" y="2094"/>
                  </a:cubicBezTo>
                  <a:cubicBezTo>
                    <a:pt x="2238" y="2474"/>
                    <a:pt x="1819" y="2748"/>
                    <a:pt x="1361" y="2800"/>
                  </a:cubicBezTo>
                  <a:cubicBezTo>
                    <a:pt x="904" y="2852"/>
                    <a:pt x="419" y="2657"/>
                    <a:pt x="157" y="2290"/>
                  </a:cubicBezTo>
                  <a:cubicBezTo>
                    <a:pt x="93" y="2198"/>
                    <a:pt x="40" y="2094"/>
                    <a:pt x="0" y="1989"/>
                  </a:cubicBezTo>
                  <a:cubicBezTo>
                    <a:pt x="942" y="1166"/>
                    <a:pt x="1832" y="512"/>
                    <a:pt x="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6380522" y="5883554"/>
              <a:ext cx="80028" cy="133615"/>
            </a:xfrm>
            <a:custGeom>
              <a:avLst/>
              <a:gdLst/>
              <a:ahLst/>
              <a:cxnLst/>
              <a:rect l="l" t="t" r="r" b="b"/>
              <a:pathLst>
                <a:path w="1701" h="2840" extrusionOk="0">
                  <a:moveTo>
                    <a:pt x="393" y="799"/>
                  </a:moveTo>
                  <a:cubicBezTo>
                    <a:pt x="562" y="471"/>
                    <a:pt x="850" y="197"/>
                    <a:pt x="1190" y="79"/>
                  </a:cubicBezTo>
                  <a:cubicBezTo>
                    <a:pt x="1361" y="27"/>
                    <a:pt x="1530" y="1"/>
                    <a:pt x="1701" y="1"/>
                  </a:cubicBezTo>
                  <a:lnTo>
                    <a:pt x="1701" y="14"/>
                  </a:lnTo>
                  <a:cubicBezTo>
                    <a:pt x="1492" y="433"/>
                    <a:pt x="1335" y="890"/>
                    <a:pt x="1230" y="1348"/>
                  </a:cubicBezTo>
                  <a:cubicBezTo>
                    <a:pt x="1112" y="1832"/>
                    <a:pt x="1047" y="2329"/>
                    <a:pt x="995" y="2839"/>
                  </a:cubicBezTo>
                  <a:cubicBezTo>
                    <a:pt x="589" y="2656"/>
                    <a:pt x="275" y="2316"/>
                    <a:pt x="131" y="1898"/>
                  </a:cubicBezTo>
                  <a:cubicBezTo>
                    <a:pt x="1" y="1518"/>
                    <a:pt x="53" y="1047"/>
                    <a:pt x="37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6162038" y="5187643"/>
              <a:ext cx="137332" cy="128628"/>
            </a:xfrm>
            <a:custGeom>
              <a:avLst/>
              <a:gdLst/>
              <a:ahLst/>
              <a:cxnLst/>
              <a:rect l="l" t="t" r="r" b="b"/>
              <a:pathLst>
                <a:path w="2919" h="2734" extrusionOk="0">
                  <a:moveTo>
                    <a:pt x="1256" y="91"/>
                  </a:moveTo>
                  <a:cubicBezTo>
                    <a:pt x="2264" y="288"/>
                    <a:pt x="2918" y="1268"/>
                    <a:pt x="2721" y="2262"/>
                  </a:cubicBezTo>
                  <a:cubicBezTo>
                    <a:pt x="2683" y="2433"/>
                    <a:pt x="2630" y="2590"/>
                    <a:pt x="2552" y="2733"/>
                  </a:cubicBezTo>
                  <a:lnTo>
                    <a:pt x="1819" y="2210"/>
                  </a:lnTo>
                  <a:lnTo>
                    <a:pt x="1492" y="2550"/>
                  </a:lnTo>
                  <a:lnTo>
                    <a:pt x="1035" y="2564"/>
                  </a:lnTo>
                  <a:cubicBezTo>
                    <a:pt x="1035" y="2538"/>
                    <a:pt x="1047" y="2524"/>
                    <a:pt x="1047" y="2498"/>
                  </a:cubicBezTo>
                  <a:cubicBezTo>
                    <a:pt x="1047" y="2498"/>
                    <a:pt x="1035" y="2498"/>
                    <a:pt x="1008" y="2524"/>
                  </a:cubicBezTo>
                  <a:lnTo>
                    <a:pt x="852" y="2119"/>
                  </a:lnTo>
                  <a:cubicBezTo>
                    <a:pt x="1165" y="2001"/>
                    <a:pt x="1413" y="1739"/>
                    <a:pt x="1479" y="1399"/>
                  </a:cubicBezTo>
                  <a:cubicBezTo>
                    <a:pt x="1584" y="876"/>
                    <a:pt x="1244" y="366"/>
                    <a:pt x="721" y="262"/>
                  </a:cubicBezTo>
                  <a:cubicBezTo>
                    <a:pt x="485" y="209"/>
                    <a:pt x="250" y="262"/>
                    <a:pt x="41" y="379"/>
                  </a:cubicBezTo>
                  <a:lnTo>
                    <a:pt x="1" y="288"/>
                  </a:lnTo>
                  <a:cubicBezTo>
                    <a:pt x="367" y="79"/>
                    <a:pt x="812" y="0"/>
                    <a:pt x="1256" y="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6232185" y="5291615"/>
              <a:ext cx="49917" cy="46812"/>
            </a:xfrm>
            <a:custGeom>
              <a:avLst/>
              <a:gdLst/>
              <a:ahLst/>
              <a:cxnLst/>
              <a:rect l="l" t="t" r="r" b="b"/>
              <a:pathLst>
                <a:path w="1061" h="995" extrusionOk="0">
                  <a:moveTo>
                    <a:pt x="328" y="0"/>
                  </a:moveTo>
                  <a:lnTo>
                    <a:pt x="1061" y="523"/>
                  </a:lnTo>
                  <a:cubicBezTo>
                    <a:pt x="982" y="706"/>
                    <a:pt x="864" y="863"/>
                    <a:pt x="721" y="994"/>
                  </a:cubicBezTo>
                  <a:lnTo>
                    <a:pt x="1" y="3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5" name="Google Shape;1945;p30"/>
            <p:cNvSpPr/>
            <p:nvPr/>
          </p:nvSpPr>
          <p:spPr>
            <a:xfrm>
              <a:off x="6364526" y="6071834"/>
              <a:ext cx="128063" cy="147776"/>
            </a:xfrm>
            <a:custGeom>
              <a:avLst/>
              <a:gdLst/>
              <a:ahLst/>
              <a:cxnLst/>
              <a:rect l="l" t="t" r="r" b="b"/>
              <a:pathLst>
                <a:path w="2722" h="3141" extrusionOk="0">
                  <a:moveTo>
                    <a:pt x="2629" y="1532"/>
                  </a:moveTo>
                  <a:lnTo>
                    <a:pt x="2721" y="1701"/>
                  </a:lnTo>
                  <a:cubicBezTo>
                    <a:pt x="2015" y="2120"/>
                    <a:pt x="1125" y="2604"/>
                    <a:pt x="105" y="3140"/>
                  </a:cubicBezTo>
                  <a:cubicBezTo>
                    <a:pt x="105" y="3140"/>
                    <a:pt x="65" y="3075"/>
                    <a:pt x="1" y="2957"/>
                  </a:cubicBezTo>
                  <a:lnTo>
                    <a:pt x="13" y="2957"/>
                  </a:lnTo>
                  <a:cubicBezTo>
                    <a:pt x="693" y="2238"/>
                    <a:pt x="995" y="1244"/>
                    <a:pt x="1152" y="276"/>
                  </a:cubicBezTo>
                  <a:lnTo>
                    <a:pt x="1190" y="1"/>
                  </a:lnTo>
                  <a:cubicBezTo>
                    <a:pt x="1400" y="27"/>
                    <a:pt x="1622" y="106"/>
                    <a:pt x="1805" y="224"/>
                  </a:cubicBezTo>
                  <a:cubicBezTo>
                    <a:pt x="2237" y="512"/>
                    <a:pt x="2524" y="1009"/>
                    <a:pt x="2629" y="15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6" name="Google Shape;1946;p30"/>
            <p:cNvSpPr/>
            <p:nvPr/>
          </p:nvSpPr>
          <p:spPr>
            <a:xfrm>
              <a:off x="6483272" y="6271875"/>
              <a:ext cx="57304" cy="59703"/>
            </a:xfrm>
            <a:custGeom>
              <a:avLst/>
              <a:gdLst/>
              <a:ahLst/>
              <a:cxnLst/>
              <a:rect l="l" t="t" r="r" b="b"/>
              <a:pathLst>
                <a:path w="1218" h="1269" extrusionOk="0">
                  <a:moveTo>
                    <a:pt x="459" y="79"/>
                  </a:moveTo>
                  <a:cubicBezTo>
                    <a:pt x="746" y="0"/>
                    <a:pt x="1047" y="183"/>
                    <a:pt x="1125" y="484"/>
                  </a:cubicBezTo>
                  <a:cubicBezTo>
                    <a:pt x="1217" y="798"/>
                    <a:pt x="1047" y="1112"/>
                    <a:pt x="759" y="1190"/>
                  </a:cubicBezTo>
                  <a:cubicBezTo>
                    <a:pt x="471" y="1269"/>
                    <a:pt x="171" y="1073"/>
                    <a:pt x="79" y="772"/>
                  </a:cubicBezTo>
                  <a:cubicBezTo>
                    <a:pt x="0" y="458"/>
                    <a:pt x="171" y="157"/>
                    <a:pt x="459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6198405" y="5307611"/>
              <a:ext cx="67701" cy="58527"/>
            </a:xfrm>
            <a:custGeom>
              <a:avLst/>
              <a:gdLst/>
              <a:ahLst/>
              <a:cxnLst/>
              <a:rect l="l" t="t" r="r" b="b"/>
              <a:pathLst>
                <a:path w="1439" h="1244" extrusionOk="0">
                  <a:moveTo>
                    <a:pt x="719" y="0"/>
                  </a:moveTo>
                  <a:lnTo>
                    <a:pt x="1439" y="654"/>
                  </a:lnTo>
                  <a:cubicBezTo>
                    <a:pt x="1073" y="1034"/>
                    <a:pt x="549" y="1243"/>
                    <a:pt x="0" y="1203"/>
                  </a:cubicBezTo>
                  <a:cubicBezTo>
                    <a:pt x="65" y="811"/>
                    <a:pt x="157" y="406"/>
                    <a:pt x="262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6138092" y="5197475"/>
              <a:ext cx="98470" cy="92919"/>
            </a:xfrm>
            <a:custGeom>
              <a:avLst/>
              <a:gdLst/>
              <a:ahLst/>
              <a:cxnLst/>
              <a:rect l="l" t="t" r="r" b="b"/>
              <a:pathLst>
                <a:path w="2093" h="1975" extrusionOk="0">
                  <a:moveTo>
                    <a:pt x="1230" y="53"/>
                  </a:moveTo>
                  <a:cubicBezTo>
                    <a:pt x="1753" y="157"/>
                    <a:pt x="2093" y="667"/>
                    <a:pt x="1988" y="1190"/>
                  </a:cubicBezTo>
                  <a:cubicBezTo>
                    <a:pt x="1922" y="1530"/>
                    <a:pt x="1674" y="1792"/>
                    <a:pt x="1361" y="1910"/>
                  </a:cubicBezTo>
                  <a:cubicBezTo>
                    <a:pt x="1204" y="1962"/>
                    <a:pt x="1033" y="1975"/>
                    <a:pt x="864" y="1936"/>
                  </a:cubicBezTo>
                  <a:cubicBezTo>
                    <a:pt x="340" y="1832"/>
                    <a:pt x="0" y="1335"/>
                    <a:pt x="105" y="811"/>
                  </a:cubicBezTo>
                  <a:cubicBezTo>
                    <a:pt x="157" y="536"/>
                    <a:pt x="327" y="301"/>
                    <a:pt x="562" y="170"/>
                  </a:cubicBezTo>
                  <a:cubicBezTo>
                    <a:pt x="759" y="53"/>
                    <a:pt x="994" y="0"/>
                    <a:pt x="1230" y="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6342367" y="6069387"/>
              <a:ext cx="78193" cy="141566"/>
            </a:xfrm>
            <a:custGeom>
              <a:avLst/>
              <a:gdLst/>
              <a:ahLst/>
              <a:cxnLst/>
              <a:rect l="l" t="t" r="r" b="b"/>
              <a:pathLst>
                <a:path w="1662" h="3009" extrusionOk="0">
                  <a:moveTo>
                    <a:pt x="1661" y="53"/>
                  </a:moveTo>
                  <a:lnTo>
                    <a:pt x="1623" y="328"/>
                  </a:lnTo>
                  <a:cubicBezTo>
                    <a:pt x="1466" y="1296"/>
                    <a:pt x="1164" y="2290"/>
                    <a:pt x="484" y="3009"/>
                  </a:cubicBezTo>
                  <a:lnTo>
                    <a:pt x="472" y="3009"/>
                  </a:lnTo>
                  <a:cubicBezTo>
                    <a:pt x="379" y="2839"/>
                    <a:pt x="210" y="2526"/>
                    <a:pt x="1" y="2107"/>
                  </a:cubicBezTo>
                  <a:cubicBezTo>
                    <a:pt x="39" y="1767"/>
                    <a:pt x="66" y="1413"/>
                    <a:pt x="170" y="1073"/>
                  </a:cubicBezTo>
                  <a:cubicBezTo>
                    <a:pt x="288" y="747"/>
                    <a:pt x="484" y="419"/>
                    <a:pt x="772" y="236"/>
                  </a:cubicBezTo>
                  <a:cubicBezTo>
                    <a:pt x="1033" y="67"/>
                    <a:pt x="1347" y="1"/>
                    <a:pt x="1661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6206356" y="5305118"/>
              <a:ext cx="4987" cy="3152"/>
            </a:xfrm>
            <a:custGeom>
              <a:avLst/>
              <a:gdLst/>
              <a:ahLst/>
              <a:cxnLst/>
              <a:rect l="l" t="t" r="r" b="b"/>
              <a:pathLst>
                <a:path w="106" h="67" extrusionOk="0">
                  <a:moveTo>
                    <a:pt x="105" y="1"/>
                  </a:moveTo>
                  <a:cubicBezTo>
                    <a:pt x="105" y="27"/>
                    <a:pt x="93" y="41"/>
                    <a:pt x="93" y="67"/>
                  </a:cubicBezTo>
                  <a:lnTo>
                    <a:pt x="1" y="67"/>
                  </a:lnTo>
                  <a:cubicBezTo>
                    <a:pt x="27" y="41"/>
                    <a:pt x="53" y="27"/>
                    <a:pt x="66" y="27"/>
                  </a:cubicBezTo>
                  <a:cubicBezTo>
                    <a:pt x="93" y="1"/>
                    <a:pt x="105" y="1"/>
                    <a:pt x="105" y="1"/>
                  </a:cubicBezTo>
                  <a:close/>
                </a:path>
              </a:pathLst>
            </a:custGeom>
            <a:solidFill>
              <a:srgbClr val="F6CA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6155922" y="5308223"/>
              <a:ext cx="54810" cy="56034"/>
            </a:xfrm>
            <a:custGeom>
              <a:avLst/>
              <a:gdLst/>
              <a:ahLst/>
              <a:cxnLst/>
              <a:rect l="l" t="t" r="r" b="b"/>
              <a:pathLst>
                <a:path w="1165" h="1191" extrusionOk="0">
                  <a:moveTo>
                    <a:pt x="1073" y="1"/>
                  </a:moveTo>
                  <a:lnTo>
                    <a:pt x="1165" y="1"/>
                  </a:lnTo>
                  <a:cubicBezTo>
                    <a:pt x="1060" y="393"/>
                    <a:pt x="968" y="798"/>
                    <a:pt x="903" y="1190"/>
                  </a:cubicBezTo>
                  <a:cubicBezTo>
                    <a:pt x="825" y="1190"/>
                    <a:pt x="746" y="1178"/>
                    <a:pt x="668" y="1164"/>
                  </a:cubicBezTo>
                  <a:cubicBezTo>
                    <a:pt x="419" y="1112"/>
                    <a:pt x="197" y="1021"/>
                    <a:pt x="0" y="877"/>
                  </a:cubicBezTo>
                  <a:cubicBezTo>
                    <a:pt x="511" y="406"/>
                    <a:pt x="903" y="118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6111605" y="5201145"/>
              <a:ext cx="97906" cy="148341"/>
            </a:xfrm>
            <a:custGeom>
              <a:avLst/>
              <a:gdLst/>
              <a:ahLst/>
              <a:cxnLst/>
              <a:rect l="l" t="t" r="r" b="b"/>
              <a:pathLst>
                <a:path w="2081" h="3153" extrusionOk="0">
                  <a:moveTo>
                    <a:pt x="1924" y="1832"/>
                  </a:moveTo>
                  <a:lnTo>
                    <a:pt x="2080" y="2237"/>
                  </a:lnTo>
                  <a:cubicBezTo>
                    <a:pt x="2067" y="2237"/>
                    <a:pt x="2041" y="2251"/>
                    <a:pt x="2015" y="2277"/>
                  </a:cubicBezTo>
                  <a:cubicBezTo>
                    <a:pt x="1845" y="2394"/>
                    <a:pt x="1453" y="2682"/>
                    <a:pt x="942" y="3153"/>
                  </a:cubicBezTo>
                  <a:cubicBezTo>
                    <a:pt x="340" y="2760"/>
                    <a:pt x="0" y="2015"/>
                    <a:pt x="157" y="1257"/>
                  </a:cubicBezTo>
                  <a:cubicBezTo>
                    <a:pt x="262" y="707"/>
                    <a:pt x="616" y="263"/>
                    <a:pt x="1073" y="1"/>
                  </a:cubicBezTo>
                  <a:lnTo>
                    <a:pt x="1113" y="92"/>
                  </a:lnTo>
                  <a:cubicBezTo>
                    <a:pt x="890" y="223"/>
                    <a:pt x="720" y="458"/>
                    <a:pt x="668" y="733"/>
                  </a:cubicBezTo>
                  <a:cubicBezTo>
                    <a:pt x="563" y="1257"/>
                    <a:pt x="903" y="1754"/>
                    <a:pt x="1427" y="1858"/>
                  </a:cubicBezTo>
                  <a:cubicBezTo>
                    <a:pt x="1596" y="1897"/>
                    <a:pt x="1767" y="1884"/>
                    <a:pt x="1924" y="1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6096220" y="5349435"/>
              <a:ext cx="102234" cy="131168"/>
            </a:xfrm>
            <a:custGeom>
              <a:avLst/>
              <a:gdLst/>
              <a:ahLst/>
              <a:cxnLst/>
              <a:rect l="l" t="t" r="r" b="b"/>
              <a:pathLst>
                <a:path w="2173" h="2788" extrusionOk="0">
                  <a:moveTo>
                    <a:pt x="1937" y="288"/>
                  </a:moveTo>
                  <a:cubicBezTo>
                    <a:pt x="2015" y="302"/>
                    <a:pt x="2094" y="314"/>
                    <a:pt x="2172" y="314"/>
                  </a:cubicBezTo>
                  <a:cubicBezTo>
                    <a:pt x="2015" y="1139"/>
                    <a:pt x="1910" y="1963"/>
                    <a:pt x="1871" y="2787"/>
                  </a:cubicBezTo>
                  <a:cubicBezTo>
                    <a:pt x="1792" y="2747"/>
                    <a:pt x="1714" y="2709"/>
                    <a:pt x="1649" y="2669"/>
                  </a:cubicBezTo>
                  <a:cubicBezTo>
                    <a:pt x="1348" y="2473"/>
                    <a:pt x="1112" y="2185"/>
                    <a:pt x="850" y="1936"/>
                  </a:cubicBezTo>
                  <a:cubicBezTo>
                    <a:pt x="603" y="1715"/>
                    <a:pt x="327" y="1505"/>
                    <a:pt x="1" y="1453"/>
                  </a:cubicBezTo>
                  <a:cubicBezTo>
                    <a:pt x="458" y="851"/>
                    <a:pt x="890" y="367"/>
                    <a:pt x="1269" y="1"/>
                  </a:cubicBezTo>
                  <a:cubicBezTo>
                    <a:pt x="1466" y="145"/>
                    <a:pt x="1688" y="236"/>
                    <a:pt x="1937" y="288"/>
                  </a:cubicBezTo>
                  <a:close/>
                </a:path>
              </a:pathLst>
            </a:custGeom>
            <a:solidFill>
              <a:srgbClr val="75B2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6255002" y="5930318"/>
              <a:ext cx="77581" cy="148388"/>
            </a:xfrm>
            <a:custGeom>
              <a:avLst/>
              <a:gdLst/>
              <a:ahLst/>
              <a:cxnLst/>
              <a:rect l="l" t="t" r="r" b="b"/>
              <a:pathLst>
                <a:path w="1649" h="3154" extrusionOk="0">
                  <a:moveTo>
                    <a:pt x="536" y="2029"/>
                  </a:moveTo>
                  <a:cubicBezTo>
                    <a:pt x="367" y="1558"/>
                    <a:pt x="183" y="1047"/>
                    <a:pt x="0" y="524"/>
                  </a:cubicBezTo>
                  <a:cubicBezTo>
                    <a:pt x="210" y="407"/>
                    <a:pt x="379" y="210"/>
                    <a:pt x="458" y="1"/>
                  </a:cubicBezTo>
                  <a:cubicBezTo>
                    <a:pt x="864" y="236"/>
                    <a:pt x="1190" y="602"/>
                    <a:pt x="1373" y="1034"/>
                  </a:cubicBezTo>
                  <a:cubicBezTo>
                    <a:pt x="1648" y="1715"/>
                    <a:pt x="1530" y="2526"/>
                    <a:pt x="1099" y="3114"/>
                  </a:cubicBezTo>
                  <a:lnTo>
                    <a:pt x="994" y="3153"/>
                  </a:lnTo>
                  <a:cubicBezTo>
                    <a:pt x="850" y="2800"/>
                    <a:pt x="693" y="2421"/>
                    <a:pt x="536" y="20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6061782" y="5417747"/>
              <a:ext cx="122465" cy="115125"/>
            </a:xfrm>
            <a:custGeom>
              <a:avLst/>
              <a:gdLst/>
              <a:ahLst/>
              <a:cxnLst/>
              <a:rect l="l" t="t" r="r" b="b"/>
              <a:pathLst>
                <a:path w="2603" h="2447" extrusionOk="0">
                  <a:moveTo>
                    <a:pt x="79" y="1100"/>
                  </a:moveTo>
                  <a:cubicBezTo>
                    <a:pt x="53" y="1100"/>
                    <a:pt x="27" y="1100"/>
                    <a:pt x="0" y="1112"/>
                  </a:cubicBezTo>
                  <a:cubicBezTo>
                    <a:pt x="248" y="694"/>
                    <a:pt x="497" y="327"/>
                    <a:pt x="733" y="1"/>
                  </a:cubicBezTo>
                  <a:cubicBezTo>
                    <a:pt x="1059" y="53"/>
                    <a:pt x="1335" y="263"/>
                    <a:pt x="1582" y="484"/>
                  </a:cubicBezTo>
                  <a:cubicBezTo>
                    <a:pt x="1844" y="733"/>
                    <a:pt x="2080" y="1021"/>
                    <a:pt x="2381" y="1217"/>
                  </a:cubicBezTo>
                  <a:cubicBezTo>
                    <a:pt x="2446" y="1257"/>
                    <a:pt x="2524" y="1295"/>
                    <a:pt x="2603" y="1335"/>
                  </a:cubicBezTo>
                  <a:cubicBezTo>
                    <a:pt x="2577" y="1701"/>
                    <a:pt x="2564" y="2068"/>
                    <a:pt x="2564" y="2446"/>
                  </a:cubicBezTo>
                  <a:cubicBezTo>
                    <a:pt x="2145" y="2408"/>
                    <a:pt x="1727" y="2237"/>
                    <a:pt x="1413" y="1949"/>
                  </a:cubicBezTo>
                  <a:cubicBezTo>
                    <a:pt x="1138" y="1701"/>
                    <a:pt x="942" y="1374"/>
                    <a:pt x="615" y="1217"/>
                  </a:cubicBezTo>
                  <a:cubicBezTo>
                    <a:pt x="445" y="1126"/>
                    <a:pt x="262" y="1100"/>
                    <a:pt x="79" y="1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6280831" y="6315535"/>
              <a:ext cx="160620" cy="160667"/>
            </a:xfrm>
            <a:custGeom>
              <a:avLst/>
              <a:gdLst/>
              <a:ahLst/>
              <a:cxnLst/>
              <a:rect l="l" t="t" r="r" b="b"/>
              <a:pathLst>
                <a:path w="3414" h="3415" extrusionOk="0">
                  <a:moveTo>
                    <a:pt x="1309" y="223"/>
                  </a:moveTo>
                  <a:cubicBezTo>
                    <a:pt x="2132" y="0"/>
                    <a:pt x="2969" y="485"/>
                    <a:pt x="3192" y="1308"/>
                  </a:cubicBezTo>
                  <a:cubicBezTo>
                    <a:pt x="3414" y="2133"/>
                    <a:pt x="2931" y="2970"/>
                    <a:pt x="2106" y="3192"/>
                  </a:cubicBezTo>
                  <a:cubicBezTo>
                    <a:pt x="1283" y="3415"/>
                    <a:pt x="445" y="2930"/>
                    <a:pt x="223" y="2107"/>
                  </a:cubicBezTo>
                  <a:cubicBezTo>
                    <a:pt x="1" y="1282"/>
                    <a:pt x="484" y="445"/>
                    <a:pt x="1309" y="223"/>
                  </a:cubicBezTo>
                  <a:close/>
                  <a:moveTo>
                    <a:pt x="1701" y="1322"/>
                  </a:moveTo>
                  <a:lnTo>
                    <a:pt x="1701" y="1322"/>
                  </a:lnTo>
                  <a:cubicBezTo>
                    <a:pt x="1583" y="930"/>
                    <a:pt x="1204" y="681"/>
                    <a:pt x="824" y="785"/>
                  </a:cubicBezTo>
                  <a:cubicBezTo>
                    <a:pt x="445" y="890"/>
                    <a:pt x="236" y="1296"/>
                    <a:pt x="341" y="1688"/>
                  </a:cubicBezTo>
                  <a:cubicBezTo>
                    <a:pt x="445" y="2081"/>
                    <a:pt x="838" y="2329"/>
                    <a:pt x="1217" y="2224"/>
                  </a:cubicBezTo>
                  <a:cubicBezTo>
                    <a:pt x="1583" y="2119"/>
                    <a:pt x="1806" y="1714"/>
                    <a:pt x="1701" y="1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6165143" y="6117375"/>
              <a:ext cx="204374" cy="152105"/>
            </a:xfrm>
            <a:custGeom>
              <a:avLst/>
              <a:gdLst/>
              <a:ahLst/>
              <a:cxnLst/>
              <a:rect l="l" t="t" r="r" b="b"/>
              <a:pathLst>
                <a:path w="4344" h="3233" extrusionOk="0">
                  <a:moveTo>
                    <a:pt x="3768" y="1087"/>
                  </a:moveTo>
                  <a:cubicBezTo>
                    <a:pt x="3977" y="1506"/>
                    <a:pt x="4146" y="1819"/>
                    <a:pt x="4239" y="1989"/>
                  </a:cubicBezTo>
                  <a:cubicBezTo>
                    <a:pt x="4303" y="2107"/>
                    <a:pt x="4343" y="2172"/>
                    <a:pt x="4343" y="2172"/>
                  </a:cubicBezTo>
                  <a:cubicBezTo>
                    <a:pt x="3676" y="2512"/>
                    <a:pt x="2957" y="2878"/>
                    <a:pt x="2198" y="3232"/>
                  </a:cubicBezTo>
                  <a:lnTo>
                    <a:pt x="2120" y="3049"/>
                  </a:lnTo>
                  <a:cubicBezTo>
                    <a:pt x="1021" y="2552"/>
                    <a:pt x="315" y="1413"/>
                    <a:pt x="27" y="250"/>
                  </a:cubicBezTo>
                  <a:cubicBezTo>
                    <a:pt x="27" y="210"/>
                    <a:pt x="13" y="171"/>
                    <a:pt x="1" y="132"/>
                  </a:cubicBezTo>
                  <a:cubicBezTo>
                    <a:pt x="184" y="119"/>
                    <a:pt x="367" y="145"/>
                    <a:pt x="550" y="198"/>
                  </a:cubicBezTo>
                  <a:cubicBezTo>
                    <a:pt x="877" y="302"/>
                    <a:pt x="1178" y="498"/>
                    <a:pt x="1504" y="564"/>
                  </a:cubicBezTo>
                  <a:cubicBezTo>
                    <a:pt x="1923" y="668"/>
                    <a:pt x="2368" y="550"/>
                    <a:pt x="2747" y="341"/>
                  </a:cubicBezTo>
                  <a:cubicBezTo>
                    <a:pt x="2931" y="250"/>
                    <a:pt x="3100" y="132"/>
                    <a:pt x="3257" y="1"/>
                  </a:cubicBezTo>
                  <a:cubicBezTo>
                    <a:pt x="3440" y="419"/>
                    <a:pt x="3623" y="786"/>
                    <a:pt x="3768" y="10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6055619" y="5469451"/>
              <a:ext cx="128628" cy="123123"/>
            </a:xfrm>
            <a:custGeom>
              <a:avLst/>
              <a:gdLst/>
              <a:ahLst/>
              <a:cxnLst/>
              <a:rect l="l" t="t" r="r" b="b"/>
              <a:pathLst>
                <a:path w="2734" h="2617" extrusionOk="0">
                  <a:moveTo>
                    <a:pt x="2695" y="1347"/>
                  </a:moveTo>
                  <a:cubicBezTo>
                    <a:pt x="2695" y="1766"/>
                    <a:pt x="2708" y="2198"/>
                    <a:pt x="2734" y="2617"/>
                  </a:cubicBezTo>
                  <a:cubicBezTo>
                    <a:pt x="2355" y="2590"/>
                    <a:pt x="1975" y="2460"/>
                    <a:pt x="1635" y="2276"/>
                  </a:cubicBezTo>
                  <a:cubicBezTo>
                    <a:pt x="1086" y="2001"/>
                    <a:pt x="589" y="1609"/>
                    <a:pt x="27" y="1361"/>
                  </a:cubicBezTo>
                  <a:cubicBezTo>
                    <a:pt x="1" y="903"/>
                    <a:pt x="53" y="432"/>
                    <a:pt x="210" y="1"/>
                  </a:cubicBezTo>
                  <a:cubicBezTo>
                    <a:pt x="393" y="1"/>
                    <a:pt x="576" y="27"/>
                    <a:pt x="746" y="118"/>
                  </a:cubicBezTo>
                  <a:cubicBezTo>
                    <a:pt x="1073" y="275"/>
                    <a:pt x="1269" y="602"/>
                    <a:pt x="1544" y="850"/>
                  </a:cubicBezTo>
                  <a:cubicBezTo>
                    <a:pt x="1858" y="1138"/>
                    <a:pt x="2276" y="1309"/>
                    <a:pt x="2695" y="1347"/>
                  </a:cubicBezTo>
                  <a:close/>
                </a:path>
              </a:pathLst>
            </a:custGeom>
            <a:solidFill>
              <a:srgbClr val="75B2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6157146" y="6025728"/>
              <a:ext cx="161279" cy="123123"/>
            </a:xfrm>
            <a:custGeom>
              <a:avLst/>
              <a:gdLst/>
              <a:ahLst/>
              <a:cxnLst/>
              <a:rect l="l" t="t" r="r" b="b"/>
              <a:pathLst>
                <a:path w="3428" h="2617" extrusionOk="0">
                  <a:moveTo>
                    <a:pt x="3074" y="1125"/>
                  </a:moveTo>
                  <a:cubicBezTo>
                    <a:pt x="3192" y="1413"/>
                    <a:pt x="3310" y="1687"/>
                    <a:pt x="3427" y="1949"/>
                  </a:cubicBezTo>
                  <a:cubicBezTo>
                    <a:pt x="3270" y="2080"/>
                    <a:pt x="3101" y="2198"/>
                    <a:pt x="2917" y="2289"/>
                  </a:cubicBezTo>
                  <a:cubicBezTo>
                    <a:pt x="2538" y="2498"/>
                    <a:pt x="2093" y="2616"/>
                    <a:pt x="1674" y="2512"/>
                  </a:cubicBezTo>
                  <a:cubicBezTo>
                    <a:pt x="1348" y="2446"/>
                    <a:pt x="1047" y="2250"/>
                    <a:pt x="720" y="2146"/>
                  </a:cubicBezTo>
                  <a:cubicBezTo>
                    <a:pt x="537" y="2093"/>
                    <a:pt x="354" y="2067"/>
                    <a:pt x="171" y="2080"/>
                  </a:cubicBezTo>
                  <a:cubicBezTo>
                    <a:pt x="53" y="1518"/>
                    <a:pt x="0" y="929"/>
                    <a:pt x="0" y="353"/>
                  </a:cubicBezTo>
                  <a:cubicBezTo>
                    <a:pt x="262" y="484"/>
                    <a:pt x="497" y="667"/>
                    <a:pt x="759" y="759"/>
                  </a:cubicBezTo>
                  <a:cubicBezTo>
                    <a:pt x="1151" y="916"/>
                    <a:pt x="1610" y="890"/>
                    <a:pt x="1976" y="681"/>
                  </a:cubicBezTo>
                  <a:cubicBezTo>
                    <a:pt x="2263" y="536"/>
                    <a:pt x="2485" y="288"/>
                    <a:pt x="2616" y="1"/>
                  </a:cubicBezTo>
                  <a:cubicBezTo>
                    <a:pt x="2773" y="393"/>
                    <a:pt x="2930" y="772"/>
                    <a:pt x="3074" y="1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6056842" y="5533434"/>
              <a:ext cx="134791" cy="146506"/>
            </a:xfrm>
            <a:custGeom>
              <a:avLst/>
              <a:gdLst/>
              <a:ahLst/>
              <a:cxnLst/>
              <a:rect l="l" t="t" r="r" b="b"/>
              <a:pathLst>
                <a:path w="2865" h="3114" extrusionOk="0">
                  <a:moveTo>
                    <a:pt x="2708" y="1257"/>
                  </a:moveTo>
                  <a:cubicBezTo>
                    <a:pt x="2734" y="1871"/>
                    <a:pt x="2786" y="2486"/>
                    <a:pt x="2865" y="3088"/>
                  </a:cubicBezTo>
                  <a:cubicBezTo>
                    <a:pt x="2525" y="3114"/>
                    <a:pt x="2185" y="3062"/>
                    <a:pt x="1858" y="2969"/>
                  </a:cubicBezTo>
                  <a:cubicBezTo>
                    <a:pt x="1440" y="2839"/>
                    <a:pt x="1060" y="2629"/>
                    <a:pt x="681" y="2394"/>
                  </a:cubicBezTo>
                  <a:cubicBezTo>
                    <a:pt x="602" y="2237"/>
                    <a:pt x="524" y="2067"/>
                    <a:pt x="458" y="1897"/>
                  </a:cubicBezTo>
                  <a:cubicBezTo>
                    <a:pt x="210" y="1309"/>
                    <a:pt x="39" y="655"/>
                    <a:pt x="1" y="1"/>
                  </a:cubicBezTo>
                  <a:cubicBezTo>
                    <a:pt x="563" y="249"/>
                    <a:pt x="1060" y="641"/>
                    <a:pt x="1609" y="916"/>
                  </a:cubicBezTo>
                  <a:cubicBezTo>
                    <a:pt x="1949" y="1100"/>
                    <a:pt x="2329" y="1230"/>
                    <a:pt x="2708" y="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6088834" y="5646016"/>
              <a:ext cx="117572" cy="125617"/>
            </a:xfrm>
            <a:custGeom>
              <a:avLst/>
              <a:gdLst/>
              <a:ahLst/>
              <a:cxnLst/>
              <a:rect l="l" t="t" r="r" b="b"/>
              <a:pathLst>
                <a:path w="2499" h="2670" extrusionOk="0">
                  <a:moveTo>
                    <a:pt x="2185" y="695"/>
                  </a:moveTo>
                  <a:cubicBezTo>
                    <a:pt x="2263" y="1361"/>
                    <a:pt x="2368" y="2003"/>
                    <a:pt x="2499" y="2643"/>
                  </a:cubicBezTo>
                  <a:cubicBezTo>
                    <a:pt x="2080" y="2669"/>
                    <a:pt x="1649" y="2591"/>
                    <a:pt x="1243" y="2473"/>
                  </a:cubicBezTo>
                  <a:cubicBezTo>
                    <a:pt x="1217" y="2460"/>
                    <a:pt x="1178" y="2447"/>
                    <a:pt x="1152" y="2434"/>
                  </a:cubicBezTo>
                  <a:cubicBezTo>
                    <a:pt x="838" y="1597"/>
                    <a:pt x="380" y="812"/>
                    <a:pt x="1" y="1"/>
                  </a:cubicBezTo>
                  <a:cubicBezTo>
                    <a:pt x="380" y="236"/>
                    <a:pt x="760" y="446"/>
                    <a:pt x="1178" y="576"/>
                  </a:cubicBezTo>
                  <a:cubicBezTo>
                    <a:pt x="1505" y="669"/>
                    <a:pt x="1845" y="721"/>
                    <a:pt x="2185" y="6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6157146" y="5947537"/>
              <a:ext cx="123123" cy="121336"/>
            </a:xfrm>
            <a:custGeom>
              <a:avLst/>
              <a:gdLst/>
              <a:ahLst/>
              <a:cxnLst/>
              <a:rect l="l" t="t" r="r" b="b"/>
              <a:pathLst>
                <a:path w="2617" h="2579" extrusionOk="0">
                  <a:moveTo>
                    <a:pt x="2080" y="158"/>
                  </a:moveTo>
                  <a:cubicBezTo>
                    <a:pt x="2263" y="681"/>
                    <a:pt x="2447" y="1192"/>
                    <a:pt x="2616" y="1663"/>
                  </a:cubicBezTo>
                  <a:cubicBezTo>
                    <a:pt x="2485" y="1950"/>
                    <a:pt x="2263" y="2198"/>
                    <a:pt x="1976" y="2343"/>
                  </a:cubicBezTo>
                  <a:cubicBezTo>
                    <a:pt x="1610" y="2552"/>
                    <a:pt x="1151" y="2578"/>
                    <a:pt x="759" y="2421"/>
                  </a:cubicBezTo>
                  <a:cubicBezTo>
                    <a:pt x="497" y="2329"/>
                    <a:pt x="262" y="2146"/>
                    <a:pt x="0" y="2015"/>
                  </a:cubicBezTo>
                  <a:cubicBezTo>
                    <a:pt x="0" y="1427"/>
                    <a:pt x="40" y="838"/>
                    <a:pt x="66" y="262"/>
                  </a:cubicBezTo>
                  <a:cubicBezTo>
                    <a:pt x="79" y="171"/>
                    <a:pt x="79" y="93"/>
                    <a:pt x="92" y="1"/>
                  </a:cubicBezTo>
                  <a:cubicBezTo>
                    <a:pt x="262" y="67"/>
                    <a:pt x="445" y="132"/>
                    <a:pt x="628" y="198"/>
                  </a:cubicBezTo>
                  <a:cubicBezTo>
                    <a:pt x="1034" y="315"/>
                    <a:pt x="1479" y="393"/>
                    <a:pt x="1884" y="250"/>
                  </a:cubicBezTo>
                  <a:cubicBezTo>
                    <a:pt x="1950" y="224"/>
                    <a:pt x="2028" y="198"/>
                    <a:pt x="2080" y="1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6161474" y="5841730"/>
              <a:ext cx="93577" cy="124347"/>
            </a:xfrm>
            <a:custGeom>
              <a:avLst/>
              <a:gdLst/>
              <a:ahLst/>
              <a:cxnLst/>
              <a:rect l="l" t="t" r="r" b="b"/>
              <a:pathLst>
                <a:path w="1989" h="2643" extrusionOk="0">
                  <a:moveTo>
                    <a:pt x="1739" y="1622"/>
                  </a:moveTo>
                  <a:cubicBezTo>
                    <a:pt x="1831" y="1884"/>
                    <a:pt x="1910" y="2145"/>
                    <a:pt x="1988" y="2407"/>
                  </a:cubicBezTo>
                  <a:cubicBezTo>
                    <a:pt x="1936" y="2447"/>
                    <a:pt x="1858" y="2473"/>
                    <a:pt x="1792" y="2499"/>
                  </a:cubicBezTo>
                  <a:cubicBezTo>
                    <a:pt x="1387" y="2642"/>
                    <a:pt x="942" y="2564"/>
                    <a:pt x="536" y="2447"/>
                  </a:cubicBezTo>
                  <a:cubicBezTo>
                    <a:pt x="353" y="2381"/>
                    <a:pt x="170" y="2316"/>
                    <a:pt x="0" y="2250"/>
                  </a:cubicBezTo>
                  <a:cubicBezTo>
                    <a:pt x="26" y="1610"/>
                    <a:pt x="53" y="956"/>
                    <a:pt x="26" y="302"/>
                  </a:cubicBezTo>
                  <a:cubicBezTo>
                    <a:pt x="144" y="314"/>
                    <a:pt x="262" y="314"/>
                    <a:pt x="393" y="302"/>
                  </a:cubicBezTo>
                  <a:cubicBezTo>
                    <a:pt x="707" y="275"/>
                    <a:pt x="1033" y="171"/>
                    <a:pt x="1295" y="0"/>
                  </a:cubicBezTo>
                  <a:cubicBezTo>
                    <a:pt x="1399" y="406"/>
                    <a:pt x="1504" y="799"/>
                    <a:pt x="1609" y="1191"/>
                  </a:cubicBezTo>
                  <a:cubicBezTo>
                    <a:pt x="1661" y="1334"/>
                    <a:pt x="1701" y="1479"/>
                    <a:pt x="1739" y="16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6142985" y="5760480"/>
              <a:ext cx="79416" cy="96071"/>
            </a:xfrm>
            <a:custGeom>
              <a:avLst/>
              <a:gdLst/>
              <a:ahLst/>
              <a:cxnLst/>
              <a:rect l="l" t="t" r="r" b="b"/>
              <a:pathLst>
                <a:path w="1688" h="2042" extrusionOk="0">
                  <a:moveTo>
                    <a:pt x="1348" y="210"/>
                  </a:moveTo>
                  <a:cubicBezTo>
                    <a:pt x="1452" y="721"/>
                    <a:pt x="1570" y="1230"/>
                    <a:pt x="1688" y="1727"/>
                  </a:cubicBezTo>
                  <a:cubicBezTo>
                    <a:pt x="1426" y="1898"/>
                    <a:pt x="1100" y="2002"/>
                    <a:pt x="786" y="2029"/>
                  </a:cubicBezTo>
                  <a:cubicBezTo>
                    <a:pt x="655" y="2041"/>
                    <a:pt x="537" y="2041"/>
                    <a:pt x="419" y="2029"/>
                  </a:cubicBezTo>
                  <a:cubicBezTo>
                    <a:pt x="380" y="1558"/>
                    <a:pt x="327" y="1087"/>
                    <a:pt x="197" y="629"/>
                  </a:cubicBezTo>
                  <a:cubicBezTo>
                    <a:pt x="144" y="419"/>
                    <a:pt x="79" y="210"/>
                    <a:pt x="1" y="1"/>
                  </a:cubicBezTo>
                  <a:cubicBezTo>
                    <a:pt x="27" y="14"/>
                    <a:pt x="66" y="27"/>
                    <a:pt x="92" y="40"/>
                  </a:cubicBezTo>
                  <a:cubicBezTo>
                    <a:pt x="498" y="158"/>
                    <a:pt x="929" y="236"/>
                    <a:pt x="1348" y="2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6291934" y="6347526"/>
              <a:ext cx="73865" cy="77581"/>
            </a:xfrm>
            <a:custGeom>
              <a:avLst/>
              <a:gdLst/>
              <a:ahLst/>
              <a:cxnLst/>
              <a:rect l="l" t="t" r="r" b="b"/>
              <a:pathLst>
                <a:path w="1570" h="1649" extrusionOk="0">
                  <a:moveTo>
                    <a:pt x="588" y="105"/>
                  </a:moveTo>
                  <a:cubicBezTo>
                    <a:pt x="968" y="1"/>
                    <a:pt x="1347" y="250"/>
                    <a:pt x="1465" y="642"/>
                  </a:cubicBezTo>
                  <a:cubicBezTo>
                    <a:pt x="1570" y="1034"/>
                    <a:pt x="1347" y="1439"/>
                    <a:pt x="981" y="1544"/>
                  </a:cubicBezTo>
                  <a:cubicBezTo>
                    <a:pt x="602" y="1649"/>
                    <a:pt x="209" y="1401"/>
                    <a:pt x="105" y="1008"/>
                  </a:cubicBezTo>
                  <a:cubicBezTo>
                    <a:pt x="0" y="616"/>
                    <a:pt x="209" y="210"/>
                    <a:pt x="588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5951600" y="5730371"/>
              <a:ext cx="211149" cy="171112"/>
            </a:xfrm>
            <a:custGeom>
              <a:avLst/>
              <a:gdLst/>
              <a:ahLst/>
              <a:cxnLst/>
              <a:rect l="l" t="t" r="r" b="b"/>
              <a:pathLst>
                <a:path w="4488" h="3637" extrusionOk="0">
                  <a:moveTo>
                    <a:pt x="4069" y="641"/>
                  </a:moveTo>
                  <a:cubicBezTo>
                    <a:pt x="4147" y="850"/>
                    <a:pt x="4212" y="1059"/>
                    <a:pt x="4265" y="1269"/>
                  </a:cubicBezTo>
                  <a:cubicBezTo>
                    <a:pt x="4395" y="1727"/>
                    <a:pt x="4448" y="2198"/>
                    <a:pt x="4487" y="2669"/>
                  </a:cubicBezTo>
                  <a:cubicBezTo>
                    <a:pt x="4043" y="2642"/>
                    <a:pt x="3611" y="2538"/>
                    <a:pt x="3179" y="2433"/>
                  </a:cubicBezTo>
                  <a:cubicBezTo>
                    <a:pt x="2630" y="2315"/>
                    <a:pt x="2055" y="2210"/>
                    <a:pt x="1505" y="2367"/>
                  </a:cubicBezTo>
                  <a:cubicBezTo>
                    <a:pt x="956" y="2512"/>
                    <a:pt x="498" y="2904"/>
                    <a:pt x="171" y="3361"/>
                  </a:cubicBezTo>
                  <a:cubicBezTo>
                    <a:pt x="119" y="3453"/>
                    <a:pt x="53" y="3544"/>
                    <a:pt x="1" y="3636"/>
                  </a:cubicBezTo>
                  <a:cubicBezTo>
                    <a:pt x="14" y="2721"/>
                    <a:pt x="79" y="1858"/>
                    <a:pt x="184" y="1047"/>
                  </a:cubicBezTo>
                  <a:cubicBezTo>
                    <a:pt x="576" y="1125"/>
                    <a:pt x="995" y="1085"/>
                    <a:pt x="1375" y="890"/>
                  </a:cubicBezTo>
                  <a:cubicBezTo>
                    <a:pt x="1779" y="693"/>
                    <a:pt x="2081" y="379"/>
                    <a:pt x="2250" y="0"/>
                  </a:cubicBezTo>
                  <a:lnTo>
                    <a:pt x="2369" y="39"/>
                  </a:lnTo>
                  <a:cubicBezTo>
                    <a:pt x="2957" y="196"/>
                    <a:pt x="3493" y="458"/>
                    <a:pt x="4069" y="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031579" y="5469451"/>
              <a:ext cx="33921" cy="64032"/>
            </a:xfrm>
            <a:custGeom>
              <a:avLst/>
              <a:gdLst/>
              <a:ahLst/>
              <a:cxnLst/>
              <a:rect l="l" t="t" r="r" b="b"/>
              <a:pathLst>
                <a:path w="721" h="1361" extrusionOk="0">
                  <a:moveTo>
                    <a:pt x="642" y="13"/>
                  </a:moveTo>
                  <a:cubicBezTo>
                    <a:pt x="669" y="1"/>
                    <a:pt x="695" y="1"/>
                    <a:pt x="721" y="1"/>
                  </a:cubicBezTo>
                  <a:cubicBezTo>
                    <a:pt x="564" y="432"/>
                    <a:pt x="512" y="903"/>
                    <a:pt x="538" y="1361"/>
                  </a:cubicBezTo>
                  <a:cubicBezTo>
                    <a:pt x="498" y="1347"/>
                    <a:pt x="446" y="1321"/>
                    <a:pt x="407" y="1309"/>
                  </a:cubicBezTo>
                  <a:cubicBezTo>
                    <a:pt x="276" y="1256"/>
                    <a:pt x="145" y="1216"/>
                    <a:pt x="1" y="1190"/>
                  </a:cubicBezTo>
                  <a:cubicBezTo>
                    <a:pt x="210" y="772"/>
                    <a:pt x="420" y="367"/>
                    <a:pt x="642" y="13"/>
                  </a:cubicBezTo>
                  <a:close/>
                </a:path>
              </a:pathLst>
            </a:custGeom>
            <a:solidFill>
              <a:srgbClr val="4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951600" y="5834343"/>
              <a:ext cx="212984" cy="186496"/>
            </a:xfrm>
            <a:custGeom>
              <a:avLst/>
              <a:gdLst/>
              <a:ahLst/>
              <a:cxnLst/>
              <a:rect l="l" t="t" r="r" b="b"/>
              <a:pathLst>
                <a:path w="4527" h="3964" extrusionOk="0">
                  <a:moveTo>
                    <a:pt x="4487" y="459"/>
                  </a:moveTo>
                  <a:cubicBezTo>
                    <a:pt x="4526" y="1113"/>
                    <a:pt x="4487" y="1767"/>
                    <a:pt x="4461" y="2407"/>
                  </a:cubicBezTo>
                  <a:cubicBezTo>
                    <a:pt x="4238" y="2328"/>
                    <a:pt x="4003" y="2250"/>
                    <a:pt x="3768" y="2211"/>
                  </a:cubicBezTo>
                  <a:cubicBezTo>
                    <a:pt x="3061" y="2067"/>
                    <a:pt x="2303" y="2224"/>
                    <a:pt x="1701" y="2630"/>
                  </a:cubicBezTo>
                  <a:cubicBezTo>
                    <a:pt x="1230" y="2944"/>
                    <a:pt x="864" y="3427"/>
                    <a:pt x="668" y="3964"/>
                  </a:cubicBezTo>
                  <a:cubicBezTo>
                    <a:pt x="445" y="3572"/>
                    <a:pt x="210" y="3166"/>
                    <a:pt x="1" y="2787"/>
                  </a:cubicBezTo>
                  <a:lnTo>
                    <a:pt x="27" y="2761"/>
                  </a:lnTo>
                  <a:cubicBezTo>
                    <a:pt x="1" y="2302"/>
                    <a:pt x="1" y="1858"/>
                    <a:pt x="1" y="1426"/>
                  </a:cubicBezTo>
                  <a:cubicBezTo>
                    <a:pt x="53" y="1334"/>
                    <a:pt x="119" y="1243"/>
                    <a:pt x="171" y="1151"/>
                  </a:cubicBezTo>
                  <a:cubicBezTo>
                    <a:pt x="498" y="694"/>
                    <a:pt x="956" y="302"/>
                    <a:pt x="1505" y="157"/>
                  </a:cubicBezTo>
                  <a:cubicBezTo>
                    <a:pt x="2055" y="0"/>
                    <a:pt x="2630" y="105"/>
                    <a:pt x="3179" y="223"/>
                  </a:cubicBezTo>
                  <a:cubicBezTo>
                    <a:pt x="3611" y="328"/>
                    <a:pt x="4043" y="432"/>
                    <a:pt x="4487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6093115" y="6123538"/>
              <a:ext cx="175487" cy="164949"/>
            </a:xfrm>
            <a:custGeom>
              <a:avLst/>
              <a:gdLst/>
              <a:ahLst/>
              <a:cxnLst/>
              <a:rect l="l" t="t" r="r" b="b"/>
              <a:pathLst>
                <a:path w="3730" h="3506" extrusionOk="0">
                  <a:moveTo>
                    <a:pt x="3651" y="2918"/>
                  </a:moveTo>
                  <a:lnTo>
                    <a:pt x="3729" y="3101"/>
                  </a:lnTo>
                  <a:cubicBezTo>
                    <a:pt x="3428" y="3232"/>
                    <a:pt x="3140" y="3375"/>
                    <a:pt x="2840" y="3506"/>
                  </a:cubicBezTo>
                  <a:lnTo>
                    <a:pt x="2840" y="3506"/>
                  </a:lnTo>
                  <a:cubicBezTo>
                    <a:pt x="1872" y="3087"/>
                    <a:pt x="904" y="2238"/>
                    <a:pt x="1" y="1165"/>
                  </a:cubicBezTo>
                  <a:cubicBezTo>
                    <a:pt x="93" y="890"/>
                    <a:pt x="250" y="616"/>
                    <a:pt x="472" y="419"/>
                  </a:cubicBezTo>
                  <a:cubicBezTo>
                    <a:pt x="760" y="158"/>
                    <a:pt x="1152" y="14"/>
                    <a:pt x="1532" y="1"/>
                  </a:cubicBezTo>
                  <a:cubicBezTo>
                    <a:pt x="1544" y="40"/>
                    <a:pt x="1558" y="79"/>
                    <a:pt x="1558" y="119"/>
                  </a:cubicBezTo>
                  <a:cubicBezTo>
                    <a:pt x="1846" y="1282"/>
                    <a:pt x="2552" y="2421"/>
                    <a:pt x="3651" y="29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998364" y="5595582"/>
              <a:ext cx="144671" cy="164949"/>
            </a:xfrm>
            <a:custGeom>
              <a:avLst/>
              <a:gdLst/>
              <a:ahLst/>
              <a:cxnLst/>
              <a:rect l="l" t="t" r="r" b="b"/>
              <a:pathLst>
                <a:path w="3075" h="3506" extrusionOk="0">
                  <a:moveTo>
                    <a:pt x="1387" y="1753"/>
                  </a:moveTo>
                  <a:cubicBezTo>
                    <a:pt x="1348" y="1584"/>
                    <a:pt x="1296" y="1427"/>
                    <a:pt x="1230" y="1282"/>
                  </a:cubicBezTo>
                  <a:cubicBezTo>
                    <a:pt x="969" y="759"/>
                    <a:pt x="511" y="419"/>
                    <a:pt x="1" y="302"/>
                  </a:cubicBezTo>
                  <a:cubicBezTo>
                    <a:pt x="27" y="197"/>
                    <a:pt x="67" y="92"/>
                    <a:pt x="105" y="0"/>
                  </a:cubicBezTo>
                  <a:cubicBezTo>
                    <a:pt x="576" y="197"/>
                    <a:pt x="1021" y="485"/>
                    <a:pt x="1466" y="773"/>
                  </a:cubicBezTo>
                  <a:cubicBezTo>
                    <a:pt x="1610" y="877"/>
                    <a:pt x="1767" y="982"/>
                    <a:pt x="1924" y="1073"/>
                  </a:cubicBezTo>
                  <a:cubicBezTo>
                    <a:pt x="2303" y="1884"/>
                    <a:pt x="2761" y="2669"/>
                    <a:pt x="3075" y="3506"/>
                  </a:cubicBezTo>
                  <a:cubicBezTo>
                    <a:pt x="2499" y="3323"/>
                    <a:pt x="1963" y="3061"/>
                    <a:pt x="1375" y="2904"/>
                  </a:cubicBezTo>
                  <a:lnTo>
                    <a:pt x="1256" y="2865"/>
                  </a:lnTo>
                  <a:cubicBezTo>
                    <a:pt x="1335" y="2695"/>
                    <a:pt x="1387" y="2512"/>
                    <a:pt x="1401" y="2329"/>
                  </a:cubicBezTo>
                  <a:cubicBezTo>
                    <a:pt x="1427" y="2133"/>
                    <a:pt x="1427" y="1936"/>
                    <a:pt x="1387" y="17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6003304" y="5525436"/>
              <a:ext cx="85579" cy="120630"/>
            </a:xfrm>
            <a:custGeom>
              <a:avLst/>
              <a:gdLst/>
              <a:ahLst/>
              <a:cxnLst/>
              <a:rect l="l" t="t" r="r" b="b"/>
              <a:pathLst>
                <a:path w="1819" h="2564" extrusionOk="0">
                  <a:moveTo>
                    <a:pt x="1008" y="119"/>
                  </a:moveTo>
                  <a:cubicBezTo>
                    <a:pt x="1047" y="131"/>
                    <a:pt x="1099" y="157"/>
                    <a:pt x="1139" y="171"/>
                  </a:cubicBezTo>
                  <a:cubicBezTo>
                    <a:pt x="1177" y="825"/>
                    <a:pt x="1348" y="1479"/>
                    <a:pt x="1596" y="2067"/>
                  </a:cubicBezTo>
                  <a:cubicBezTo>
                    <a:pt x="1662" y="2237"/>
                    <a:pt x="1740" y="2407"/>
                    <a:pt x="1819" y="2564"/>
                  </a:cubicBezTo>
                  <a:cubicBezTo>
                    <a:pt x="1662" y="2473"/>
                    <a:pt x="1505" y="2368"/>
                    <a:pt x="1361" y="2264"/>
                  </a:cubicBezTo>
                  <a:cubicBezTo>
                    <a:pt x="916" y="1976"/>
                    <a:pt x="471" y="1688"/>
                    <a:pt x="0" y="1491"/>
                  </a:cubicBezTo>
                  <a:cubicBezTo>
                    <a:pt x="183" y="956"/>
                    <a:pt x="393" y="459"/>
                    <a:pt x="602" y="0"/>
                  </a:cubicBezTo>
                  <a:cubicBezTo>
                    <a:pt x="746" y="26"/>
                    <a:pt x="877" y="66"/>
                    <a:pt x="100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5983027" y="5931541"/>
              <a:ext cx="178498" cy="188990"/>
            </a:xfrm>
            <a:custGeom>
              <a:avLst/>
              <a:gdLst/>
              <a:ahLst/>
              <a:cxnLst/>
              <a:rect l="l" t="t" r="r" b="b"/>
              <a:pathLst>
                <a:path w="3794" h="4017" extrusionOk="0">
                  <a:moveTo>
                    <a:pt x="3793" y="341"/>
                  </a:moveTo>
                  <a:cubicBezTo>
                    <a:pt x="3780" y="433"/>
                    <a:pt x="3780" y="511"/>
                    <a:pt x="3767" y="602"/>
                  </a:cubicBezTo>
                  <a:cubicBezTo>
                    <a:pt x="3741" y="1178"/>
                    <a:pt x="3701" y="1767"/>
                    <a:pt x="3701" y="2355"/>
                  </a:cubicBezTo>
                  <a:cubicBezTo>
                    <a:pt x="3584" y="2290"/>
                    <a:pt x="3466" y="2238"/>
                    <a:pt x="3335" y="2212"/>
                  </a:cubicBezTo>
                  <a:cubicBezTo>
                    <a:pt x="2759" y="2081"/>
                    <a:pt x="2184" y="2434"/>
                    <a:pt x="1844" y="2904"/>
                  </a:cubicBezTo>
                  <a:cubicBezTo>
                    <a:pt x="1622" y="3245"/>
                    <a:pt x="1491" y="3624"/>
                    <a:pt x="1387" y="4017"/>
                  </a:cubicBezTo>
                  <a:cubicBezTo>
                    <a:pt x="902" y="3349"/>
                    <a:pt x="445" y="2630"/>
                    <a:pt x="0" y="1898"/>
                  </a:cubicBezTo>
                  <a:cubicBezTo>
                    <a:pt x="196" y="1361"/>
                    <a:pt x="562" y="878"/>
                    <a:pt x="1033" y="564"/>
                  </a:cubicBezTo>
                  <a:cubicBezTo>
                    <a:pt x="1635" y="158"/>
                    <a:pt x="2393" y="1"/>
                    <a:pt x="3100" y="145"/>
                  </a:cubicBezTo>
                  <a:cubicBezTo>
                    <a:pt x="3335" y="184"/>
                    <a:pt x="3570" y="262"/>
                    <a:pt x="3793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966372" y="5609743"/>
              <a:ext cx="97906" cy="127405"/>
            </a:xfrm>
            <a:custGeom>
              <a:avLst/>
              <a:gdLst/>
              <a:ahLst/>
              <a:cxnLst/>
              <a:rect l="l" t="t" r="r" b="b"/>
              <a:pathLst>
                <a:path w="2081" h="2708" extrusionOk="0">
                  <a:moveTo>
                    <a:pt x="1910" y="981"/>
                  </a:moveTo>
                  <a:cubicBezTo>
                    <a:pt x="1976" y="1126"/>
                    <a:pt x="2028" y="1283"/>
                    <a:pt x="2067" y="1452"/>
                  </a:cubicBezTo>
                  <a:lnTo>
                    <a:pt x="1152" y="1478"/>
                  </a:lnTo>
                  <a:lnTo>
                    <a:pt x="1099" y="1949"/>
                  </a:lnTo>
                  <a:lnTo>
                    <a:pt x="2081" y="2028"/>
                  </a:lnTo>
                  <a:cubicBezTo>
                    <a:pt x="2067" y="2211"/>
                    <a:pt x="2015" y="2394"/>
                    <a:pt x="1936" y="2564"/>
                  </a:cubicBezTo>
                  <a:cubicBezTo>
                    <a:pt x="1361" y="2420"/>
                    <a:pt x="733" y="2407"/>
                    <a:pt x="197" y="2669"/>
                  </a:cubicBezTo>
                  <a:lnTo>
                    <a:pt x="1" y="2708"/>
                  </a:lnTo>
                  <a:cubicBezTo>
                    <a:pt x="27" y="2551"/>
                    <a:pt x="53" y="2394"/>
                    <a:pt x="93" y="2250"/>
                  </a:cubicBezTo>
                  <a:cubicBezTo>
                    <a:pt x="459" y="1975"/>
                    <a:pt x="602" y="1466"/>
                    <a:pt x="393" y="1034"/>
                  </a:cubicBezTo>
                  <a:lnTo>
                    <a:pt x="367" y="1007"/>
                  </a:lnTo>
                  <a:cubicBezTo>
                    <a:pt x="459" y="655"/>
                    <a:pt x="563" y="315"/>
                    <a:pt x="681" y="1"/>
                  </a:cubicBezTo>
                  <a:cubicBezTo>
                    <a:pt x="1191" y="118"/>
                    <a:pt x="1649" y="458"/>
                    <a:pt x="1910" y="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6018076" y="5678055"/>
              <a:ext cx="47424" cy="27099"/>
            </a:xfrm>
            <a:custGeom>
              <a:avLst/>
              <a:gdLst/>
              <a:ahLst/>
              <a:cxnLst/>
              <a:rect l="l" t="t" r="r" b="b"/>
              <a:pathLst>
                <a:path w="1008" h="576" extrusionOk="0">
                  <a:moveTo>
                    <a:pt x="53" y="26"/>
                  </a:moveTo>
                  <a:lnTo>
                    <a:pt x="968" y="0"/>
                  </a:lnTo>
                  <a:cubicBezTo>
                    <a:pt x="1008" y="183"/>
                    <a:pt x="1008" y="380"/>
                    <a:pt x="982" y="576"/>
                  </a:cubicBezTo>
                  <a:lnTo>
                    <a:pt x="0" y="4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5666733" y="5704542"/>
              <a:ext cx="560006" cy="718745"/>
            </a:xfrm>
            <a:custGeom>
              <a:avLst/>
              <a:gdLst/>
              <a:ahLst/>
              <a:cxnLst/>
              <a:rect l="l" t="t" r="r" b="b"/>
              <a:pathLst>
                <a:path w="11903" h="15277" extrusionOk="0">
                  <a:moveTo>
                    <a:pt x="9064" y="10071"/>
                  </a:moveTo>
                  <a:cubicBezTo>
                    <a:pt x="9967" y="11144"/>
                    <a:pt x="10935" y="11993"/>
                    <a:pt x="11903" y="12412"/>
                  </a:cubicBezTo>
                  <a:lnTo>
                    <a:pt x="11903" y="12412"/>
                  </a:lnTo>
                  <a:cubicBezTo>
                    <a:pt x="9941" y="13289"/>
                    <a:pt x="7730" y="14138"/>
                    <a:pt x="5441" y="14754"/>
                  </a:cubicBezTo>
                  <a:lnTo>
                    <a:pt x="5323" y="14792"/>
                  </a:lnTo>
                  <a:cubicBezTo>
                    <a:pt x="4643" y="14976"/>
                    <a:pt x="3950" y="15133"/>
                    <a:pt x="3270" y="15277"/>
                  </a:cubicBezTo>
                  <a:cubicBezTo>
                    <a:pt x="4434" y="14112"/>
                    <a:pt x="5088" y="12464"/>
                    <a:pt x="5023" y="10816"/>
                  </a:cubicBezTo>
                  <a:cubicBezTo>
                    <a:pt x="4957" y="9182"/>
                    <a:pt x="4172" y="7573"/>
                    <a:pt x="2917" y="6514"/>
                  </a:cubicBezTo>
                  <a:cubicBezTo>
                    <a:pt x="2302" y="5990"/>
                    <a:pt x="1582" y="5598"/>
                    <a:pt x="1021" y="5049"/>
                  </a:cubicBezTo>
                  <a:cubicBezTo>
                    <a:pt x="431" y="4486"/>
                    <a:pt x="0" y="3675"/>
                    <a:pt x="183" y="2890"/>
                  </a:cubicBezTo>
                  <a:cubicBezTo>
                    <a:pt x="353" y="2119"/>
                    <a:pt x="1059" y="1582"/>
                    <a:pt x="1739" y="1190"/>
                  </a:cubicBezTo>
                  <a:cubicBezTo>
                    <a:pt x="2341" y="837"/>
                    <a:pt x="2982" y="523"/>
                    <a:pt x="3427" y="0"/>
                  </a:cubicBezTo>
                  <a:cubicBezTo>
                    <a:pt x="3597" y="431"/>
                    <a:pt x="4460" y="2564"/>
                    <a:pt x="5742" y="4957"/>
                  </a:cubicBezTo>
                  <a:lnTo>
                    <a:pt x="6056" y="5546"/>
                  </a:lnTo>
                  <a:cubicBezTo>
                    <a:pt x="6265" y="5925"/>
                    <a:pt x="6500" y="6331"/>
                    <a:pt x="6723" y="6723"/>
                  </a:cubicBezTo>
                  <a:cubicBezTo>
                    <a:pt x="7168" y="7455"/>
                    <a:pt x="7625" y="8174"/>
                    <a:pt x="8110" y="8842"/>
                  </a:cubicBezTo>
                  <a:cubicBezTo>
                    <a:pt x="8424" y="9273"/>
                    <a:pt x="8737" y="9691"/>
                    <a:pt x="9064" y="100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6048233" y="6029445"/>
              <a:ext cx="116960" cy="148952"/>
            </a:xfrm>
            <a:custGeom>
              <a:avLst/>
              <a:gdLst/>
              <a:ahLst/>
              <a:cxnLst/>
              <a:rect l="l" t="t" r="r" b="b"/>
              <a:pathLst>
                <a:path w="2486" h="3166" extrusionOk="0">
                  <a:moveTo>
                    <a:pt x="2315" y="274"/>
                  </a:moveTo>
                  <a:cubicBezTo>
                    <a:pt x="2315" y="850"/>
                    <a:pt x="2368" y="1439"/>
                    <a:pt x="2486" y="2001"/>
                  </a:cubicBezTo>
                  <a:cubicBezTo>
                    <a:pt x="2106" y="2014"/>
                    <a:pt x="1714" y="2158"/>
                    <a:pt x="1426" y="2419"/>
                  </a:cubicBezTo>
                  <a:cubicBezTo>
                    <a:pt x="1204" y="2628"/>
                    <a:pt x="1047" y="2890"/>
                    <a:pt x="955" y="3165"/>
                  </a:cubicBezTo>
                  <a:cubicBezTo>
                    <a:pt x="628" y="2785"/>
                    <a:pt x="315" y="2367"/>
                    <a:pt x="1" y="1936"/>
                  </a:cubicBezTo>
                  <a:cubicBezTo>
                    <a:pt x="105" y="1543"/>
                    <a:pt x="236" y="1164"/>
                    <a:pt x="458" y="823"/>
                  </a:cubicBezTo>
                  <a:cubicBezTo>
                    <a:pt x="798" y="353"/>
                    <a:pt x="1373" y="0"/>
                    <a:pt x="1949" y="131"/>
                  </a:cubicBezTo>
                  <a:cubicBezTo>
                    <a:pt x="2080" y="157"/>
                    <a:pt x="2198" y="209"/>
                    <a:pt x="2315" y="2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108547" y="6417108"/>
              <a:ext cx="124347" cy="124347"/>
            </a:xfrm>
            <a:custGeom>
              <a:avLst/>
              <a:gdLst/>
              <a:ahLst/>
              <a:cxnLst/>
              <a:rect l="l" t="t" r="r" b="b"/>
              <a:pathLst>
                <a:path w="2643" h="2643" extrusionOk="0">
                  <a:moveTo>
                    <a:pt x="1007" y="170"/>
                  </a:moveTo>
                  <a:cubicBezTo>
                    <a:pt x="1635" y="0"/>
                    <a:pt x="2302" y="379"/>
                    <a:pt x="2472" y="1007"/>
                  </a:cubicBezTo>
                  <a:cubicBezTo>
                    <a:pt x="2643" y="1648"/>
                    <a:pt x="2263" y="2302"/>
                    <a:pt x="1622" y="2472"/>
                  </a:cubicBezTo>
                  <a:cubicBezTo>
                    <a:pt x="994" y="2642"/>
                    <a:pt x="341" y="2262"/>
                    <a:pt x="170" y="1635"/>
                  </a:cubicBezTo>
                  <a:cubicBezTo>
                    <a:pt x="0" y="994"/>
                    <a:pt x="367" y="340"/>
                    <a:pt x="1007" y="170"/>
                  </a:cubicBezTo>
                  <a:close/>
                  <a:moveTo>
                    <a:pt x="1308" y="1020"/>
                  </a:moveTo>
                  <a:lnTo>
                    <a:pt x="1308" y="1020"/>
                  </a:lnTo>
                  <a:cubicBezTo>
                    <a:pt x="1230" y="719"/>
                    <a:pt x="929" y="536"/>
                    <a:pt x="628" y="614"/>
                  </a:cubicBezTo>
                  <a:cubicBezTo>
                    <a:pt x="341" y="680"/>
                    <a:pt x="184" y="994"/>
                    <a:pt x="262" y="1308"/>
                  </a:cubicBezTo>
                  <a:cubicBezTo>
                    <a:pt x="341" y="1608"/>
                    <a:pt x="641" y="1805"/>
                    <a:pt x="929" y="1727"/>
                  </a:cubicBezTo>
                  <a:cubicBezTo>
                    <a:pt x="1216" y="1648"/>
                    <a:pt x="1387" y="1334"/>
                    <a:pt x="1308" y="10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5960209" y="5722984"/>
              <a:ext cx="97294" cy="60362"/>
            </a:xfrm>
            <a:custGeom>
              <a:avLst/>
              <a:gdLst/>
              <a:ahLst/>
              <a:cxnLst/>
              <a:rect l="l" t="t" r="r" b="b"/>
              <a:pathLst>
                <a:path w="2068" h="1283" extrusionOk="0">
                  <a:moveTo>
                    <a:pt x="2067" y="157"/>
                  </a:moveTo>
                  <a:cubicBezTo>
                    <a:pt x="1898" y="536"/>
                    <a:pt x="1596" y="850"/>
                    <a:pt x="1192" y="1047"/>
                  </a:cubicBezTo>
                  <a:cubicBezTo>
                    <a:pt x="812" y="1242"/>
                    <a:pt x="393" y="1282"/>
                    <a:pt x="1" y="1204"/>
                  </a:cubicBezTo>
                  <a:cubicBezTo>
                    <a:pt x="41" y="890"/>
                    <a:pt x="79" y="588"/>
                    <a:pt x="132" y="301"/>
                  </a:cubicBezTo>
                  <a:lnTo>
                    <a:pt x="328" y="262"/>
                  </a:lnTo>
                  <a:cubicBezTo>
                    <a:pt x="864" y="0"/>
                    <a:pt x="1492" y="13"/>
                    <a:pt x="2067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5895003" y="5604851"/>
              <a:ext cx="103410" cy="65255"/>
            </a:xfrm>
            <a:custGeom>
              <a:avLst/>
              <a:gdLst/>
              <a:ahLst/>
              <a:cxnLst/>
              <a:rect l="l" t="t" r="r" b="b"/>
              <a:pathLst>
                <a:path w="2198" h="1387" extrusionOk="0">
                  <a:moveTo>
                    <a:pt x="2198" y="105"/>
                  </a:moveTo>
                  <a:cubicBezTo>
                    <a:pt x="2080" y="419"/>
                    <a:pt x="1976" y="759"/>
                    <a:pt x="1884" y="1111"/>
                  </a:cubicBezTo>
                  <a:cubicBezTo>
                    <a:pt x="1648" y="654"/>
                    <a:pt x="1086" y="471"/>
                    <a:pt x="616" y="706"/>
                  </a:cubicBezTo>
                  <a:lnTo>
                    <a:pt x="616" y="706"/>
                  </a:lnTo>
                  <a:cubicBezTo>
                    <a:pt x="733" y="928"/>
                    <a:pt x="837" y="1151"/>
                    <a:pt x="942" y="1387"/>
                  </a:cubicBezTo>
                  <a:cubicBezTo>
                    <a:pt x="942" y="1387"/>
                    <a:pt x="589" y="1294"/>
                    <a:pt x="119" y="1321"/>
                  </a:cubicBezTo>
                  <a:lnTo>
                    <a:pt x="0" y="1321"/>
                  </a:lnTo>
                  <a:cubicBezTo>
                    <a:pt x="105" y="1020"/>
                    <a:pt x="276" y="759"/>
                    <a:pt x="511" y="536"/>
                  </a:cubicBezTo>
                  <a:cubicBezTo>
                    <a:pt x="642" y="419"/>
                    <a:pt x="785" y="314"/>
                    <a:pt x="942" y="236"/>
                  </a:cubicBezTo>
                  <a:cubicBezTo>
                    <a:pt x="1348" y="39"/>
                    <a:pt x="1779" y="0"/>
                    <a:pt x="2198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5920831" y="5638065"/>
              <a:ext cx="3152" cy="1270"/>
            </a:xfrm>
            <a:custGeom>
              <a:avLst/>
              <a:gdLst/>
              <a:ahLst/>
              <a:cxnLst/>
              <a:rect l="l" t="t" r="r" b="b"/>
              <a:pathLst>
                <a:path w="67" h="27" extrusionOk="0">
                  <a:moveTo>
                    <a:pt x="67" y="0"/>
                  </a:moveTo>
                  <a:cubicBezTo>
                    <a:pt x="40" y="13"/>
                    <a:pt x="14" y="27"/>
                    <a:pt x="1" y="27"/>
                  </a:cubicBezTo>
                  <a:cubicBezTo>
                    <a:pt x="40" y="13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F6CA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970700" y="5657119"/>
              <a:ext cx="24041" cy="58527"/>
            </a:xfrm>
            <a:custGeom>
              <a:avLst/>
              <a:gdLst/>
              <a:ahLst/>
              <a:cxnLst/>
              <a:rect l="l" t="t" r="r" b="b"/>
              <a:pathLst>
                <a:path w="511" h="1244" extrusionOk="0">
                  <a:moveTo>
                    <a:pt x="301" y="27"/>
                  </a:moveTo>
                  <a:cubicBezTo>
                    <a:pt x="510" y="459"/>
                    <a:pt x="367" y="968"/>
                    <a:pt x="1" y="1243"/>
                  </a:cubicBezTo>
                  <a:cubicBezTo>
                    <a:pt x="79" y="811"/>
                    <a:pt x="170" y="393"/>
                    <a:pt x="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5898108" y="5626962"/>
              <a:ext cx="85532" cy="103457"/>
            </a:xfrm>
            <a:custGeom>
              <a:avLst/>
              <a:gdLst/>
              <a:ahLst/>
              <a:cxnLst/>
              <a:rect l="l" t="t" r="r" b="b"/>
              <a:pathLst>
                <a:path w="1818" h="2199" extrusionOk="0">
                  <a:moveTo>
                    <a:pt x="1818" y="641"/>
                  </a:moveTo>
                  <a:cubicBezTo>
                    <a:pt x="1713" y="1034"/>
                    <a:pt x="1622" y="1452"/>
                    <a:pt x="1544" y="1884"/>
                  </a:cubicBezTo>
                  <a:cubicBezTo>
                    <a:pt x="1491" y="1911"/>
                    <a:pt x="1452" y="1937"/>
                    <a:pt x="1413" y="1963"/>
                  </a:cubicBezTo>
                  <a:cubicBezTo>
                    <a:pt x="928" y="2198"/>
                    <a:pt x="353" y="2002"/>
                    <a:pt x="117" y="1531"/>
                  </a:cubicBezTo>
                  <a:cubicBezTo>
                    <a:pt x="13" y="1309"/>
                    <a:pt x="0" y="1060"/>
                    <a:pt x="53" y="851"/>
                  </a:cubicBezTo>
                  <a:cubicBezTo>
                    <a:pt x="523" y="824"/>
                    <a:pt x="876" y="917"/>
                    <a:pt x="876" y="917"/>
                  </a:cubicBezTo>
                  <a:cubicBezTo>
                    <a:pt x="771" y="681"/>
                    <a:pt x="667" y="446"/>
                    <a:pt x="550" y="236"/>
                  </a:cubicBezTo>
                  <a:lnTo>
                    <a:pt x="550" y="236"/>
                  </a:lnTo>
                  <a:cubicBezTo>
                    <a:pt x="1020" y="1"/>
                    <a:pt x="1582" y="184"/>
                    <a:pt x="1818" y="6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5888228" y="5666952"/>
              <a:ext cx="82521" cy="112679"/>
            </a:xfrm>
            <a:custGeom>
              <a:avLst/>
              <a:gdLst/>
              <a:ahLst/>
              <a:cxnLst/>
              <a:rect l="l" t="t" r="r" b="b"/>
              <a:pathLst>
                <a:path w="1754" h="2395" extrusionOk="0">
                  <a:moveTo>
                    <a:pt x="1754" y="1034"/>
                  </a:moveTo>
                  <a:cubicBezTo>
                    <a:pt x="1714" y="1178"/>
                    <a:pt x="1688" y="1335"/>
                    <a:pt x="1662" y="1492"/>
                  </a:cubicBezTo>
                  <a:cubicBezTo>
                    <a:pt x="1609" y="1779"/>
                    <a:pt x="1571" y="2081"/>
                    <a:pt x="1531" y="2395"/>
                  </a:cubicBezTo>
                  <a:cubicBezTo>
                    <a:pt x="995" y="2276"/>
                    <a:pt x="511" y="1936"/>
                    <a:pt x="249" y="1401"/>
                  </a:cubicBezTo>
                  <a:cubicBezTo>
                    <a:pt x="27" y="956"/>
                    <a:pt x="1" y="445"/>
                    <a:pt x="144" y="1"/>
                  </a:cubicBezTo>
                  <a:lnTo>
                    <a:pt x="263" y="1"/>
                  </a:lnTo>
                  <a:cubicBezTo>
                    <a:pt x="210" y="210"/>
                    <a:pt x="223" y="459"/>
                    <a:pt x="327" y="681"/>
                  </a:cubicBezTo>
                  <a:cubicBezTo>
                    <a:pt x="563" y="1152"/>
                    <a:pt x="1138" y="1348"/>
                    <a:pt x="1623" y="1113"/>
                  </a:cubicBezTo>
                  <a:cubicBezTo>
                    <a:pt x="1662" y="1087"/>
                    <a:pt x="1701" y="1061"/>
                    <a:pt x="1754" y="1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6117156" y="6442278"/>
              <a:ext cx="56645" cy="59797"/>
            </a:xfrm>
            <a:custGeom>
              <a:avLst/>
              <a:gdLst/>
              <a:ahLst/>
              <a:cxnLst/>
              <a:rect l="l" t="t" r="r" b="b"/>
              <a:pathLst>
                <a:path w="1204" h="1271" extrusionOk="0">
                  <a:moveTo>
                    <a:pt x="445" y="79"/>
                  </a:moveTo>
                  <a:cubicBezTo>
                    <a:pt x="746" y="1"/>
                    <a:pt x="1047" y="184"/>
                    <a:pt x="1125" y="485"/>
                  </a:cubicBezTo>
                  <a:cubicBezTo>
                    <a:pt x="1204" y="799"/>
                    <a:pt x="1033" y="1113"/>
                    <a:pt x="746" y="1192"/>
                  </a:cubicBezTo>
                  <a:cubicBezTo>
                    <a:pt x="458" y="1270"/>
                    <a:pt x="158" y="1073"/>
                    <a:pt x="79" y="773"/>
                  </a:cubicBezTo>
                  <a:cubicBezTo>
                    <a:pt x="1" y="459"/>
                    <a:pt x="158" y="145"/>
                    <a:pt x="445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5900554" y="5638065"/>
              <a:ext cx="38814" cy="32039"/>
            </a:xfrm>
            <a:custGeom>
              <a:avLst/>
              <a:gdLst/>
              <a:ahLst/>
              <a:cxnLst/>
              <a:rect l="l" t="t" r="r" b="b"/>
              <a:pathLst>
                <a:path w="825" h="681" extrusionOk="0">
                  <a:moveTo>
                    <a:pt x="498" y="0"/>
                  </a:moveTo>
                  <a:cubicBezTo>
                    <a:pt x="615" y="210"/>
                    <a:pt x="719" y="445"/>
                    <a:pt x="824" y="681"/>
                  </a:cubicBezTo>
                  <a:cubicBezTo>
                    <a:pt x="824" y="681"/>
                    <a:pt x="471" y="588"/>
                    <a:pt x="1" y="615"/>
                  </a:cubicBezTo>
                  <a:cubicBezTo>
                    <a:pt x="65" y="353"/>
                    <a:pt x="249" y="131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5607643" y="5489163"/>
              <a:ext cx="311407" cy="958781"/>
            </a:xfrm>
            <a:custGeom>
              <a:avLst/>
              <a:gdLst/>
              <a:ahLst/>
              <a:cxnLst/>
              <a:rect l="l" t="t" r="r" b="b"/>
              <a:pathLst>
                <a:path w="6619" h="20379" extrusionOk="0">
                  <a:moveTo>
                    <a:pt x="6619" y="2995"/>
                  </a:moveTo>
                  <a:cubicBezTo>
                    <a:pt x="6384" y="3218"/>
                    <a:pt x="6213" y="3479"/>
                    <a:pt x="6108" y="3780"/>
                  </a:cubicBezTo>
                  <a:cubicBezTo>
                    <a:pt x="5637" y="3819"/>
                    <a:pt x="5076" y="3989"/>
                    <a:pt x="4643" y="4500"/>
                  </a:cubicBezTo>
                  <a:lnTo>
                    <a:pt x="4683" y="4578"/>
                  </a:lnTo>
                  <a:cubicBezTo>
                    <a:pt x="4238" y="5101"/>
                    <a:pt x="3597" y="5415"/>
                    <a:pt x="2995" y="5768"/>
                  </a:cubicBezTo>
                  <a:cubicBezTo>
                    <a:pt x="2315" y="6160"/>
                    <a:pt x="1609" y="6697"/>
                    <a:pt x="1439" y="7468"/>
                  </a:cubicBezTo>
                  <a:cubicBezTo>
                    <a:pt x="1256" y="8253"/>
                    <a:pt x="1687" y="9064"/>
                    <a:pt x="2277" y="9627"/>
                  </a:cubicBezTo>
                  <a:cubicBezTo>
                    <a:pt x="2838" y="10176"/>
                    <a:pt x="3558" y="10568"/>
                    <a:pt x="4173" y="11092"/>
                  </a:cubicBezTo>
                  <a:cubicBezTo>
                    <a:pt x="5428" y="12151"/>
                    <a:pt x="6213" y="13760"/>
                    <a:pt x="6279" y="15394"/>
                  </a:cubicBezTo>
                  <a:cubicBezTo>
                    <a:pt x="6344" y="17042"/>
                    <a:pt x="5690" y="18690"/>
                    <a:pt x="4526" y="19855"/>
                  </a:cubicBezTo>
                  <a:cubicBezTo>
                    <a:pt x="3480" y="20064"/>
                    <a:pt x="2446" y="20247"/>
                    <a:pt x="1426" y="20378"/>
                  </a:cubicBezTo>
                  <a:cubicBezTo>
                    <a:pt x="1426" y="20378"/>
                    <a:pt x="236" y="15002"/>
                    <a:pt x="92" y="9508"/>
                  </a:cubicBezTo>
                  <a:cubicBezTo>
                    <a:pt x="1" y="6069"/>
                    <a:pt x="327" y="2590"/>
                    <a:pt x="1596" y="340"/>
                  </a:cubicBezTo>
                  <a:cubicBezTo>
                    <a:pt x="1596" y="340"/>
                    <a:pt x="4853" y="0"/>
                    <a:pt x="6619" y="29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5936827" y="5901432"/>
              <a:ext cx="16043" cy="64032"/>
            </a:xfrm>
            <a:custGeom>
              <a:avLst/>
              <a:gdLst/>
              <a:ahLst/>
              <a:cxnLst/>
              <a:rect l="l" t="t" r="r" b="b"/>
              <a:pathLst>
                <a:path w="341" h="1361" extrusionOk="0">
                  <a:moveTo>
                    <a:pt x="315" y="0"/>
                  </a:moveTo>
                  <a:cubicBezTo>
                    <a:pt x="315" y="432"/>
                    <a:pt x="315" y="876"/>
                    <a:pt x="341" y="1335"/>
                  </a:cubicBezTo>
                  <a:lnTo>
                    <a:pt x="315" y="1361"/>
                  </a:lnTo>
                  <a:lnTo>
                    <a:pt x="1" y="772"/>
                  </a:lnTo>
                  <a:cubicBezTo>
                    <a:pt x="79" y="510"/>
                    <a:pt x="184" y="248"/>
                    <a:pt x="315" y="0"/>
                  </a:cubicBezTo>
                  <a:close/>
                </a:path>
              </a:pathLst>
            </a:custGeom>
            <a:solidFill>
              <a:srgbClr val="4F99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5864846" y="6463213"/>
              <a:ext cx="160667" cy="161279"/>
            </a:xfrm>
            <a:custGeom>
              <a:avLst/>
              <a:gdLst/>
              <a:ahLst/>
              <a:cxnLst/>
              <a:rect l="l" t="t" r="r" b="b"/>
              <a:pathLst>
                <a:path w="3415" h="3428" extrusionOk="0">
                  <a:moveTo>
                    <a:pt x="1309" y="223"/>
                  </a:moveTo>
                  <a:cubicBezTo>
                    <a:pt x="2120" y="1"/>
                    <a:pt x="2969" y="498"/>
                    <a:pt x="3192" y="1322"/>
                  </a:cubicBezTo>
                  <a:cubicBezTo>
                    <a:pt x="3414" y="2133"/>
                    <a:pt x="2931" y="2983"/>
                    <a:pt x="2106" y="3206"/>
                  </a:cubicBezTo>
                  <a:cubicBezTo>
                    <a:pt x="1283" y="3427"/>
                    <a:pt x="432" y="2930"/>
                    <a:pt x="210" y="2119"/>
                  </a:cubicBezTo>
                  <a:cubicBezTo>
                    <a:pt x="1" y="1296"/>
                    <a:pt x="484" y="445"/>
                    <a:pt x="1309" y="223"/>
                  </a:cubicBezTo>
                  <a:close/>
                  <a:moveTo>
                    <a:pt x="1688" y="1335"/>
                  </a:moveTo>
                  <a:lnTo>
                    <a:pt x="1688" y="1335"/>
                  </a:lnTo>
                  <a:cubicBezTo>
                    <a:pt x="1583" y="930"/>
                    <a:pt x="1204" y="694"/>
                    <a:pt x="824" y="799"/>
                  </a:cubicBezTo>
                  <a:cubicBezTo>
                    <a:pt x="446" y="890"/>
                    <a:pt x="236" y="1296"/>
                    <a:pt x="341" y="1701"/>
                  </a:cubicBezTo>
                  <a:cubicBezTo>
                    <a:pt x="446" y="2093"/>
                    <a:pt x="838" y="2329"/>
                    <a:pt x="1204" y="2238"/>
                  </a:cubicBezTo>
                  <a:cubicBezTo>
                    <a:pt x="1583" y="2133"/>
                    <a:pt x="1806" y="1727"/>
                    <a:pt x="1688" y="13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5875949" y="6495864"/>
              <a:ext cx="73865" cy="76923"/>
            </a:xfrm>
            <a:custGeom>
              <a:avLst/>
              <a:gdLst/>
              <a:ahLst/>
              <a:cxnLst/>
              <a:rect l="l" t="t" r="r" b="b"/>
              <a:pathLst>
                <a:path w="1570" h="1635" extrusionOk="0">
                  <a:moveTo>
                    <a:pt x="588" y="105"/>
                  </a:moveTo>
                  <a:cubicBezTo>
                    <a:pt x="968" y="0"/>
                    <a:pt x="1347" y="236"/>
                    <a:pt x="1452" y="641"/>
                  </a:cubicBezTo>
                  <a:cubicBezTo>
                    <a:pt x="1570" y="1033"/>
                    <a:pt x="1347" y="1439"/>
                    <a:pt x="968" y="1544"/>
                  </a:cubicBezTo>
                  <a:cubicBezTo>
                    <a:pt x="602" y="1635"/>
                    <a:pt x="210" y="1399"/>
                    <a:pt x="105" y="1007"/>
                  </a:cubicBezTo>
                  <a:cubicBezTo>
                    <a:pt x="0" y="602"/>
                    <a:pt x="210" y="196"/>
                    <a:pt x="588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5662405" y="6534018"/>
              <a:ext cx="124347" cy="124347"/>
            </a:xfrm>
            <a:custGeom>
              <a:avLst/>
              <a:gdLst/>
              <a:ahLst/>
              <a:cxnLst/>
              <a:rect l="l" t="t" r="r" b="b"/>
              <a:pathLst>
                <a:path w="2643" h="2643" extrusionOk="0">
                  <a:moveTo>
                    <a:pt x="1008" y="170"/>
                  </a:moveTo>
                  <a:cubicBezTo>
                    <a:pt x="1648" y="0"/>
                    <a:pt x="2302" y="379"/>
                    <a:pt x="2473" y="1020"/>
                  </a:cubicBezTo>
                  <a:cubicBezTo>
                    <a:pt x="2642" y="1648"/>
                    <a:pt x="2264" y="2302"/>
                    <a:pt x="1622" y="2472"/>
                  </a:cubicBezTo>
                  <a:cubicBezTo>
                    <a:pt x="994" y="2642"/>
                    <a:pt x="340" y="2262"/>
                    <a:pt x="171" y="1635"/>
                  </a:cubicBezTo>
                  <a:cubicBezTo>
                    <a:pt x="0" y="994"/>
                    <a:pt x="380" y="353"/>
                    <a:pt x="1008" y="170"/>
                  </a:cubicBezTo>
                  <a:close/>
                  <a:moveTo>
                    <a:pt x="1308" y="1033"/>
                  </a:moveTo>
                  <a:lnTo>
                    <a:pt x="1308" y="1033"/>
                  </a:lnTo>
                  <a:cubicBezTo>
                    <a:pt x="1230" y="719"/>
                    <a:pt x="929" y="536"/>
                    <a:pt x="642" y="614"/>
                  </a:cubicBezTo>
                  <a:cubicBezTo>
                    <a:pt x="354" y="693"/>
                    <a:pt x="183" y="1007"/>
                    <a:pt x="262" y="1308"/>
                  </a:cubicBezTo>
                  <a:cubicBezTo>
                    <a:pt x="340" y="1622"/>
                    <a:pt x="642" y="1805"/>
                    <a:pt x="942" y="1727"/>
                  </a:cubicBezTo>
                  <a:cubicBezTo>
                    <a:pt x="1230" y="1648"/>
                    <a:pt x="1387" y="1334"/>
                    <a:pt x="1308" y="10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5303676" y="5651615"/>
              <a:ext cx="371064" cy="809829"/>
            </a:xfrm>
            <a:custGeom>
              <a:avLst/>
              <a:gdLst/>
              <a:ahLst/>
              <a:cxnLst/>
              <a:rect l="l" t="t" r="r" b="b"/>
              <a:pathLst>
                <a:path w="7887" h="17213" extrusionOk="0">
                  <a:moveTo>
                    <a:pt x="6553" y="6055"/>
                  </a:moveTo>
                  <a:cubicBezTo>
                    <a:pt x="6697" y="11549"/>
                    <a:pt x="7887" y="16925"/>
                    <a:pt x="7887" y="16925"/>
                  </a:cubicBezTo>
                  <a:cubicBezTo>
                    <a:pt x="7011" y="17042"/>
                    <a:pt x="6148" y="17134"/>
                    <a:pt x="5323" y="17213"/>
                  </a:cubicBezTo>
                  <a:cubicBezTo>
                    <a:pt x="5009" y="14348"/>
                    <a:pt x="6226" y="11392"/>
                    <a:pt x="5572" y="8580"/>
                  </a:cubicBezTo>
                  <a:cubicBezTo>
                    <a:pt x="5206" y="6985"/>
                    <a:pt x="4264" y="5598"/>
                    <a:pt x="3335" y="4250"/>
                  </a:cubicBezTo>
                  <a:cubicBezTo>
                    <a:pt x="2315" y="2759"/>
                    <a:pt x="1295" y="1268"/>
                    <a:pt x="0" y="0"/>
                  </a:cubicBezTo>
                  <a:cubicBezTo>
                    <a:pt x="1949" y="968"/>
                    <a:pt x="4355" y="2747"/>
                    <a:pt x="6553" y="60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5671014" y="6559188"/>
              <a:ext cx="56645" cy="59797"/>
            </a:xfrm>
            <a:custGeom>
              <a:avLst/>
              <a:gdLst/>
              <a:ahLst/>
              <a:cxnLst/>
              <a:rect l="l" t="t" r="r" b="b"/>
              <a:pathLst>
                <a:path w="1204" h="1271" extrusionOk="0">
                  <a:moveTo>
                    <a:pt x="459" y="79"/>
                  </a:moveTo>
                  <a:cubicBezTo>
                    <a:pt x="746" y="1"/>
                    <a:pt x="1047" y="184"/>
                    <a:pt x="1125" y="498"/>
                  </a:cubicBezTo>
                  <a:cubicBezTo>
                    <a:pt x="1204" y="799"/>
                    <a:pt x="1047" y="1113"/>
                    <a:pt x="759" y="1192"/>
                  </a:cubicBezTo>
                  <a:cubicBezTo>
                    <a:pt x="459" y="1270"/>
                    <a:pt x="157" y="1087"/>
                    <a:pt x="79" y="773"/>
                  </a:cubicBezTo>
                  <a:cubicBezTo>
                    <a:pt x="0" y="472"/>
                    <a:pt x="171" y="158"/>
                    <a:pt x="459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5149834" y="5603580"/>
              <a:ext cx="446810" cy="865862"/>
            </a:xfrm>
            <a:custGeom>
              <a:avLst/>
              <a:gdLst/>
              <a:ahLst/>
              <a:cxnLst/>
              <a:rect l="l" t="t" r="r" b="b"/>
              <a:pathLst>
                <a:path w="9497" h="18404" extrusionOk="0">
                  <a:moveTo>
                    <a:pt x="6174" y="17880"/>
                  </a:moveTo>
                  <a:cubicBezTo>
                    <a:pt x="6134" y="16821"/>
                    <a:pt x="5951" y="14179"/>
                    <a:pt x="5180" y="11066"/>
                  </a:cubicBezTo>
                  <a:cubicBezTo>
                    <a:pt x="4343" y="7692"/>
                    <a:pt x="2812" y="3742"/>
                    <a:pt x="1" y="589"/>
                  </a:cubicBezTo>
                  <a:cubicBezTo>
                    <a:pt x="131" y="406"/>
                    <a:pt x="236" y="210"/>
                    <a:pt x="288" y="1"/>
                  </a:cubicBezTo>
                  <a:cubicBezTo>
                    <a:pt x="995" y="132"/>
                    <a:pt x="2041" y="420"/>
                    <a:pt x="3270" y="1021"/>
                  </a:cubicBezTo>
                  <a:cubicBezTo>
                    <a:pt x="4565" y="2289"/>
                    <a:pt x="5585" y="3780"/>
                    <a:pt x="6605" y="5271"/>
                  </a:cubicBezTo>
                  <a:cubicBezTo>
                    <a:pt x="7534" y="6619"/>
                    <a:pt x="8476" y="8006"/>
                    <a:pt x="8842" y="9601"/>
                  </a:cubicBezTo>
                  <a:cubicBezTo>
                    <a:pt x="9496" y="12427"/>
                    <a:pt x="8279" y="15369"/>
                    <a:pt x="8593" y="18234"/>
                  </a:cubicBezTo>
                  <a:cubicBezTo>
                    <a:pt x="7744" y="18312"/>
                    <a:pt x="6933" y="18365"/>
                    <a:pt x="6187" y="18403"/>
                  </a:cubicBezTo>
                  <a:cubicBezTo>
                    <a:pt x="6187" y="18403"/>
                    <a:pt x="6187" y="18220"/>
                    <a:pt x="6174" y="178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5447685" y="6538911"/>
              <a:ext cx="161232" cy="161279"/>
            </a:xfrm>
            <a:custGeom>
              <a:avLst/>
              <a:gdLst/>
              <a:ahLst/>
              <a:cxnLst/>
              <a:rect l="l" t="t" r="r" b="b"/>
              <a:pathLst>
                <a:path w="3427" h="3428" extrusionOk="0">
                  <a:moveTo>
                    <a:pt x="1321" y="223"/>
                  </a:moveTo>
                  <a:cubicBezTo>
                    <a:pt x="2131" y="1"/>
                    <a:pt x="2982" y="498"/>
                    <a:pt x="3204" y="1309"/>
                  </a:cubicBezTo>
                  <a:cubicBezTo>
                    <a:pt x="3427" y="2132"/>
                    <a:pt x="2930" y="2983"/>
                    <a:pt x="2119" y="3205"/>
                  </a:cubicBezTo>
                  <a:cubicBezTo>
                    <a:pt x="1294" y="3428"/>
                    <a:pt x="445" y="2931"/>
                    <a:pt x="222" y="2120"/>
                  </a:cubicBezTo>
                  <a:cubicBezTo>
                    <a:pt x="0" y="1295"/>
                    <a:pt x="497" y="446"/>
                    <a:pt x="1321" y="223"/>
                  </a:cubicBezTo>
                  <a:close/>
                  <a:moveTo>
                    <a:pt x="1700" y="1335"/>
                  </a:moveTo>
                  <a:lnTo>
                    <a:pt x="1700" y="1335"/>
                  </a:lnTo>
                  <a:cubicBezTo>
                    <a:pt x="1596" y="929"/>
                    <a:pt x="1203" y="694"/>
                    <a:pt x="837" y="798"/>
                  </a:cubicBezTo>
                  <a:cubicBezTo>
                    <a:pt x="457" y="890"/>
                    <a:pt x="248" y="1295"/>
                    <a:pt x="353" y="1688"/>
                  </a:cubicBezTo>
                  <a:cubicBezTo>
                    <a:pt x="457" y="2094"/>
                    <a:pt x="850" y="2329"/>
                    <a:pt x="1216" y="2237"/>
                  </a:cubicBezTo>
                  <a:cubicBezTo>
                    <a:pt x="1596" y="2132"/>
                    <a:pt x="1805" y="1727"/>
                    <a:pt x="1700" y="13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250090" y="6121703"/>
              <a:ext cx="190260" cy="323122"/>
            </a:xfrm>
            <a:custGeom>
              <a:avLst/>
              <a:gdLst/>
              <a:ahLst/>
              <a:cxnLst/>
              <a:rect l="l" t="t" r="r" b="b"/>
              <a:pathLst>
                <a:path w="4044" h="6868" extrusionOk="0">
                  <a:moveTo>
                    <a:pt x="3035" y="53"/>
                  </a:moveTo>
                  <a:lnTo>
                    <a:pt x="3049" y="53"/>
                  </a:lnTo>
                  <a:cubicBezTo>
                    <a:pt x="3820" y="3166"/>
                    <a:pt x="4003" y="5808"/>
                    <a:pt x="4043" y="6867"/>
                  </a:cubicBezTo>
                  <a:cubicBezTo>
                    <a:pt x="2578" y="6292"/>
                    <a:pt x="1230" y="5428"/>
                    <a:pt x="93" y="4343"/>
                  </a:cubicBezTo>
                  <a:cubicBezTo>
                    <a:pt x="53" y="3754"/>
                    <a:pt x="1" y="3166"/>
                    <a:pt x="355" y="2721"/>
                  </a:cubicBezTo>
                  <a:cubicBezTo>
                    <a:pt x="864" y="2068"/>
                    <a:pt x="1924" y="2172"/>
                    <a:pt x="2552" y="1623"/>
                  </a:cubicBezTo>
                  <a:cubicBezTo>
                    <a:pt x="2997" y="1230"/>
                    <a:pt x="3075" y="524"/>
                    <a:pt x="2814" y="1"/>
                  </a:cubicBezTo>
                  <a:cubicBezTo>
                    <a:pt x="2878" y="13"/>
                    <a:pt x="2957" y="40"/>
                    <a:pt x="3035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459352" y="6571514"/>
              <a:ext cx="73253" cy="77017"/>
            </a:xfrm>
            <a:custGeom>
              <a:avLst/>
              <a:gdLst/>
              <a:ahLst/>
              <a:cxnLst/>
              <a:rect l="l" t="t" r="r" b="b"/>
              <a:pathLst>
                <a:path w="1557" h="1637" extrusionOk="0">
                  <a:moveTo>
                    <a:pt x="589" y="105"/>
                  </a:moveTo>
                  <a:cubicBezTo>
                    <a:pt x="955" y="1"/>
                    <a:pt x="1348" y="236"/>
                    <a:pt x="1452" y="642"/>
                  </a:cubicBezTo>
                  <a:cubicBezTo>
                    <a:pt x="1557" y="1034"/>
                    <a:pt x="1348" y="1439"/>
                    <a:pt x="968" y="1544"/>
                  </a:cubicBezTo>
                  <a:cubicBezTo>
                    <a:pt x="602" y="1636"/>
                    <a:pt x="209" y="1401"/>
                    <a:pt x="105" y="995"/>
                  </a:cubicBezTo>
                  <a:cubicBezTo>
                    <a:pt x="0" y="602"/>
                    <a:pt x="209" y="197"/>
                    <a:pt x="589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180602" y="6105096"/>
              <a:ext cx="214207" cy="220982"/>
            </a:xfrm>
            <a:custGeom>
              <a:avLst/>
              <a:gdLst/>
              <a:ahLst/>
              <a:cxnLst/>
              <a:rect l="l" t="t" r="r" b="b"/>
              <a:pathLst>
                <a:path w="4553" h="4697" extrusionOk="0">
                  <a:moveTo>
                    <a:pt x="4291" y="354"/>
                  </a:moveTo>
                  <a:cubicBezTo>
                    <a:pt x="4552" y="877"/>
                    <a:pt x="4474" y="1583"/>
                    <a:pt x="4029" y="1976"/>
                  </a:cubicBezTo>
                  <a:cubicBezTo>
                    <a:pt x="3401" y="2525"/>
                    <a:pt x="2341" y="2421"/>
                    <a:pt x="1832" y="3074"/>
                  </a:cubicBezTo>
                  <a:cubicBezTo>
                    <a:pt x="1478" y="3519"/>
                    <a:pt x="1530" y="4107"/>
                    <a:pt x="1570" y="4696"/>
                  </a:cubicBezTo>
                  <a:lnTo>
                    <a:pt x="1530" y="4657"/>
                  </a:lnTo>
                  <a:cubicBezTo>
                    <a:pt x="1007" y="4147"/>
                    <a:pt x="524" y="3584"/>
                    <a:pt x="0" y="3074"/>
                  </a:cubicBezTo>
                  <a:cubicBezTo>
                    <a:pt x="27" y="2721"/>
                    <a:pt x="118" y="2394"/>
                    <a:pt x="341" y="2133"/>
                  </a:cubicBezTo>
                  <a:cubicBezTo>
                    <a:pt x="746" y="1701"/>
                    <a:pt x="1413" y="1674"/>
                    <a:pt x="1923" y="1374"/>
                  </a:cubicBezTo>
                  <a:cubicBezTo>
                    <a:pt x="2367" y="1113"/>
                    <a:pt x="2669" y="642"/>
                    <a:pt x="2721" y="145"/>
                  </a:cubicBezTo>
                  <a:cubicBezTo>
                    <a:pt x="2721" y="92"/>
                    <a:pt x="2734" y="53"/>
                    <a:pt x="2734" y="0"/>
                  </a:cubicBezTo>
                  <a:cubicBezTo>
                    <a:pt x="3231" y="92"/>
                    <a:pt x="3741" y="210"/>
                    <a:pt x="4291" y="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189823" y="6326026"/>
              <a:ext cx="251093" cy="150176"/>
            </a:xfrm>
            <a:custGeom>
              <a:avLst/>
              <a:gdLst/>
              <a:ahLst/>
              <a:cxnLst/>
              <a:rect l="l" t="t" r="r" b="b"/>
              <a:pathLst>
                <a:path w="5337" h="3192" extrusionOk="0">
                  <a:moveTo>
                    <a:pt x="5324" y="2524"/>
                  </a:moveTo>
                  <a:cubicBezTo>
                    <a:pt x="5337" y="2864"/>
                    <a:pt x="5337" y="3047"/>
                    <a:pt x="5337" y="3047"/>
                  </a:cubicBezTo>
                  <a:cubicBezTo>
                    <a:pt x="2263" y="3192"/>
                    <a:pt x="145" y="3047"/>
                    <a:pt x="145" y="3047"/>
                  </a:cubicBezTo>
                  <a:cubicBezTo>
                    <a:pt x="145" y="3047"/>
                    <a:pt x="105" y="2878"/>
                    <a:pt x="0" y="2576"/>
                  </a:cubicBezTo>
                  <a:cubicBezTo>
                    <a:pt x="733" y="2224"/>
                    <a:pt x="1308" y="1504"/>
                    <a:pt x="1387" y="693"/>
                  </a:cubicBezTo>
                  <a:cubicBezTo>
                    <a:pt x="1400" y="471"/>
                    <a:pt x="1387" y="236"/>
                    <a:pt x="1374" y="0"/>
                  </a:cubicBezTo>
                  <a:cubicBezTo>
                    <a:pt x="2511" y="1085"/>
                    <a:pt x="3859" y="1949"/>
                    <a:pt x="5324" y="25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5070419" y="6087877"/>
              <a:ext cx="238813" cy="161890"/>
            </a:xfrm>
            <a:custGeom>
              <a:avLst/>
              <a:gdLst/>
              <a:ahLst/>
              <a:cxnLst/>
              <a:rect l="l" t="t" r="r" b="b"/>
              <a:pathLst>
                <a:path w="5076" h="3441" extrusionOk="0">
                  <a:moveTo>
                    <a:pt x="5076" y="366"/>
                  </a:moveTo>
                  <a:cubicBezTo>
                    <a:pt x="5076" y="419"/>
                    <a:pt x="5063" y="458"/>
                    <a:pt x="5063" y="511"/>
                  </a:cubicBezTo>
                  <a:cubicBezTo>
                    <a:pt x="5011" y="1008"/>
                    <a:pt x="4709" y="1479"/>
                    <a:pt x="4265" y="1740"/>
                  </a:cubicBezTo>
                  <a:cubicBezTo>
                    <a:pt x="3755" y="2040"/>
                    <a:pt x="3088" y="2067"/>
                    <a:pt x="2683" y="2499"/>
                  </a:cubicBezTo>
                  <a:cubicBezTo>
                    <a:pt x="2460" y="2760"/>
                    <a:pt x="2369" y="3087"/>
                    <a:pt x="2342" y="3440"/>
                  </a:cubicBezTo>
                  <a:cubicBezTo>
                    <a:pt x="1924" y="3034"/>
                    <a:pt x="1492" y="2642"/>
                    <a:pt x="995" y="2342"/>
                  </a:cubicBezTo>
                  <a:cubicBezTo>
                    <a:pt x="681" y="2145"/>
                    <a:pt x="354" y="1988"/>
                    <a:pt x="1" y="1871"/>
                  </a:cubicBezTo>
                  <a:cubicBezTo>
                    <a:pt x="40" y="1805"/>
                    <a:pt x="79" y="1727"/>
                    <a:pt x="145" y="1674"/>
                  </a:cubicBezTo>
                  <a:cubicBezTo>
                    <a:pt x="419" y="1360"/>
                    <a:pt x="890" y="1322"/>
                    <a:pt x="1256" y="1125"/>
                  </a:cubicBezTo>
                  <a:cubicBezTo>
                    <a:pt x="1649" y="903"/>
                    <a:pt x="1924" y="485"/>
                    <a:pt x="1963" y="40"/>
                  </a:cubicBezTo>
                  <a:lnTo>
                    <a:pt x="1963" y="0"/>
                  </a:lnTo>
                  <a:cubicBezTo>
                    <a:pt x="2892" y="26"/>
                    <a:pt x="3925" y="144"/>
                    <a:pt x="5076" y="3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4983054" y="5482342"/>
              <a:ext cx="188990" cy="188378"/>
            </a:xfrm>
            <a:custGeom>
              <a:avLst/>
              <a:gdLst/>
              <a:ahLst/>
              <a:cxnLst/>
              <a:rect l="l" t="t" r="r" b="b"/>
              <a:pathLst>
                <a:path w="4017" h="4004" extrusionOk="0">
                  <a:moveTo>
                    <a:pt x="3453" y="838"/>
                  </a:moveTo>
                  <a:cubicBezTo>
                    <a:pt x="3886" y="1335"/>
                    <a:pt x="4016" y="1989"/>
                    <a:pt x="3833" y="2578"/>
                  </a:cubicBezTo>
                  <a:cubicBezTo>
                    <a:pt x="3244" y="2473"/>
                    <a:pt x="2892" y="2473"/>
                    <a:pt x="2892" y="2473"/>
                  </a:cubicBezTo>
                  <a:cubicBezTo>
                    <a:pt x="3113" y="2695"/>
                    <a:pt x="3336" y="2931"/>
                    <a:pt x="3546" y="3166"/>
                  </a:cubicBezTo>
                  <a:cubicBezTo>
                    <a:pt x="3467" y="3271"/>
                    <a:pt x="3389" y="3363"/>
                    <a:pt x="3284" y="3454"/>
                  </a:cubicBezTo>
                  <a:cubicBezTo>
                    <a:pt x="2799" y="3886"/>
                    <a:pt x="2159" y="4003"/>
                    <a:pt x="1570" y="3846"/>
                  </a:cubicBezTo>
                  <a:lnTo>
                    <a:pt x="1884" y="2918"/>
                  </a:lnTo>
                  <a:lnTo>
                    <a:pt x="1427" y="2787"/>
                  </a:lnTo>
                  <a:lnTo>
                    <a:pt x="1047" y="3611"/>
                  </a:lnTo>
                  <a:cubicBezTo>
                    <a:pt x="903" y="3520"/>
                    <a:pt x="785" y="3415"/>
                    <a:pt x="668" y="3284"/>
                  </a:cubicBezTo>
                  <a:cubicBezTo>
                    <a:pt x="0" y="2512"/>
                    <a:pt x="66" y="1348"/>
                    <a:pt x="838" y="668"/>
                  </a:cubicBezTo>
                  <a:cubicBezTo>
                    <a:pt x="1610" y="1"/>
                    <a:pt x="2773" y="67"/>
                    <a:pt x="3453" y="838"/>
                  </a:cubicBezTo>
                  <a:close/>
                  <a:moveTo>
                    <a:pt x="2656" y="2002"/>
                  </a:moveTo>
                  <a:lnTo>
                    <a:pt x="2656" y="2002"/>
                  </a:lnTo>
                  <a:cubicBezTo>
                    <a:pt x="3061" y="1649"/>
                    <a:pt x="3101" y="1035"/>
                    <a:pt x="2747" y="642"/>
                  </a:cubicBezTo>
                  <a:cubicBezTo>
                    <a:pt x="2395" y="236"/>
                    <a:pt x="1793" y="197"/>
                    <a:pt x="1387" y="550"/>
                  </a:cubicBezTo>
                  <a:cubicBezTo>
                    <a:pt x="994" y="904"/>
                    <a:pt x="956" y="1505"/>
                    <a:pt x="1308" y="1910"/>
                  </a:cubicBezTo>
                  <a:cubicBezTo>
                    <a:pt x="1648" y="2303"/>
                    <a:pt x="2264" y="2343"/>
                    <a:pt x="2656" y="20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5119065" y="5598688"/>
              <a:ext cx="44366" cy="32651"/>
            </a:xfrm>
            <a:custGeom>
              <a:avLst/>
              <a:gdLst/>
              <a:ahLst/>
              <a:cxnLst/>
              <a:rect l="l" t="t" r="r" b="b"/>
              <a:pathLst>
                <a:path w="943" h="694" extrusionOk="0">
                  <a:moveTo>
                    <a:pt x="942" y="105"/>
                  </a:moveTo>
                  <a:cubicBezTo>
                    <a:pt x="890" y="314"/>
                    <a:pt x="785" y="510"/>
                    <a:pt x="655" y="693"/>
                  </a:cubicBezTo>
                  <a:cubicBezTo>
                    <a:pt x="445" y="458"/>
                    <a:pt x="222" y="222"/>
                    <a:pt x="1" y="0"/>
                  </a:cubicBezTo>
                  <a:cubicBezTo>
                    <a:pt x="1" y="0"/>
                    <a:pt x="353" y="0"/>
                    <a:pt x="942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5027983" y="5491610"/>
              <a:ext cx="100964" cy="100964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1792" y="445"/>
                  </a:moveTo>
                  <a:cubicBezTo>
                    <a:pt x="2146" y="838"/>
                    <a:pt x="2106" y="1452"/>
                    <a:pt x="1701" y="1805"/>
                  </a:cubicBezTo>
                  <a:cubicBezTo>
                    <a:pt x="1309" y="2146"/>
                    <a:pt x="693" y="2106"/>
                    <a:pt x="353" y="1713"/>
                  </a:cubicBezTo>
                  <a:cubicBezTo>
                    <a:pt x="1" y="1308"/>
                    <a:pt x="39" y="707"/>
                    <a:pt x="432" y="353"/>
                  </a:cubicBezTo>
                  <a:cubicBezTo>
                    <a:pt x="838" y="0"/>
                    <a:pt x="1440" y="53"/>
                    <a:pt x="1792" y="4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5264298" y="6557965"/>
              <a:ext cx="123688" cy="124347"/>
            </a:xfrm>
            <a:custGeom>
              <a:avLst/>
              <a:gdLst/>
              <a:ahLst/>
              <a:cxnLst/>
              <a:rect l="l" t="t" r="r" b="b"/>
              <a:pathLst>
                <a:path w="2629" h="2643" extrusionOk="0">
                  <a:moveTo>
                    <a:pt x="1007" y="171"/>
                  </a:moveTo>
                  <a:cubicBezTo>
                    <a:pt x="1635" y="1"/>
                    <a:pt x="2289" y="381"/>
                    <a:pt x="2459" y="1008"/>
                  </a:cubicBezTo>
                  <a:cubicBezTo>
                    <a:pt x="2629" y="1649"/>
                    <a:pt x="2263" y="2303"/>
                    <a:pt x="1622" y="2473"/>
                  </a:cubicBezTo>
                  <a:cubicBezTo>
                    <a:pt x="994" y="2643"/>
                    <a:pt x="340" y="2264"/>
                    <a:pt x="170" y="1623"/>
                  </a:cubicBezTo>
                  <a:cubicBezTo>
                    <a:pt x="0" y="995"/>
                    <a:pt x="367" y="341"/>
                    <a:pt x="1007" y="171"/>
                  </a:cubicBezTo>
                  <a:close/>
                  <a:moveTo>
                    <a:pt x="1308" y="1021"/>
                  </a:moveTo>
                  <a:lnTo>
                    <a:pt x="1308" y="1021"/>
                  </a:lnTo>
                  <a:cubicBezTo>
                    <a:pt x="1230" y="721"/>
                    <a:pt x="928" y="524"/>
                    <a:pt x="628" y="602"/>
                  </a:cubicBezTo>
                  <a:cubicBezTo>
                    <a:pt x="340" y="681"/>
                    <a:pt x="170" y="995"/>
                    <a:pt x="262" y="1309"/>
                  </a:cubicBezTo>
                  <a:cubicBezTo>
                    <a:pt x="340" y="1610"/>
                    <a:pt x="641" y="1793"/>
                    <a:pt x="928" y="1715"/>
                  </a:cubicBezTo>
                  <a:cubicBezTo>
                    <a:pt x="1216" y="1636"/>
                    <a:pt x="1387" y="1335"/>
                    <a:pt x="1308" y="10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5032264" y="5613460"/>
              <a:ext cx="39426" cy="49870"/>
            </a:xfrm>
            <a:custGeom>
              <a:avLst/>
              <a:gdLst/>
              <a:ahLst/>
              <a:cxnLst/>
              <a:rect l="l" t="t" r="r" b="b"/>
              <a:pathLst>
                <a:path w="838" h="1060" extrusionOk="0">
                  <a:moveTo>
                    <a:pt x="838" y="131"/>
                  </a:moveTo>
                  <a:lnTo>
                    <a:pt x="524" y="1059"/>
                  </a:lnTo>
                  <a:cubicBezTo>
                    <a:pt x="341" y="1007"/>
                    <a:pt x="158" y="928"/>
                    <a:pt x="1" y="824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5159055" y="6249717"/>
              <a:ext cx="96683" cy="197552"/>
            </a:xfrm>
            <a:custGeom>
              <a:avLst/>
              <a:gdLst/>
              <a:ahLst/>
              <a:cxnLst/>
              <a:rect l="l" t="t" r="r" b="b"/>
              <a:pathLst>
                <a:path w="2055" h="4199" extrusionOk="0">
                  <a:moveTo>
                    <a:pt x="1988" y="1583"/>
                  </a:moveTo>
                  <a:lnTo>
                    <a:pt x="2028" y="1622"/>
                  </a:lnTo>
                  <a:cubicBezTo>
                    <a:pt x="2041" y="1858"/>
                    <a:pt x="2054" y="2093"/>
                    <a:pt x="2041" y="2315"/>
                  </a:cubicBezTo>
                  <a:cubicBezTo>
                    <a:pt x="1962" y="3126"/>
                    <a:pt x="1387" y="3846"/>
                    <a:pt x="654" y="4198"/>
                  </a:cubicBezTo>
                  <a:cubicBezTo>
                    <a:pt x="537" y="3846"/>
                    <a:pt x="328" y="3309"/>
                    <a:pt x="0" y="2734"/>
                  </a:cubicBezTo>
                  <a:cubicBezTo>
                    <a:pt x="249" y="2498"/>
                    <a:pt x="419" y="2210"/>
                    <a:pt x="497" y="1870"/>
                  </a:cubicBezTo>
                  <a:cubicBezTo>
                    <a:pt x="589" y="1399"/>
                    <a:pt x="497" y="916"/>
                    <a:pt x="458" y="432"/>
                  </a:cubicBezTo>
                  <a:cubicBezTo>
                    <a:pt x="445" y="288"/>
                    <a:pt x="445" y="144"/>
                    <a:pt x="458" y="0"/>
                  </a:cubicBezTo>
                  <a:cubicBezTo>
                    <a:pt x="982" y="510"/>
                    <a:pt x="1465" y="1073"/>
                    <a:pt x="1988" y="15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5272907" y="6582570"/>
              <a:ext cx="56645" cy="59797"/>
            </a:xfrm>
            <a:custGeom>
              <a:avLst/>
              <a:gdLst/>
              <a:ahLst/>
              <a:cxnLst/>
              <a:rect l="l" t="t" r="r" b="b"/>
              <a:pathLst>
                <a:path w="1204" h="1271" extrusionOk="0">
                  <a:moveTo>
                    <a:pt x="445" y="79"/>
                  </a:moveTo>
                  <a:cubicBezTo>
                    <a:pt x="745" y="1"/>
                    <a:pt x="1047" y="198"/>
                    <a:pt x="1125" y="498"/>
                  </a:cubicBezTo>
                  <a:cubicBezTo>
                    <a:pt x="1204" y="812"/>
                    <a:pt x="1033" y="1113"/>
                    <a:pt x="745" y="1192"/>
                  </a:cubicBezTo>
                  <a:cubicBezTo>
                    <a:pt x="458" y="1270"/>
                    <a:pt x="157" y="1087"/>
                    <a:pt x="79" y="786"/>
                  </a:cubicBezTo>
                  <a:cubicBezTo>
                    <a:pt x="0" y="472"/>
                    <a:pt x="157" y="158"/>
                    <a:pt x="445" y="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4965223" y="6085383"/>
              <a:ext cx="197552" cy="90519"/>
            </a:xfrm>
            <a:custGeom>
              <a:avLst/>
              <a:gdLst/>
              <a:ahLst/>
              <a:cxnLst/>
              <a:rect l="l" t="t" r="r" b="b"/>
              <a:pathLst>
                <a:path w="4199" h="1924" extrusionOk="0">
                  <a:moveTo>
                    <a:pt x="4199" y="53"/>
                  </a:moveTo>
                  <a:lnTo>
                    <a:pt x="4199" y="93"/>
                  </a:lnTo>
                  <a:cubicBezTo>
                    <a:pt x="4160" y="538"/>
                    <a:pt x="3885" y="956"/>
                    <a:pt x="3492" y="1178"/>
                  </a:cubicBezTo>
                  <a:cubicBezTo>
                    <a:pt x="3126" y="1375"/>
                    <a:pt x="2655" y="1413"/>
                    <a:pt x="2381" y="1727"/>
                  </a:cubicBezTo>
                  <a:cubicBezTo>
                    <a:pt x="2315" y="1780"/>
                    <a:pt x="2276" y="1858"/>
                    <a:pt x="2237" y="1924"/>
                  </a:cubicBezTo>
                  <a:cubicBezTo>
                    <a:pt x="1530" y="1675"/>
                    <a:pt x="759" y="1584"/>
                    <a:pt x="1" y="1649"/>
                  </a:cubicBezTo>
                  <a:cubicBezTo>
                    <a:pt x="66" y="1413"/>
                    <a:pt x="236" y="1191"/>
                    <a:pt x="419" y="1008"/>
                  </a:cubicBezTo>
                  <a:cubicBezTo>
                    <a:pt x="641" y="785"/>
                    <a:pt x="903" y="576"/>
                    <a:pt x="1047" y="288"/>
                  </a:cubicBezTo>
                  <a:cubicBezTo>
                    <a:pt x="1936" y="105"/>
                    <a:pt x="2983" y="1"/>
                    <a:pt x="4199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5063691" y="6175854"/>
              <a:ext cx="123123" cy="202492"/>
            </a:xfrm>
            <a:custGeom>
              <a:avLst/>
              <a:gdLst/>
              <a:ahLst/>
              <a:cxnLst/>
              <a:rect l="l" t="t" r="r" b="b"/>
              <a:pathLst>
                <a:path w="2617" h="4304" extrusionOk="0">
                  <a:moveTo>
                    <a:pt x="2485" y="1570"/>
                  </a:moveTo>
                  <a:cubicBezTo>
                    <a:pt x="2472" y="1714"/>
                    <a:pt x="2472" y="1858"/>
                    <a:pt x="2485" y="2002"/>
                  </a:cubicBezTo>
                  <a:cubicBezTo>
                    <a:pt x="2524" y="2486"/>
                    <a:pt x="2616" y="2969"/>
                    <a:pt x="2524" y="3440"/>
                  </a:cubicBezTo>
                  <a:cubicBezTo>
                    <a:pt x="2446" y="3780"/>
                    <a:pt x="2276" y="4068"/>
                    <a:pt x="2027" y="4304"/>
                  </a:cubicBezTo>
                  <a:cubicBezTo>
                    <a:pt x="1635" y="3611"/>
                    <a:pt x="1085" y="2852"/>
                    <a:pt x="327" y="2224"/>
                  </a:cubicBezTo>
                  <a:cubicBezTo>
                    <a:pt x="327" y="1806"/>
                    <a:pt x="170" y="1414"/>
                    <a:pt x="79" y="1008"/>
                  </a:cubicBezTo>
                  <a:cubicBezTo>
                    <a:pt x="13" y="681"/>
                    <a:pt x="0" y="301"/>
                    <a:pt x="144" y="1"/>
                  </a:cubicBezTo>
                  <a:cubicBezTo>
                    <a:pt x="497" y="118"/>
                    <a:pt x="824" y="275"/>
                    <a:pt x="1138" y="472"/>
                  </a:cubicBezTo>
                  <a:cubicBezTo>
                    <a:pt x="1635" y="772"/>
                    <a:pt x="2067" y="1164"/>
                    <a:pt x="2485" y="15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30"/>
            <p:cNvSpPr/>
            <p:nvPr/>
          </p:nvSpPr>
          <p:spPr>
            <a:xfrm>
              <a:off x="4964612" y="6159858"/>
              <a:ext cx="114467" cy="120677"/>
            </a:xfrm>
            <a:custGeom>
              <a:avLst/>
              <a:gdLst/>
              <a:ahLst/>
              <a:cxnLst/>
              <a:rect l="l" t="t" r="r" b="b"/>
              <a:pathLst>
                <a:path w="2433" h="2565" extrusionOk="0">
                  <a:moveTo>
                    <a:pt x="2250" y="341"/>
                  </a:moveTo>
                  <a:cubicBezTo>
                    <a:pt x="2106" y="641"/>
                    <a:pt x="2119" y="1021"/>
                    <a:pt x="2185" y="1348"/>
                  </a:cubicBezTo>
                  <a:cubicBezTo>
                    <a:pt x="2276" y="1754"/>
                    <a:pt x="2433" y="2146"/>
                    <a:pt x="2433" y="2564"/>
                  </a:cubicBezTo>
                  <a:cubicBezTo>
                    <a:pt x="1910" y="2132"/>
                    <a:pt x="1295" y="1754"/>
                    <a:pt x="549" y="1492"/>
                  </a:cubicBezTo>
                  <a:cubicBezTo>
                    <a:pt x="549" y="1478"/>
                    <a:pt x="537" y="1452"/>
                    <a:pt x="537" y="1440"/>
                  </a:cubicBezTo>
                  <a:cubicBezTo>
                    <a:pt x="406" y="1034"/>
                    <a:pt x="14" y="707"/>
                    <a:pt x="0" y="275"/>
                  </a:cubicBezTo>
                  <a:cubicBezTo>
                    <a:pt x="0" y="210"/>
                    <a:pt x="0" y="132"/>
                    <a:pt x="14" y="66"/>
                  </a:cubicBezTo>
                  <a:cubicBezTo>
                    <a:pt x="772" y="1"/>
                    <a:pt x="1543" y="92"/>
                    <a:pt x="2250" y="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30"/>
            <p:cNvSpPr/>
            <p:nvPr/>
          </p:nvSpPr>
          <p:spPr>
            <a:xfrm>
              <a:off x="4834152" y="6098933"/>
              <a:ext cx="180380" cy="105292"/>
            </a:xfrm>
            <a:custGeom>
              <a:avLst/>
              <a:gdLst/>
              <a:ahLst/>
              <a:cxnLst/>
              <a:rect l="l" t="t" r="r" b="b"/>
              <a:pathLst>
                <a:path w="3834" h="2238" extrusionOk="0">
                  <a:moveTo>
                    <a:pt x="0" y="1779"/>
                  </a:moveTo>
                  <a:cubicBezTo>
                    <a:pt x="706" y="1165"/>
                    <a:pt x="1910" y="380"/>
                    <a:pt x="3833" y="0"/>
                  </a:cubicBezTo>
                  <a:cubicBezTo>
                    <a:pt x="3689" y="288"/>
                    <a:pt x="3427" y="497"/>
                    <a:pt x="3205" y="720"/>
                  </a:cubicBezTo>
                  <a:cubicBezTo>
                    <a:pt x="3022" y="903"/>
                    <a:pt x="2852" y="1125"/>
                    <a:pt x="2787" y="1361"/>
                  </a:cubicBezTo>
                  <a:cubicBezTo>
                    <a:pt x="1897" y="1439"/>
                    <a:pt x="1020" y="1727"/>
                    <a:pt x="275" y="2238"/>
                  </a:cubicBezTo>
                  <a:cubicBezTo>
                    <a:pt x="209" y="2067"/>
                    <a:pt x="118" y="1910"/>
                    <a:pt x="0" y="17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4847090" y="6162916"/>
              <a:ext cx="143401" cy="67137"/>
            </a:xfrm>
            <a:custGeom>
              <a:avLst/>
              <a:gdLst/>
              <a:ahLst/>
              <a:cxnLst/>
              <a:rect l="l" t="t" r="r" b="b"/>
              <a:pathLst>
                <a:path w="3048" h="1427" extrusionOk="0">
                  <a:moveTo>
                    <a:pt x="3035" y="1375"/>
                  </a:moveTo>
                  <a:cubicBezTo>
                    <a:pt x="3035" y="1387"/>
                    <a:pt x="3047" y="1413"/>
                    <a:pt x="3047" y="1427"/>
                  </a:cubicBezTo>
                  <a:cubicBezTo>
                    <a:pt x="2210" y="1139"/>
                    <a:pt x="1230" y="1021"/>
                    <a:pt x="91" y="1126"/>
                  </a:cubicBezTo>
                  <a:lnTo>
                    <a:pt x="79" y="1113"/>
                  </a:lnTo>
                  <a:cubicBezTo>
                    <a:pt x="65" y="1035"/>
                    <a:pt x="39" y="956"/>
                    <a:pt x="0" y="878"/>
                  </a:cubicBezTo>
                  <a:cubicBezTo>
                    <a:pt x="745" y="367"/>
                    <a:pt x="1622" y="79"/>
                    <a:pt x="2512" y="1"/>
                  </a:cubicBezTo>
                  <a:cubicBezTo>
                    <a:pt x="2498" y="67"/>
                    <a:pt x="2498" y="145"/>
                    <a:pt x="2498" y="210"/>
                  </a:cubicBezTo>
                  <a:cubicBezTo>
                    <a:pt x="2512" y="642"/>
                    <a:pt x="2904" y="969"/>
                    <a:pt x="3035" y="1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4797220" y="6182628"/>
              <a:ext cx="54199" cy="42531"/>
            </a:xfrm>
            <a:custGeom>
              <a:avLst/>
              <a:gdLst/>
              <a:ahLst/>
              <a:cxnLst/>
              <a:rect l="l" t="t" r="r" b="b"/>
              <a:pathLst>
                <a:path w="1152" h="904" extrusionOk="0">
                  <a:moveTo>
                    <a:pt x="1060" y="459"/>
                  </a:moveTo>
                  <a:cubicBezTo>
                    <a:pt x="1087" y="537"/>
                    <a:pt x="1125" y="616"/>
                    <a:pt x="1139" y="694"/>
                  </a:cubicBezTo>
                  <a:lnTo>
                    <a:pt x="1151" y="707"/>
                  </a:lnTo>
                  <a:cubicBezTo>
                    <a:pt x="785" y="746"/>
                    <a:pt x="393" y="811"/>
                    <a:pt x="0" y="903"/>
                  </a:cubicBezTo>
                  <a:cubicBezTo>
                    <a:pt x="0" y="903"/>
                    <a:pt x="223" y="511"/>
                    <a:pt x="785" y="0"/>
                  </a:cubicBezTo>
                  <a:cubicBezTo>
                    <a:pt x="903" y="131"/>
                    <a:pt x="994" y="288"/>
                    <a:pt x="1060" y="459"/>
                  </a:cubicBezTo>
                  <a:close/>
                </a:path>
              </a:pathLst>
            </a:custGeom>
            <a:solidFill>
              <a:srgbClr val="F6CA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4683415" y="6144474"/>
              <a:ext cx="150787" cy="84356"/>
            </a:xfrm>
            <a:custGeom>
              <a:avLst/>
              <a:gdLst/>
              <a:ahLst/>
              <a:cxnLst/>
              <a:rect l="l" t="t" r="r" b="b"/>
              <a:pathLst>
                <a:path w="3205" h="1793" extrusionOk="0">
                  <a:moveTo>
                    <a:pt x="1295" y="197"/>
                  </a:moveTo>
                  <a:cubicBezTo>
                    <a:pt x="2014" y="0"/>
                    <a:pt x="2759" y="262"/>
                    <a:pt x="3204" y="811"/>
                  </a:cubicBezTo>
                  <a:cubicBezTo>
                    <a:pt x="2642" y="1322"/>
                    <a:pt x="2419" y="1714"/>
                    <a:pt x="2419" y="1714"/>
                  </a:cubicBezTo>
                  <a:lnTo>
                    <a:pt x="2001" y="1793"/>
                  </a:lnTo>
                  <a:cubicBezTo>
                    <a:pt x="2014" y="1675"/>
                    <a:pt x="2014" y="1544"/>
                    <a:pt x="1975" y="1413"/>
                  </a:cubicBezTo>
                  <a:cubicBezTo>
                    <a:pt x="1844" y="903"/>
                    <a:pt x="1308" y="602"/>
                    <a:pt x="798" y="733"/>
                  </a:cubicBezTo>
                  <a:cubicBezTo>
                    <a:pt x="445" y="837"/>
                    <a:pt x="196" y="1113"/>
                    <a:pt x="117" y="1439"/>
                  </a:cubicBezTo>
                  <a:lnTo>
                    <a:pt x="0" y="1465"/>
                  </a:lnTo>
                  <a:cubicBezTo>
                    <a:pt x="170" y="864"/>
                    <a:pt x="641" y="367"/>
                    <a:pt x="1295" y="1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4678475" y="6212174"/>
              <a:ext cx="180333" cy="122512"/>
            </a:xfrm>
            <a:custGeom>
              <a:avLst/>
              <a:gdLst/>
              <a:ahLst/>
              <a:cxnLst/>
              <a:rect l="l" t="t" r="r" b="b"/>
              <a:pathLst>
                <a:path w="3833" h="2604" extrusionOk="0">
                  <a:moveTo>
                    <a:pt x="3675" y="79"/>
                  </a:moveTo>
                  <a:cubicBezTo>
                    <a:pt x="3832" y="706"/>
                    <a:pt x="3663" y="1322"/>
                    <a:pt x="3270" y="1766"/>
                  </a:cubicBezTo>
                  <a:lnTo>
                    <a:pt x="2564" y="1086"/>
                  </a:lnTo>
                  <a:lnTo>
                    <a:pt x="2250" y="1439"/>
                  </a:lnTo>
                  <a:lnTo>
                    <a:pt x="2812" y="2145"/>
                  </a:lnTo>
                  <a:cubicBezTo>
                    <a:pt x="2681" y="2224"/>
                    <a:pt x="2524" y="2290"/>
                    <a:pt x="2355" y="2328"/>
                  </a:cubicBezTo>
                  <a:cubicBezTo>
                    <a:pt x="1373" y="2603"/>
                    <a:pt x="353" y="2014"/>
                    <a:pt x="92" y="1020"/>
                  </a:cubicBezTo>
                  <a:cubicBezTo>
                    <a:pt x="1" y="680"/>
                    <a:pt x="1" y="340"/>
                    <a:pt x="105" y="26"/>
                  </a:cubicBezTo>
                  <a:lnTo>
                    <a:pt x="222" y="0"/>
                  </a:lnTo>
                  <a:cubicBezTo>
                    <a:pt x="184" y="157"/>
                    <a:pt x="184" y="314"/>
                    <a:pt x="222" y="471"/>
                  </a:cubicBezTo>
                  <a:cubicBezTo>
                    <a:pt x="367" y="994"/>
                    <a:pt x="890" y="1296"/>
                    <a:pt x="1400" y="1151"/>
                  </a:cubicBezTo>
                  <a:cubicBezTo>
                    <a:pt x="1792" y="1046"/>
                    <a:pt x="2054" y="733"/>
                    <a:pt x="2106" y="354"/>
                  </a:cubicBezTo>
                  <a:lnTo>
                    <a:pt x="2524" y="275"/>
                  </a:lnTo>
                  <a:cubicBezTo>
                    <a:pt x="2917" y="183"/>
                    <a:pt x="3309" y="118"/>
                    <a:pt x="3675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30"/>
            <p:cNvSpPr/>
            <p:nvPr/>
          </p:nvSpPr>
          <p:spPr>
            <a:xfrm>
              <a:off x="4784330" y="6263266"/>
              <a:ext cx="48035" cy="49870"/>
            </a:xfrm>
            <a:custGeom>
              <a:avLst/>
              <a:gdLst/>
              <a:ahLst/>
              <a:cxnLst/>
              <a:rect l="l" t="t" r="r" b="b"/>
              <a:pathLst>
                <a:path w="1021" h="1060" extrusionOk="0">
                  <a:moveTo>
                    <a:pt x="314" y="0"/>
                  </a:moveTo>
                  <a:lnTo>
                    <a:pt x="1020" y="680"/>
                  </a:lnTo>
                  <a:cubicBezTo>
                    <a:pt x="890" y="824"/>
                    <a:pt x="733" y="955"/>
                    <a:pt x="562" y="1059"/>
                  </a:cubicBezTo>
                  <a:lnTo>
                    <a:pt x="0" y="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30"/>
            <p:cNvSpPr/>
            <p:nvPr/>
          </p:nvSpPr>
          <p:spPr>
            <a:xfrm>
              <a:off x="4687085" y="6172796"/>
              <a:ext cx="91131" cy="100352"/>
            </a:xfrm>
            <a:custGeom>
              <a:avLst/>
              <a:gdLst/>
              <a:ahLst/>
              <a:cxnLst/>
              <a:rect l="l" t="t" r="r" b="b"/>
              <a:pathLst>
                <a:path w="1937" h="2133" extrusionOk="0">
                  <a:moveTo>
                    <a:pt x="1897" y="811"/>
                  </a:moveTo>
                  <a:cubicBezTo>
                    <a:pt x="1936" y="942"/>
                    <a:pt x="1936" y="1073"/>
                    <a:pt x="1923" y="1191"/>
                  </a:cubicBezTo>
                  <a:cubicBezTo>
                    <a:pt x="1871" y="1570"/>
                    <a:pt x="1609" y="1883"/>
                    <a:pt x="1217" y="1988"/>
                  </a:cubicBezTo>
                  <a:cubicBezTo>
                    <a:pt x="707" y="2133"/>
                    <a:pt x="184" y="1831"/>
                    <a:pt x="39" y="1308"/>
                  </a:cubicBezTo>
                  <a:cubicBezTo>
                    <a:pt x="1" y="1151"/>
                    <a:pt x="1" y="994"/>
                    <a:pt x="39" y="837"/>
                  </a:cubicBezTo>
                  <a:cubicBezTo>
                    <a:pt x="118" y="511"/>
                    <a:pt x="367" y="235"/>
                    <a:pt x="720" y="131"/>
                  </a:cubicBezTo>
                  <a:cubicBezTo>
                    <a:pt x="1230" y="0"/>
                    <a:pt x="1766" y="301"/>
                    <a:pt x="1897" y="8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5610701" y="6076774"/>
              <a:ext cx="451138" cy="345282"/>
            </a:xfrm>
            <a:custGeom>
              <a:avLst/>
              <a:gdLst/>
              <a:ahLst/>
              <a:cxnLst/>
              <a:rect l="l" t="t" r="r" b="b"/>
              <a:pathLst>
                <a:path w="9589" h="7339" extrusionOk="0">
                  <a:moveTo>
                    <a:pt x="1309" y="7339"/>
                  </a:moveTo>
                  <a:cubicBezTo>
                    <a:pt x="851" y="6789"/>
                    <a:pt x="485" y="6148"/>
                    <a:pt x="236" y="5468"/>
                  </a:cubicBezTo>
                  <a:cubicBezTo>
                    <a:pt x="105" y="5128"/>
                    <a:pt x="1" y="4775"/>
                    <a:pt x="14" y="4409"/>
                  </a:cubicBezTo>
                  <a:cubicBezTo>
                    <a:pt x="27" y="4226"/>
                    <a:pt x="66" y="4029"/>
                    <a:pt x="171" y="3872"/>
                  </a:cubicBezTo>
                  <a:cubicBezTo>
                    <a:pt x="276" y="3715"/>
                    <a:pt x="445" y="3598"/>
                    <a:pt x="628" y="3572"/>
                  </a:cubicBezTo>
                  <a:cubicBezTo>
                    <a:pt x="811" y="3532"/>
                    <a:pt x="1008" y="3572"/>
                    <a:pt x="1178" y="3637"/>
                  </a:cubicBezTo>
                  <a:cubicBezTo>
                    <a:pt x="1348" y="3703"/>
                    <a:pt x="1518" y="3807"/>
                    <a:pt x="1662" y="3912"/>
                  </a:cubicBezTo>
                  <a:cubicBezTo>
                    <a:pt x="1950" y="4134"/>
                    <a:pt x="2212" y="4409"/>
                    <a:pt x="2421" y="4709"/>
                  </a:cubicBezTo>
                  <a:cubicBezTo>
                    <a:pt x="2839" y="5298"/>
                    <a:pt x="3087" y="6017"/>
                    <a:pt x="3127" y="6750"/>
                  </a:cubicBezTo>
                  <a:lnTo>
                    <a:pt x="3140" y="6880"/>
                  </a:lnTo>
                  <a:lnTo>
                    <a:pt x="3049" y="6789"/>
                  </a:lnTo>
                  <a:cubicBezTo>
                    <a:pt x="2368" y="6162"/>
                    <a:pt x="1871" y="5337"/>
                    <a:pt x="1610" y="4448"/>
                  </a:cubicBezTo>
                  <a:cubicBezTo>
                    <a:pt x="1479" y="4017"/>
                    <a:pt x="1401" y="3546"/>
                    <a:pt x="1479" y="3075"/>
                  </a:cubicBezTo>
                  <a:cubicBezTo>
                    <a:pt x="1505" y="2839"/>
                    <a:pt x="1596" y="2604"/>
                    <a:pt x="1741" y="2407"/>
                  </a:cubicBezTo>
                  <a:cubicBezTo>
                    <a:pt x="1884" y="2212"/>
                    <a:pt x="2093" y="2067"/>
                    <a:pt x="2329" y="2015"/>
                  </a:cubicBezTo>
                  <a:cubicBezTo>
                    <a:pt x="2564" y="1950"/>
                    <a:pt x="2813" y="1950"/>
                    <a:pt x="3049" y="2002"/>
                  </a:cubicBezTo>
                  <a:cubicBezTo>
                    <a:pt x="3284" y="2067"/>
                    <a:pt x="3493" y="2185"/>
                    <a:pt x="3676" y="2329"/>
                  </a:cubicBezTo>
                  <a:cubicBezTo>
                    <a:pt x="4043" y="2630"/>
                    <a:pt x="4304" y="3049"/>
                    <a:pt x="4474" y="3480"/>
                  </a:cubicBezTo>
                  <a:cubicBezTo>
                    <a:pt x="4644" y="3912"/>
                    <a:pt x="4749" y="4369"/>
                    <a:pt x="4827" y="4814"/>
                  </a:cubicBezTo>
                  <a:cubicBezTo>
                    <a:pt x="4854" y="4932"/>
                    <a:pt x="4880" y="5037"/>
                    <a:pt x="4892" y="5154"/>
                  </a:cubicBezTo>
                  <a:cubicBezTo>
                    <a:pt x="4906" y="5272"/>
                    <a:pt x="4918" y="5403"/>
                    <a:pt x="4866" y="5534"/>
                  </a:cubicBezTo>
                  <a:cubicBezTo>
                    <a:pt x="4827" y="5665"/>
                    <a:pt x="4735" y="5782"/>
                    <a:pt x="4578" y="5808"/>
                  </a:cubicBezTo>
                  <a:cubicBezTo>
                    <a:pt x="4500" y="5822"/>
                    <a:pt x="4421" y="5808"/>
                    <a:pt x="4357" y="5769"/>
                  </a:cubicBezTo>
                  <a:cubicBezTo>
                    <a:pt x="4291" y="5729"/>
                    <a:pt x="4252" y="5691"/>
                    <a:pt x="4212" y="5638"/>
                  </a:cubicBezTo>
                  <a:cubicBezTo>
                    <a:pt x="4134" y="5534"/>
                    <a:pt x="4081" y="5416"/>
                    <a:pt x="4043" y="5311"/>
                  </a:cubicBezTo>
                  <a:cubicBezTo>
                    <a:pt x="3990" y="5206"/>
                    <a:pt x="3951" y="5102"/>
                    <a:pt x="3898" y="4997"/>
                  </a:cubicBezTo>
                  <a:cubicBezTo>
                    <a:pt x="3820" y="4775"/>
                    <a:pt x="3741" y="4566"/>
                    <a:pt x="3676" y="4343"/>
                  </a:cubicBezTo>
                  <a:cubicBezTo>
                    <a:pt x="3546" y="3898"/>
                    <a:pt x="3454" y="3441"/>
                    <a:pt x="3401" y="2983"/>
                  </a:cubicBezTo>
                  <a:cubicBezTo>
                    <a:pt x="3363" y="2525"/>
                    <a:pt x="3323" y="2055"/>
                    <a:pt x="3427" y="1584"/>
                  </a:cubicBezTo>
                  <a:cubicBezTo>
                    <a:pt x="3467" y="1348"/>
                    <a:pt x="3558" y="1125"/>
                    <a:pt x="3703" y="930"/>
                  </a:cubicBezTo>
                  <a:cubicBezTo>
                    <a:pt x="3846" y="733"/>
                    <a:pt x="4055" y="564"/>
                    <a:pt x="4291" y="485"/>
                  </a:cubicBezTo>
                  <a:cubicBezTo>
                    <a:pt x="4540" y="407"/>
                    <a:pt x="4801" y="445"/>
                    <a:pt x="5023" y="550"/>
                  </a:cubicBezTo>
                  <a:cubicBezTo>
                    <a:pt x="5246" y="655"/>
                    <a:pt x="5429" y="799"/>
                    <a:pt x="5599" y="968"/>
                  </a:cubicBezTo>
                  <a:cubicBezTo>
                    <a:pt x="5926" y="1309"/>
                    <a:pt x="6188" y="1688"/>
                    <a:pt x="6410" y="2107"/>
                  </a:cubicBezTo>
                  <a:cubicBezTo>
                    <a:pt x="6828" y="2944"/>
                    <a:pt x="7025" y="3872"/>
                    <a:pt x="6972" y="4801"/>
                  </a:cubicBezTo>
                  <a:lnTo>
                    <a:pt x="6959" y="4971"/>
                  </a:lnTo>
                  <a:lnTo>
                    <a:pt x="6842" y="4854"/>
                  </a:lnTo>
                  <a:cubicBezTo>
                    <a:pt x="6253" y="4212"/>
                    <a:pt x="5874" y="3401"/>
                    <a:pt x="5743" y="2552"/>
                  </a:cubicBezTo>
                  <a:cubicBezTo>
                    <a:pt x="5677" y="2119"/>
                    <a:pt x="5665" y="1688"/>
                    <a:pt x="5729" y="1256"/>
                  </a:cubicBezTo>
                  <a:cubicBezTo>
                    <a:pt x="5769" y="1047"/>
                    <a:pt x="5834" y="838"/>
                    <a:pt x="5939" y="642"/>
                  </a:cubicBezTo>
                  <a:cubicBezTo>
                    <a:pt x="6031" y="445"/>
                    <a:pt x="6174" y="262"/>
                    <a:pt x="6371" y="145"/>
                  </a:cubicBezTo>
                  <a:cubicBezTo>
                    <a:pt x="6462" y="79"/>
                    <a:pt x="6580" y="40"/>
                    <a:pt x="6685" y="27"/>
                  </a:cubicBezTo>
                  <a:cubicBezTo>
                    <a:pt x="6802" y="1"/>
                    <a:pt x="6920" y="14"/>
                    <a:pt x="7025" y="40"/>
                  </a:cubicBezTo>
                  <a:cubicBezTo>
                    <a:pt x="7247" y="105"/>
                    <a:pt x="7430" y="223"/>
                    <a:pt x="7600" y="380"/>
                  </a:cubicBezTo>
                  <a:cubicBezTo>
                    <a:pt x="7757" y="524"/>
                    <a:pt x="7888" y="694"/>
                    <a:pt x="8005" y="877"/>
                  </a:cubicBezTo>
                  <a:cubicBezTo>
                    <a:pt x="8136" y="1047"/>
                    <a:pt x="8241" y="1244"/>
                    <a:pt x="8333" y="1439"/>
                  </a:cubicBezTo>
                  <a:cubicBezTo>
                    <a:pt x="8685" y="2212"/>
                    <a:pt x="8816" y="3101"/>
                    <a:pt x="8685" y="3951"/>
                  </a:cubicBezTo>
                  <a:lnTo>
                    <a:pt x="8659" y="4055"/>
                  </a:lnTo>
                  <a:lnTo>
                    <a:pt x="8594" y="3977"/>
                  </a:lnTo>
                  <a:cubicBezTo>
                    <a:pt x="8228" y="3532"/>
                    <a:pt x="7940" y="3023"/>
                    <a:pt x="7744" y="2473"/>
                  </a:cubicBezTo>
                  <a:cubicBezTo>
                    <a:pt x="7653" y="2198"/>
                    <a:pt x="7574" y="1924"/>
                    <a:pt x="7534" y="1636"/>
                  </a:cubicBezTo>
                  <a:cubicBezTo>
                    <a:pt x="7482" y="1361"/>
                    <a:pt x="7456" y="1061"/>
                    <a:pt x="7508" y="773"/>
                  </a:cubicBezTo>
                  <a:cubicBezTo>
                    <a:pt x="7548" y="628"/>
                    <a:pt x="7600" y="498"/>
                    <a:pt x="7691" y="380"/>
                  </a:cubicBezTo>
                  <a:cubicBezTo>
                    <a:pt x="7783" y="262"/>
                    <a:pt x="7914" y="184"/>
                    <a:pt x="8058" y="145"/>
                  </a:cubicBezTo>
                  <a:cubicBezTo>
                    <a:pt x="8359" y="79"/>
                    <a:pt x="8647" y="197"/>
                    <a:pt x="8882" y="367"/>
                  </a:cubicBezTo>
                  <a:cubicBezTo>
                    <a:pt x="9104" y="550"/>
                    <a:pt x="9248" y="812"/>
                    <a:pt x="9353" y="1073"/>
                  </a:cubicBezTo>
                  <a:cubicBezTo>
                    <a:pt x="9458" y="1348"/>
                    <a:pt x="9522" y="1622"/>
                    <a:pt x="9588" y="1898"/>
                  </a:cubicBezTo>
                  <a:cubicBezTo>
                    <a:pt x="9522" y="1622"/>
                    <a:pt x="9458" y="1348"/>
                    <a:pt x="9339" y="1087"/>
                  </a:cubicBezTo>
                  <a:cubicBezTo>
                    <a:pt x="9235" y="825"/>
                    <a:pt x="9091" y="564"/>
                    <a:pt x="8856" y="393"/>
                  </a:cubicBezTo>
                  <a:cubicBezTo>
                    <a:pt x="8633" y="223"/>
                    <a:pt x="8345" y="119"/>
                    <a:pt x="8071" y="184"/>
                  </a:cubicBezTo>
                  <a:cubicBezTo>
                    <a:pt x="7940" y="223"/>
                    <a:pt x="7810" y="288"/>
                    <a:pt x="7731" y="407"/>
                  </a:cubicBezTo>
                  <a:cubicBezTo>
                    <a:pt x="7639" y="511"/>
                    <a:pt x="7587" y="642"/>
                    <a:pt x="7561" y="785"/>
                  </a:cubicBezTo>
                  <a:cubicBezTo>
                    <a:pt x="7508" y="1061"/>
                    <a:pt x="7548" y="1348"/>
                    <a:pt x="7587" y="1622"/>
                  </a:cubicBezTo>
                  <a:cubicBezTo>
                    <a:pt x="7639" y="1910"/>
                    <a:pt x="7717" y="2185"/>
                    <a:pt x="7822" y="2447"/>
                  </a:cubicBezTo>
                  <a:cubicBezTo>
                    <a:pt x="8019" y="2983"/>
                    <a:pt x="8307" y="3480"/>
                    <a:pt x="8673" y="3912"/>
                  </a:cubicBezTo>
                  <a:lnTo>
                    <a:pt x="8581" y="3938"/>
                  </a:lnTo>
                  <a:cubicBezTo>
                    <a:pt x="8725" y="3101"/>
                    <a:pt x="8581" y="2238"/>
                    <a:pt x="8228" y="1479"/>
                  </a:cubicBezTo>
                  <a:cubicBezTo>
                    <a:pt x="8136" y="1296"/>
                    <a:pt x="8031" y="1113"/>
                    <a:pt x="7914" y="930"/>
                  </a:cubicBezTo>
                  <a:cubicBezTo>
                    <a:pt x="7810" y="759"/>
                    <a:pt x="7679" y="602"/>
                    <a:pt x="7522" y="459"/>
                  </a:cubicBezTo>
                  <a:cubicBezTo>
                    <a:pt x="7365" y="328"/>
                    <a:pt x="7194" y="210"/>
                    <a:pt x="6999" y="158"/>
                  </a:cubicBezTo>
                  <a:cubicBezTo>
                    <a:pt x="6802" y="105"/>
                    <a:pt x="6593" y="131"/>
                    <a:pt x="6436" y="236"/>
                  </a:cubicBezTo>
                  <a:cubicBezTo>
                    <a:pt x="6266" y="341"/>
                    <a:pt x="6135" y="511"/>
                    <a:pt x="6043" y="694"/>
                  </a:cubicBezTo>
                  <a:cubicBezTo>
                    <a:pt x="5952" y="877"/>
                    <a:pt x="5900" y="1073"/>
                    <a:pt x="5860" y="1282"/>
                  </a:cubicBezTo>
                  <a:cubicBezTo>
                    <a:pt x="5795" y="1688"/>
                    <a:pt x="5808" y="2119"/>
                    <a:pt x="5874" y="2525"/>
                  </a:cubicBezTo>
                  <a:cubicBezTo>
                    <a:pt x="6005" y="3349"/>
                    <a:pt x="6383" y="4147"/>
                    <a:pt x="6946" y="4749"/>
                  </a:cubicBezTo>
                  <a:lnTo>
                    <a:pt x="6828" y="4801"/>
                  </a:lnTo>
                  <a:cubicBezTo>
                    <a:pt x="6880" y="3898"/>
                    <a:pt x="6671" y="2983"/>
                    <a:pt x="6266" y="2185"/>
                  </a:cubicBezTo>
                  <a:cubicBezTo>
                    <a:pt x="6057" y="1779"/>
                    <a:pt x="5795" y="1401"/>
                    <a:pt x="5481" y="1087"/>
                  </a:cubicBezTo>
                  <a:cubicBezTo>
                    <a:pt x="5324" y="930"/>
                    <a:pt x="5154" y="799"/>
                    <a:pt x="4958" y="707"/>
                  </a:cubicBezTo>
                  <a:cubicBezTo>
                    <a:pt x="4762" y="616"/>
                    <a:pt x="4540" y="590"/>
                    <a:pt x="4343" y="655"/>
                  </a:cubicBezTo>
                  <a:cubicBezTo>
                    <a:pt x="4147" y="721"/>
                    <a:pt x="3977" y="851"/>
                    <a:pt x="3846" y="1034"/>
                  </a:cubicBezTo>
                  <a:cubicBezTo>
                    <a:pt x="3729" y="1204"/>
                    <a:pt x="3650" y="1401"/>
                    <a:pt x="3598" y="1622"/>
                  </a:cubicBezTo>
                  <a:cubicBezTo>
                    <a:pt x="3506" y="2055"/>
                    <a:pt x="3532" y="2512"/>
                    <a:pt x="3572" y="2957"/>
                  </a:cubicBezTo>
                  <a:cubicBezTo>
                    <a:pt x="3624" y="3415"/>
                    <a:pt x="3715" y="3860"/>
                    <a:pt x="3833" y="4291"/>
                  </a:cubicBezTo>
                  <a:cubicBezTo>
                    <a:pt x="3898" y="4514"/>
                    <a:pt x="3977" y="4723"/>
                    <a:pt x="4055" y="4932"/>
                  </a:cubicBezTo>
                  <a:cubicBezTo>
                    <a:pt x="4095" y="5037"/>
                    <a:pt x="4134" y="5141"/>
                    <a:pt x="4186" y="5246"/>
                  </a:cubicBezTo>
                  <a:cubicBezTo>
                    <a:pt x="4238" y="5351"/>
                    <a:pt x="4278" y="5455"/>
                    <a:pt x="4343" y="5534"/>
                  </a:cubicBezTo>
                  <a:cubicBezTo>
                    <a:pt x="4395" y="5625"/>
                    <a:pt x="4474" y="5677"/>
                    <a:pt x="4552" y="5665"/>
                  </a:cubicBezTo>
                  <a:cubicBezTo>
                    <a:pt x="4618" y="5651"/>
                    <a:pt x="4697" y="5572"/>
                    <a:pt x="4723" y="5481"/>
                  </a:cubicBezTo>
                  <a:cubicBezTo>
                    <a:pt x="4788" y="5298"/>
                    <a:pt x="4723" y="5063"/>
                    <a:pt x="4683" y="4840"/>
                  </a:cubicBezTo>
                  <a:cubicBezTo>
                    <a:pt x="4605" y="4395"/>
                    <a:pt x="4500" y="3951"/>
                    <a:pt x="4343" y="3532"/>
                  </a:cubicBezTo>
                  <a:cubicBezTo>
                    <a:pt x="4173" y="3114"/>
                    <a:pt x="3938" y="2721"/>
                    <a:pt x="3584" y="2433"/>
                  </a:cubicBezTo>
                  <a:cubicBezTo>
                    <a:pt x="3415" y="2303"/>
                    <a:pt x="3218" y="2198"/>
                    <a:pt x="3009" y="2133"/>
                  </a:cubicBezTo>
                  <a:cubicBezTo>
                    <a:pt x="2800" y="2081"/>
                    <a:pt x="2578" y="2081"/>
                    <a:pt x="2368" y="2133"/>
                  </a:cubicBezTo>
                  <a:cubicBezTo>
                    <a:pt x="2159" y="2198"/>
                    <a:pt x="1976" y="2316"/>
                    <a:pt x="1845" y="2486"/>
                  </a:cubicBezTo>
                  <a:cubicBezTo>
                    <a:pt x="1715" y="2656"/>
                    <a:pt x="1636" y="2878"/>
                    <a:pt x="1596" y="3087"/>
                  </a:cubicBezTo>
                  <a:cubicBezTo>
                    <a:pt x="1531" y="3532"/>
                    <a:pt x="1596" y="3990"/>
                    <a:pt x="1727" y="4421"/>
                  </a:cubicBezTo>
                  <a:cubicBezTo>
                    <a:pt x="1962" y="5298"/>
                    <a:pt x="2447" y="6096"/>
                    <a:pt x="3113" y="6711"/>
                  </a:cubicBezTo>
                  <a:lnTo>
                    <a:pt x="3035" y="6763"/>
                  </a:lnTo>
                  <a:cubicBezTo>
                    <a:pt x="2996" y="6043"/>
                    <a:pt x="2747" y="5337"/>
                    <a:pt x="2342" y="4762"/>
                  </a:cubicBezTo>
                  <a:cubicBezTo>
                    <a:pt x="2133" y="4461"/>
                    <a:pt x="1884" y="4200"/>
                    <a:pt x="1610" y="3977"/>
                  </a:cubicBezTo>
                  <a:cubicBezTo>
                    <a:pt x="1465" y="3872"/>
                    <a:pt x="1322" y="3781"/>
                    <a:pt x="1152" y="3703"/>
                  </a:cubicBezTo>
                  <a:cubicBezTo>
                    <a:pt x="995" y="3650"/>
                    <a:pt x="811" y="3611"/>
                    <a:pt x="642" y="3637"/>
                  </a:cubicBezTo>
                  <a:cubicBezTo>
                    <a:pt x="471" y="3663"/>
                    <a:pt x="314" y="3768"/>
                    <a:pt x="223" y="3912"/>
                  </a:cubicBezTo>
                  <a:cubicBezTo>
                    <a:pt x="119" y="4055"/>
                    <a:pt x="79" y="4226"/>
                    <a:pt x="66" y="4409"/>
                  </a:cubicBezTo>
                  <a:cubicBezTo>
                    <a:pt x="53" y="4762"/>
                    <a:pt x="145" y="5115"/>
                    <a:pt x="262" y="5455"/>
                  </a:cubicBezTo>
                  <a:cubicBezTo>
                    <a:pt x="498" y="6135"/>
                    <a:pt x="851" y="6776"/>
                    <a:pt x="1309" y="73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5617475" y="5884213"/>
              <a:ext cx="340342" cy="177840"/>
            </a:xfrm>
            <a:custGeom>
              <a:avLst/>
              <a:gdLst/>
              <a:ahLst/>
              <a:cxnLst/>
              <a:rect l="l" t="t" r="r" b="b"/>
              <a:pathLst>
                <a:path w="7234" h="3780" extrusionOk="0">
                  <a:moveTo>
                    <a:pt x="7233" y="2407"/>
                  </a:moveTo>
                  <a:cubicBezTo>
                    <a:pt x="7116" y="1910"/>
                    <a:pt x="6881" y="1425"/>
                    <a:pt x="6501" y="1085"/>
                  </a:cubicBezTo>
                  <a:cubicBezTo>
                    <a:pt x="6122" y="745"/>
                    <a:pt x="5573" y="588"/>
                    <a:pt x="5102" y="733"/>
                  </a:cubicBezTo>
                  <a:cubicBezTo>
                    <a:pt x="4618" y="876"/>
                    <a:pt x="4317" y="1399"/>
                    <a:pt x="4343" y="1884"/>
                  </a:cubicBezTo>
                  <a:cubicBezTo>
                    <a:pt x="4356" y="2132"/>
                    <a:pt x="4461" y="2367"/>
                    <a:pt x="4644" y="2512"/>
                  </a:cubicBezTo>
                  <a:cubicBezTo>
                    <a:pt x="4736" y="2576"/>
                    <a:pt x="4853" y="2590"/>
                    <a:pt x="4945" y="2538"/>
                  </a:cubicBezTo>
                  <a:cubicBezTo>
                    <a:pt x="5024" y="2485"/>
                    <a:pt x="5062" y="2381"/>
                    <a:pt x="5076" y="2262"/>
                  </a:cubicBezTo>
                  <a:cubicBezTo>
                    <a:pt x="5102" y="2027"/>
                    <a:pt x="5024" y="1779"/>
                    <a:pt x="4971" y="1530"/>
                  </a:cubicBezTo>
                  <a:cubicBezTo>
                    <a:pt x="4905" y="1282"/>
                    <a:pt x="4814" y="1047"/>
                    <a:pt x="4670" y="837"/>
                  </a:cubicBezTo>
                  <a:cubicBezTo>
                    <a:pt x="4539" y="628"/>
                    <a:pt x="4370" y="457"/>
                    <a:pt x="4160" y="340"/>
                  </a:cubicBezTo>
                  <a:cubicBezTo>
                    <a:pt x="3937" y="222"/>
                    <a:pt x="3689" y="170"/>
                    <a:pt x="3467" y="236"/>
                  </a:cubicBezTo>
                  <a:cubicBezTo>
                    <a:pt x="3245" y="314"/>
                    <a:pt x="3062" y="484"/>
                    <a:pt x="2943" y="693"/>
                  </a:cubicBezTo>
                  <a:cubicBezTo>
                    <a:pt x="2826" y="902"/>
                    <a:pt x="2760" y="1151"/>
                    <a:pt x="2748" y="1399"/>
                  </a:cubicBezTo>
                  <a:cubicBezTo>
                    <a:pt x="2734" y="1648"/>
                    <a:pt x="2760" y="1896"/>
                    <a:pt x="2800" y="2145"/>
                  </a:cubicBezTo>
                  <a:cubicBezTo>
                    <a:pt x="2813" y="2276"/>
                    <a:pt x="2839" y="2393"/>
                    <a:pt x="2852" y="2524"/>
                  </a:cubicBezTo>
                  <a:cubicBezTo>
                    <a:pt x="2878" y="2655"/>
                    <a:pt x="2905" y="2773"/>
                    <a:pt x="2943" y="2878"/>
                  </a:cubicBezTo>
                  <a:cubicBezTo>
                    <a:pt x="2983" y="2982"/>
                    <a:pt x="3048" y="3073"/>
                    <a:pt x="3140" y="3139"/>
                  </a:cubicBezTo>
                  <a:cubicBezTo>
                    <a:pt x="3231" y="3192"/>
                    <a:pt x="3323" y="3178"/>
                    <a:pt x="3402" y="3126"/>
                  </a:cubicBezTo>
                  <a:cubicBezTo>
                    <a:pt x="3467" y="3061"/>
                    <a:pt x="3519" y="2943"/>
                    <a:pt x="3532" y="2838"/>
                  </a:cubicBezTo>
                  <a:cubicBezTo>
                    <a:pt x="3545" y="2733"/>
                    <a:pt x="3519" y="2616"/>
                    <a:pt x="3480" y="2498"/>
                  </a:cubicBezTo>
                  <a:cubicBezTo>
                    <a:pt x="3323" y="2014"/>
                    <a:pt x="3179" y="1504"/>
                    <a:pt x="2852" y="1138"/>
                  </a:cubicBezTo>
                  <a:cubicBezTo>
                    <a:pt x="2682" y="955"/>
                    <a:pt x="2472" y="837"/>
                    <a:pt x="2237" y="785"/>
                  </a:cubicBezTo>
                  <a:cubicBezTo>
                    <a:pt x="2002" y="733"/>
                    <a:pt x="1754" y="798"/>
                    <a:pt x="1609" y="981"/>
                  </a:cubicBezTo>
                  <a:cubicBezTo>
                    <a:pt x="1452" y="1151"/>
                    <a:pt x="1400" y="1399"/>
                    <a:pt x="1374" y="1648"/>
                  </a:cubicBezTo>
                  <a:cubicBezTo>
                    <a:pt x="1348" y="1896"/>
                    <a:pt x="1348" y="2158"/>
                    <a:pt x="1335" y="2419"/>
                  </a:cubicBezTo>
                  <a:lnTo>
                    <a:pt x="1321" y="3192"/>
                  </a:lnTo>
                  <a:cubicBezTo>
                    <a:pt x="1321" y="3309"/>
                    <a:pt x="1335" y="3440"/>
                    <a:pt x="1387" y="3532"/>
                  </a:cubicBezTo>
                  <a:cubicBezTo>
                    <a:pt x="1440" y="3636"/>
                    <a:pt x="1544" y="3675"/>
                    <a:pt x="1635" y="3623"/>
                  </a:cubicBezTo>
                  <a:cubicBezTo>
                    <a:pt x="1727" y="3570"/>
                    <a:pt x="1780" y="3466"/>
                    <a:pt x="1792" y="3349"/>
                  </a:cubicBezTo>
                  <a:cubicBezTo>
                    <a:pt x="1806" y="3230"/>
                    <a:pt x="1792" y="3100"/>
                    <a:pt x="1780" y="2982"/>
                  </a:cubicBezTo>
                  <a:cubicBezTo>
                    <a:pt x="1740" y="2721"/>
                    <a:pt x="1714" y="2472"/>
                    <a:pt x="1635" y="2224"/>
                  </a:cubicBezTo>
                  <a:cubicBezTo>
                    <a:pt x="1571" y="1988"/>
                    <a:pt x="1452" y="1753"/>
                    <a:pt x="1269" y="1582"/>
                  </a:cubicBezTo>
                  <a:cubicBezTo>
                    <a:pt x="1100" y="1413"/>
                    <a:pt x="851" y="1282"/>
                    <a:pt x="603" y="1334"/>
                  </a:cubicBezTo>
                  <a:cubicBezTo>
                    <a:pt x="354" y="1387"/>
                    <a:pt x="144" y="1582"/>
                    <a:pt x="79" y="1831"/>
                  </a:cubicBezTo>
                  <a:cubicBezTo>
                    <a:pt x="27" y="2079"/>
                    <a:pt x="79" y="2355"/>
                    <a:pt x="249" y="2550"/>
                  </a:cubicBezTo>
                  <a:cubicBezTo>
                    <a:pt x="79" y="2355"/>
                    <a:pt x="1" y="2079"/>
                    <a:pt x="53" y="1818"/>
                  </a:cubicBezTo>
                  <a:cubicBezTo>
                    <a:pt x="118" y="1570"/>
                    <a:pt x="327" y="1347"/>
                    <a:pt x="589" y="1282"/>
                  </a:cubicBezTo>
                  <a:cubicBezTo>
                    <a:pt x="851" y="1230"/>
                    <a:pt x="1126" y="1361"/>
                    <a:pt x="1321" y="1530"/>
                  </a:cubicBezTo>
                  <a:cubicBezTo>
                    <a:pt x="1518" y="1713"/>
                    <a:pt x="1649" y="1949"/>
                    <a:pt x="1727" y="2198"/>
                  </a:cubicBezTo>
                  <a:cubicBezTo>
                    <a:pt x="1806" y="2446"/>
                    <a:pt x="1845" y="2707"/>
                    <a:pt x="1871" y="2969"/>
                  </a:cubicBezTo>
                  <a:cubicBezTo>
                    <a:pt x="1884" y="3087"/>
                    <a:pt x="1911" y="3218"/>
                    <a:pt x="1897" y="3361"/>
                  </a:cubicBezTo>
                  <a:cubicBezTo>
                    <a:pt x="1884" y="3492"/>
                    <a:pt x="1818" y="3649"/>
                    <a:pt x="1688" y="3727"/>
                  </a:cubicBezTo>
                  <a:cubicBezTo>
                    <a:pt x="1623" y="3767"/>
                    <a:pt x="1531" y="3780"/>
                    <a:pt x="1452" y="3741"/>
                  </a:cubicBezTo>
                  <a:cubicBezTo>
                    <a:pt x="1374" y="3715"/>
                    <a:pt x="1309" y="3649"/>
                    <a:pt x="1283" y="3584"/>
                  </a:cubicBezTo>
                  <a:cubicBezTo>
                    <a:pt x="1217" y="3453"/>
                    <a:pt x="1204" y="3322"/>
                    <a:pt x="1191" y="3192"/>
                  </a:cubicBezTo>
                  <a:lnTo>
                    <a:pt x="1204" y="2407"/>
                  </a:lnTo>
                  <a:cubicBezTo>
                    <a:pt x="1204" y="2158"/>
                    <a:pt x="1191" y="1896"/>
                    <a:pt x="1217" y="1635"/>
                  </a:cubicBezTo>
                  <a:cubicBezTo>
                    <a:pt x="1243" y="1373"/>
                    <a:pt x="1295" y="1099"/>
                    <a:pt x="1492" y="876"/>
                  </a:cubicBezTo>
                  <a:cubicBezTo>
                    <a:pt x="1675" y="654"/>
                    <a:pt x="1989" y="576"/>
                    <a:pt x="2263" y="628"/>
                  </a:cubicBezTo>
                  <a:cubicBezTo>
                    <a:pt x="2538" y="680"/>
                    <a:pt x="2786" y="824"/>
                    <a:pt x="2969" y="1033"/>
                  </a:cubicBezTo>
                  <a:cubicBezTo>
                    <a:pt x="3153" y="1230"/>
                    <a:pt x="3283" y="1465"/>
                    <a:pt x="3388" y="1713"/>
                  </a:cubicBezTo>
                  <a:cubicBezTo>
                    <a:pt x="3493" y="1949"/>
                    <a:pt x="3571" y="2198"/>
                    <a:pt x="3650" y="2446"/>
                  </a:cubicBezTo>
                  <a:cubicBezTo>
                    <a:pt x="3689" y="2576"/>
                    <a:pt x="3716" y="2707"/>
                    <a:pt x="3702" y="2852"/>
                  </a:cubicBezTo>
                  <a:cubicBezTo>
                    <a:pt x="3689" y="3009"/>
                    <a:pt x="3637" y="3152"/>
                    <a:pt x="3506" y="3257"/>
                  </a:cubicBezTo>
                  <a:cubicBezTo>
                    <a:pt x="3454" y="3309"/>
                    <a:pt x="3375" y="3349"/>
                    <a:pt x="3283" y="3349"/>
                  </a:cubicBezTo>
                  <a:cubicBezTo>
                    <a:pt x="3192" y="3349"/>
                    <a:pt x="3114" y="3322"/>
                    <a:pt x="3048" y="3283"/>
                  </a:cubicBezTo>
                  <a:cubicBezTo>
                    <a:pt x="2917" y="3204"/>
                    <a:pt x="2826" y="3073"/>
                    <a:pt x="2774" y="2943"/>
                  </a:cubicBezTo>
                  <a:cubicBezTo>
                    <a:pt x="2722" y="2812"/>
                    <a:pt x="2708" y="2681"/>
                    <a:pt x="2682" y="2550"/>
                  </a:cubicBezTo>
                  <a:cubicBezTo>
                    <a:pt x="2656" y="2433"/>
                    <a:pt x="2643" y="2302"/>
                    <a:pt x="2617" y="2171"/>
                  </a:cubicBezTo>
                  <a:cubicBezTo>
                    <a:pt x="2577" y="1910"/>
                    <a:pt x="2565" y="1648"/>
                    <a:pt x="2577" y="1387"/>
                  </a:cubicBezTo>
                  <a:cubicBezTo>
                    <a:pt x="2591" y="1111"/>
                    <a:pt x="2669" y="850"/>
                    <a:pt x="2800" y="614"/>
                  </a:cubicBezTo>
                  <a:cubicBezTo>
                    <a:pt x="2931" y="379"/>
                    <a:pt x="3153" y="170"/>
                    <a:pt x="3428" y="79"/>
                  </a:cubicBezTo>
                  <a:cubicBezTo>
                    <a:pt x="3702" y="0"/>
                    <a:pt x="3990" y="65"/>
                    <a:pt x="4225" y="196"/>
                  </a:cubicBezTo>
                  <a:cubicBezTo>
                    <a:pt x="4474" y="327"/>
                    <a:pt x="4670" y="536"/>
                    <a:pt x="4801" y="759"/>
                  </a:cubicBezTo>
                  <a:cubicBezTo>
                    <a:pt x="4945" y="981"/>
                    <a:pt x="5050" y="1230"/>
                    <a:pt x="5115" y="1491"/>
                  </a:cubicBezTo>
                  <a:cubicBezTo>
                    <a:pt x="5141" y="1622"/>
                    <a:pt x="5167" y="1739"/>
                    <a:pt x="5193" y="1870"/>
                  </a:cubicBezTo>
                  <a:cubicBezTo>
                    <a:pt x="5219" y="2001"/>
                    <a:pt x="5233" y="2145"/>
                    <a:pt x="5219" y="2276"/>
                  </a:cubicBezTo>
                  <a:cubicBezTo>
                    <a:pt x="5207" y="2407"/>
                    <a:pt x="5154" y="2576"/>
                    <a:pt x="5010" y="2655"/>
                  </a:cubicBezTo>
                  <a:cubicBezTo>
                    <a:pt x="4945" y="2695"/>
                    <a:pt x="4853" y="2707"/>
                    <a:pt x="4774" y="2695"/>
                  </a:cubicBezTo>
                  <a:cubicBezTo>
                    <a:pt x="4696" y="2681"/>
                    <a:pt x="4631" y="2655"/>
                    <a:pt x="4579" y="2603"/>
                  </a:cubicBezTo>
                  <a:cubicBezTo>
                    <a:pt x="4461" y="2524"/>
                    <a:pt x="4370" y="2407"/>
                    <a:pt x="4317" y="2289"/>
                  </a:cubicBezTo>
                  <a:cubicBezTo>
                    <a:pt x="4265" y="2158"/>
                    <a:pt x="4239" y="2027"/>
                    <a:pt x="4225" y="1884"/>
                  </a:cubicBezTo>
                  <a:cubicBezTo>
                    <a:pt x="4213" y="1622"/>
                    <a:pt x="4291" y="1347"/>
                    <a:pt x="4448" y="1125"/>
                  </a:cubicBezTo>
                  <a:cubicBezTo>
                    <a:pt x="4579" y="902"/>
                    <a:pt x="4814" y="719"/>
                    <a:pt x="5076" y="654"/>
                  </a:cubicBezTo>
                  <a:cubicBezTo>
                    <a:pt x="5585" y="510"/>
                    <a:pt x="6148" y="693"/>
                    <a:pt x="6527" y="1059"/>
                  </a:cubicBezTo>
                  <a:cubicBezTo>
                    <a:pt x="6907" y="1413"/>
                    <a:pt x="7142" y="1910"/>
                    <a:pt x="7233" y="24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30"/>
            <p:cNvSpPr/>
            <p:nvPr/>
          </p:nvSpPr>
          <p:spPr>
            <a:xfrm>
              <a:off x="5613147" y="5696497"/>
              <a:ext cx="237590" cy="171770"/>
            </a:xfrm>
            <a:custGeom>
              <a:avLst/>
              <a:gdLst/>
              <a:ahLst/>
              <a:cxnLst/>
              <a:rect l="l" t="t" r="r" b="b"/>
              <a:pathLst>
                <a:path w="5050" h="3651" extrusionOk="0">
                  <a:moveTo>
                    <a:pt x="158" y="3101"/>
                  </a:moveTo>
                  <a:cubicBezTo>
                    <a:pt x="79" y="2630"/>
                    <a:pt x="1" y="2145"/>
                    <a:pt x="132" y="1675"/>
                  </a:cubicBezTo>
                  <a:cubicBezTo>
                    <a:pt x="184" y="1439"/>
                    <a:pt x="315" y="1217"/>
                    <a:pt x="512" y="1047"/>
                  </a:cubicBezTo>
                  <a:cubicBezTo>
                    <a:pt x="695" y="890"/>
                    <a:pt x="956" y="799"/>
                    <a:pt x="1218" y="851"/>
                  </a:cubicBezTo>
                  <a:cubicBezTo>
                    <a:pt x="1479" y="903"/>
                    <a:pt x="1675" y="1099"/>
                    <a:pt x="1793" y="1308"/>
                  </a:cubicBezTo>
                  <a:cubicBezTo>
                    <a:pt x="1910" y="1531"/>
                    <a:pt x="1976" y="1767"/>
                    <a:pt x="2015" y="2015"/>
                  </a:cubicBezTo>
                  <a:cubicBezTo>
                    <a:pt x="2094" y="2499"/>
                    <a:pt x="2055" y="2996"/>
                    <a:pt x="1898" y="3467"/>
                  </a:cubicBezTo>
                  <a:lnTo>
                    <a:pt x="1832" y="3650"/>
                  </a:lnTo>
                  <a:lnTo>
                    <a:pt x="1754" y="3467"/>
                  </a:lnTo>
                  <a:cubicBezTo>
                    <a:pt x="1518" y="2956"/>
                    <a:pt x="1309" y="2407"/>
                    <a:pt x="1309" y="1819"/>
                  </a:cubicBezTo>
                  <a:cubicBezTo>
                    <a:pt x="1309" y="1531"/>
                    <a:pt x="1387" y="1230"/>
                    <a:pt x="1532" y="968"/>
                  </a:cubicBezTo>
                  <a:cubicBezTo>
                    <a:pt x="1675" y="720"/>
                    <a:pt x="1898" y="497"/>
                    <a:pt x="2198" y="393"/>
                  </a:cubicBezTo>
                  <a:cubicBezTo>
                    <a:pt x="2486" y="288"/>
                    <a:pt x="2826" y="354"/>
                    <a:pt x="3075" y="524"/>
                  </a:cubicBezTo>
                  <a:cubicBezTo>
                    <a:pt x="3323" y="707"/>
                    <a:pt x="3506" y="942"/>
                    <a:pt x="3611" y="1217"/>
                  </a:cubicBezTo>
                  <a:cubicBezTo>
                    <a:pt x="3834" y="1779"/>
                    <a:pt x="3768" y="2381"/>
                    <a:pt x="3663" y="2918"/>
                  </a:cubicBezTo>
                  <a:lnTo>
                    <a:pt x="3611" y="3127"/>
                  </a:lnTo>
                  <a:lnTo>
                    <a:pt x="3520" y="2944"/>
                  </a:lnTo>
                  <a:cubicBezTo>
                    <a:pt x="3297" y="2551"/>
                    <a:pt x="3101" y="2119"/>
                    <a:pt x="3035" y="1662"/>
                  </a:cubicBezTo>
                  <a:cubicBezTo>
                    <a:pt x="2970" y="1204"/>
                    <a:pt x="3049" y="707"/>
                    <a:pt x="3363" y="341"/>
                  </a:cubicBezTo>
                  <a:cubicBezTo>
                    <a:pt x="3520" y="171"/>
                    <a:pt x="3742" y="53"/>
                    <a:pt x="3977" y="27"/>
                  </a:cubicBezTo>
                  <a:cubicBezTo>
                    <a:pt x="4212" y="0"/>
                    <a:pt x="4462" y="66"/>
                    <a:pt x="4631" y="223"/>
                  </a:cubicBezTo>
                  <a:cubicBezTo>
                    <a:pt x="4814" y="367"/>
                    <a:pt x="4919" y="590"/>
                    <a:pt x="4971" y="811"/>
                  </a:cubicBezTo>
                  <a:cubicBezTo>
                    <a:pt x="5037" y="1021"/>
                    <a:pt x="5050" y="1256"/>
                    <a:pt x="5050" y="1479"/>
                  </a:cubicBezTo>
                  <a:cubicBezTo>
                    <a:pt x="5037" y="1256"/>
                    <a:pt x="5011" y="1021"/>
                    <a:pt x="4945" y="811"/>
                  </a:cubicBezTo>
                  <a:cubicBezTo>
                    <a:pt x="4880" y="602"/>
                    <a:pt x="4775" y="393"/>
                    <a:pt x="4592" y="262"/>
                  </a:cubicBezTo>
                  <a:cubicBezTo>
                    <a:pt x="4435" y="119"/>
                    <a:pt x="4200" y="66"/>
                    <a:pt x="3991" y="105"/>
                  </a:cubicBezTo>
                  <a:cubicBezTo>
                    <a:pt x="3781" y="145"/>
                    <a:pt x="3572" y="249"/>
                    <a:pt x="3441" y="406"/>
                  </a:cubicBezTo>
                  <a:cubicBezTo>
                    <a:pt x="3154" y="747"/>
                    <a:pt x="3088" y="1217"/>
                    <a:pt x="3166" y="1648"/>
                  </a:cubicBezTo>
                  <a:cubicBezTo>
                    <a:pt x="3232" y="2081"/>
                    <a:pt x="3428" y="2486"/>
                    <a:pt x="3651" y="2865"/>
                  </a:cubicBezTo>
                  <a:lnTo>
                    <a:pt x="3506" y="2892"/>
                  </a:lnTo>
                  <a:cubicBezTo>
                    <a:pt x="3611" y="2355"/>
                    <a:pt x="3663" y="1779"/>
                    <a:pt x="3467" y="1282"/>
                  </a:cubicBezTo>
                  <a:cubicBezTo>
                    <a:pt x="3363" y="1034"/>
                    <a:pt x="3192" y="811"/>
                    <a:pt x="2983" y="668"/>
                  </a:cubicBezTo>
                  <a:cubicBezTo>
                    <a:pt x="2761" y="524"/>
                    <a:pt x="2500" y="471"/>
                    <a:pt x="2251" y="563"/>
                  </a:cubicBezTo>
                  <a:cubicBezTo>
                    <a:pt x="2015" y="642"/>
                    <a:pt x="1819" y="838"/>
                    <a:pt x="1689" y="1060"/>
                  </a:cubicBezTo>
                  <a:cubicBezTo>
                    <a:pt x="1544" y="1296"/>
                    <a:pt x="1479" y="1557"/>
                    <a:pt x="1479" y="1819"/>
                  </a:cubicBezTo>
                  <a:cubicBezTo>
                    <a:pt x="1479" y="2368"/>
                    <a:pt x="1675" y="2892"/>
                    <a:pt x="1898" y="3401"/>
                  </a:cubicBezTo>
                  <a:lnTo>
                    <a:pt x="1741" y="3415"/>
                  </a:lnTo>
                  <a:cubicBezTo>
                    <a:pt x="1898" y="2970"/>
                    <a:pt x="1950" y="2499"/>
                    <a:pt x="1884" y="2028"/>
                  </a:cubicBezTo>
                  <a:cubicBezTo>
                    <a:pt x="1858" y="1805"/>
                    <a:pt x="1793" y="1570"/>
                    <a:pt x="1689" y="1374"/>
                  </a:cubicBezTo>
                  <a:cubicBezTo>
                    <a:pt x="1584" y="1165"/>
                    <a:pt x="1413" y="994"/>
                    <a:pt x="1192" y="942"/>
                  </a:cubicBezTo>
                  <a:cubicBezTo>
                    <a:pt x="982" y="890"/>
                    <a:pt x="747" y="982"/>
                    <a:pt x="564" y="1113"/>
                  </a:cubicBezTo>
                  <a:cubicBezTo>
                    <a:pt x="381" y="1256"/>
                    <a:pt x="250" y="1465"/>
                    <a:pt x="184" y="1688"/>
                  </a:cubicBezTo>
                  <a:cubicBezTo>
                    <a:pt x="41" y="2133"/>
                    <a:pt x="106" y="2630"/>
                    <a:pt x="158" y="3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30"/>
            <p:cNvSpPr/>
            <p:nvPr/>
          </p:nvSpPr>
          <p:spPr>
            <a:xfrm>
              <a:off x="5658124" y="5510052"/>
              <a:ext cx="214160" cy="168054"/>
            </a:xfrm>
            <a:custGeom>
              <a:avLst/>
              <a:gdLst/>
              <a:ahLst/>
              <a:cxnLst/>
              <a:rect l="l" t="t" r="r" b="b"/>
              <a:pathLst>
                <a:path w="4552" h="3572" extrusionOk="0">
                  <a:moveTo>
                    <a:pt x="3662" y="3559"/>
                  </a:moveTo>
                  <a:cubicBezTo>
                    <a:pt x="3976" y="3559"/>
                    <a:pt x="4251" y="3336"/>
                    <a:pt x="4369" y="3061"/>
                  </a:cubicBezTo>
                  <a:cubicBezTo>
                    <a:pt x="4486" y="2774"/>
                    <a:pt x="4421" y="2446"/>
                    <a:pt x="4238" y="2211"/>
                  </a:cubicBezTo>
                  <a:cubicBezTo>
                    <a:pt x="4160" y="2094"/>
                    <a:pt x="4041" y="1989"/>
                    <a:pt x="3898" y="1937"/>
                  </a:cubicBezTo>
                  <a:cubicBezTo>
                    <a:pt x="3767" y="1884"/>
                    <a:pt x="3623" y="1871"/>
                    <a:pt x="3479" y="1884"/>
                  </a:cubicBezTo>
                  <a:cubicBezTo>
                    <a:pt x="3178" y="1937"/>
                    <a:pt x="2916" y="2094"/>
                    <a:pt x="2668" y="2277"/>
                  </a:cubicBezTo>
                  <a:cubicBezTo>
                    <a:pt x="2538" y="2355"/>
                    <a:pt x="2433" y="2460"/>
                    <a:pt x="2393" y="2577"/>
                  </a:cubicBezTo>
                  <a:cubicBezTo>
                    <a:pt x="2355" y="2708"/>
                    <a:pt x="2393" y="2839"/>
                    <a:pt x="2498" y="2878"/>
                  </a:cubicBezTo>
                  <a:cubicBezTo>
                    <a:pt x="2603" y="2917"/>
                    <a:pt x="2747" y="2839"/>
                    <a:pt x="2852" y="2748"/>
                  </a:cubicBezTo>
                  <a:cubicBezTo>
                    <a:pt x="2956" y="2669"/>
                    <a:pt x="3047" y="2538"/>
                    <a:pt x="3139" y="2420"/>
                  </a:cubicBezTo>
                  <a:cubicBezTo>
                    <a:pt x="3296" y="2172"/>
                    <a:pt x="3413" y="1871"/>
                    <a:pt x="3335" y="1609"/>
                  </a:cubicBezTo>
                  <a:cubicBezTo>
                    <a:pt x="3283" y="1335"/>
                    <a:pt x="3021" y="1152"/>
                    <a:pt x="2733" y="1126"/>
                  </a:cubicBezTo>
                  <a:cubicBezTo>
                    <a:pt x="2446" y="1086"/>
                    <a:pt x="2171" y="1217"/>
                    <a:pt x="1949" y="1413"/>
                  </a:cubicBezTo>
                  <a:cubicBezTo>
                    <a:pt x="1831" y="1504"/>
                    <a:pt x="1727" y="1609"/>
                    <a:pt x="1635" y="1727"/>
                  </a:cubicBezTo>
                  <a:cubicBezTo>
                    <a:pt x="1530" y="1845"/>
                    <a:pt x="1425" y="1963"/>
                    <a:pt x="1347" y="2080"/>
                  </a:cubicBezTo>
                  <a:cubicBezTo>
                    <a:pt x="1308" y="2146"/>
                    <a:pt x="1282" y="2198"/>
                    <a:pt x="1268" y="2263"/>
                  </a:cubicBezTo>
                  <a:cubicBezTo>
                    <a:pt x="1268" y="2329"/>
                    <a:pt x="1282" y="2394"/>
                    <a:pt x="1308" y="2434"/>
                  </a:cubicBezTo>
                  <a:cubicBezTo>
                    <a:pt x="1360" y="2538"/>
                    <a:pt x="1478" y="2525"/>
                    <a:pt x="1582" y="2434"/>
                  </a:cubicBezTo>
                  <a:cubicBezTo>
                    <a:pt x="1674" y="2342"/>
                    <a:pt x="1739" y="2198"/>
                    <a:pt x="1805" y="2054"/>
                  </a:cubicBezTo>
                  <a:cubicBezTo>
                    <a:pt x="1858" y="1923"/>
                    <a:pt x="1896" y="1780"/>
                    <a:pt x="1922" y="1623"/>
                  </a:cubicBezTo>
                  <a:cubicBezTo>
                    <a:pt x="1962" y="1335"/>
                    <a:pt x="1936" y="1021"/>
                    <a:pt x="1805" y="759"/>
                  </a:cubicBezTo>
                  <a:cubicBezTo>
                    <a:pt x="1674" y="484"/>
                    <a:pt x="1452" y="262"/>
                    <a:pt x="1177" y="158"/>
                  </a:cubicBezTo>
                  <a:cubicBezTo>
                    <a:pt x="1033" y="92"/>
                    <a:pt x="890" y="79"/>
                    <a:pt x="733" y="106"/>
                  </a:cubicBezTo>
                  <a:cubicBezTo>
                    <a:pt x="588" y="118"/>
                    <a:pt x="457" y="197"/>
                    <a:pt x="340" y="301"/>
                  </a:cubicBezTo>
                  <a:cubicBezTo>
                    <a:pt x="117" y="510"/>
                    <a:pt x="0" y="838"/>
                    <a:pt x="91" y="1138"/>
                  </a:cubicBezTo>
                  <a:cubicBezTo>
                    <a:pt x="39" y="995"/>
                    <a:pt x="39" y="824"/>
                    <a:pt x="79" y="681"/>
                  </a:cubicBezTo>
                  <a:cubicBezTo>
                    <a:pt x="117" y="524"/>
                    <a:pt x="196" y="380"/>
                    <a:pt x="314" y="262"/>
                  </a:cubicBezTo>
                  <a:cubicBezTo>
                    <a:pt x="419" y="158"/>
                    <a:pt x="562" y="66"/>
                    <a:pt x="719" y="27"/>
                  </a:cubicBezTo>
                  <a:cubicBezTo>
                    <a:pt x="890" y="1"/>
                    <a:pt x="1047" y="13"/>
                    <a:pt x="1204" y="66"/>
                  </a:cubicBezTo>
                  <a:cubicBezTo>
                    <a:pt x="1504" y="184"/>
                    <a:pt x="1753" y="419"/>
                    <a:pt x="1910" y="707"/>
                  </a:cubicBezTo>
                  <a:cubicBezTo>
                    <a:pt x="2053" y="995"/>
                    <a:pt x="2093" y="1321"/>
                    <a:pt x="2053" y="1649"/>
                  </a:cubicBezTo>
                  <a:cubicBezTo>
                    <a:pt x="2041" y="1806"/>
                    <a:pt x="2001" y="1963"/>
                    <a:pt x="1936" y="2120"/>
                  </a:cubicBezTo>
                  <a:cubicBezTo>
                    <a:pt x="1910" y="2185"/>
                    <a:pt x="1884" y="2263"/>
                    <a:pt x="1844" y="2329"/>
                  </a:cubicBezTo>
                  <a:cubicBezTo>
                    <a:pt x="1805" y="2408"/>
                    <a:pt x="1753" y="2486"/>
                    <a:pt x="1687" y="2538"/>
                  </a:cubicBezTo>
                  <a:cubicBezTo>
                    <a:pt x="1622" y="2603"/>
                    <a:pt x="1544" y="2655"/>
                    <a:pt x="1439" y="2669"/>
                  </a:cubicBezTo>
                  <a:cubicBezTo>
                    <a:pt x="1321" y="2669"/>
                    <a:pt x="1216" y="2603"/>
                    <a:pt x="1164" y="2525"/>
                  </a:cubicBezTo>
                  <a:cubicBezTo>
                    <a:pt x="1059" y="2355"/>
                    <a:pt x="1111" y="2132"/>
                    <a:pt x="1204" y="1989"/>
                  </a:cubicBezTo>
                  <a:cubicBezTo>
                    <a:pt x="1295" y="1858"/>
                    <a:pt x="1399" y="1740"/>
                    <a:pt x="1504" y="1623"/>
                  </a:cubicBezTo>
                  <a:cubicBezTo>
                    <a:pt x="1608" y="1504"/>
                    <a:pt x="1713" y="1387"/>
                    <a:pt x="1844" y="1283"/>
                  </a:cubicBezTo>
                  <a:cubicBezTo>
                    <a:pt x="1962" y="1178"/>
                    <a:pt x="2093" y="1086"/>
                    <a:pt x="2250" y="1021"/>
                  </a:cubicBezTo>
                  <a:cubicBezTo>
                    <a:pt x="2407" y="955"/>
                    <a:pt x="2590" y="929"/>
                    <a:pt x="2747" y="943"/>
                  </a:cubicBezTo>
                  <a:cubicBezTo>
                    <a:pt x="2916" y="969"/>
                    <a:pt x="3087" y="1021"/>
                    <a:pt x="3230" y="1126"/>
                  </a:cubicBezTo>
                  <a:cubicBezTo>
                    <a:pt x="3361" y="1243"/>
                    <a:pt x="3466" y="1400"/>
                    <a:pt x="3506" y="1557"/>
                  </a:cubicBezTo>
                  <a:cubicBezTo>
                    <a:pt x="3558" y="1727"/>
                    <a:pt x="3532" y="1910"/>
                    <a:pt x="3492" y="2067"/>
                  </a:cubicBezTo>
                  <a:cubicBezTo>
                    <a:pt x="3440" y="2224"/>
                    <a:pt x="3361" y="2368"/>
                    <a:pt x="3270" y="2512"/>
                  </a:cubicBezTo>
                  <a:cubicBezTo>
                    <a:pt x="3178" y="2643"/>
                    <a:pt x="3087" y="2760"/>
                    <a:pt x="2956" y="2878"/>
                  </a:cubicBezTo>
                  <a:cubicBezTo>
                    <a:pt x="2890" y="2931"/>
                    <a:pt x="2812" y="2983"/>
                    <a:pt x="2733" y="3009"/>
                  </a:cubicBezTo>
                  <a:cubicBezTo>
                    <a:pt x="2655" y="3048"/>
                    <a:pt x="2550" y="3061"/>
                    <a:pt x="2446" y="3022"/>
                  </a:cubicBezTo>
                  <a:cubicBezTo>
                    <a:pt x="2355" y="2983"/>
                    <a:pt x="2276" y="2905"/>
                    <a:pt x="2250" y="2812"/>
                  </a:cubicBezTo>
                  <a:cubicBezTo>
                    <a:pt x="2224" y="2721"/>
                    <a:pt x="2224" y="2617"/>
                    <a:pt x="2250" y="2538"/>
                  </a:cubicBezTo>
                  <a:cubicBezTo>
                    <a:pt x="2315" y="2355"/>
                    <a:pt x="2459" y="2237"/>
                    <a:pt x="2590" y="2158"/>
                  </a:cubicBezTo>
                  <a:cubicBezTo>
                    <a:pt x="2852" y="1989"/>
                    <a:pt x="3126" y="1818"/>
                    <a:pt x="3453" y="1780"/>
                  </a:cubicBezTo>
                  <a:cubicBezTo>
                    <a:pt x="3623" y="1754"/>
                    <a:pt x="3793" y="1780"/>
                    <a:pt x="3950" y="1845"/>
                  </a:cubicBezTo>
                  <a:cubicBezTo>
                    <a:pt x="4094" y="1910"/>
                    <a:pt x="4224" y="2028"/>
                    <a:pt x="4316" y="2158"/>
                  </a:cubicBezTo>
                  <a:cubicBezTo>
                    <a:pt x="4500" y="2420"/>
                    <a:pt x="4552" y="2786"/>
                    <a:pt x="4407" y="3074"/>
                  </a:cubicBezTo>
                  <a:cubicBezTo>
                    <a:pt x="4277" y="3362"/>
                    <a:pt x="3976" y="3571"/>
                    <a:pt x="3662" y="3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30"/>
          <p:cNvGrpSpPr/>
          <p:nvPr/>
        </p:nvGrpSpPr>
        <p:grpSpPr>
          <a:xfrm rot="-1303300">
            <a:off x="5150089" y="5176680"/>
            <a:ext cx="2274916" cy="1728283"/>
            <a:chOff x="6876133" y="3338451"/>
            <a:chExt cx="2664372" cy="2024158"/>
          </a:xfrm>
        </p:grpSpPr>
        <p:sp>
          <p:nvSpPr>
            <p:cNvPr id="2022" name="Google Shape;2022;p30"/>
            <p:cNvSpPr/>
            <p:nvPr/>
          </p:nvSpPr>
          <p:spPr>
            <a:xfrm rot="2347776">
              <a:off x="7531509" y="3961754"/>
              <a:ext cx="1191153" cy="716600"/>
            </a:xfrm>
            <a:custGeom>
              <a:avLst/>
              <a:gdLst/>
              <a:ahLst/>
              <a:cxnLst/>
              <a:rect l="l" t="t" r="r" b="b"/>
              <a:pathLst>
                <a:path w="26527" h="15958" extrusionOk="0">
                  <a:moveTo>
                    <a:pt x="4409" y="8659"/>
                  </a:moveTo>
                  <a:cubicBezTo>
                    <a:pt x="2002" y="9458"/>
                    <a:pt x="485" y="12034"/>
                    <a:pt x="236" y="12505"/>
                  </a:cubicBezTo>
                  <a:cubicBezTo>
                    <a:pt x="1" y="12989"/>
                    <a:pt x="2721" y="15801"/>
                    <a:pt x="3284" y="15879"/>
                  </a:cubicBezTo>
                  <a:cubicBezTo>
                    <a:pt x="3846" y="15958"/>
                    <a:pt x="9863" y="15879"/>
                    <a:pt x="11864" y="14598"/>
                  </a:cubicBezTo>
                  <a:cubicBezTo>
                    <a:pt x="13865" y="13316"/>
                    <a:pt x="14990" y="12832"/>
                    <a:pt x="17305" y="11786"/>
                  </a:cubicBezTo>
                  <a:cubicBezTo>
                    <a:pt x="19634" y="10752"/>
                    <a:pt x="24119" y="9706"/>
                    <a:pt x="25009" y="6816"/>
                  </a:cubicBezTo>
                  <a:cubicBezTo>
                    <a:pt x="25886" y="3938"/>
                    <a:pt x="26526" y="2094"/>
                    <a:pt x="25480" y="1204"/>
                  </a:cubicBezTo>
                  <a:cubicBezTo>
                    <a:pt x="24447" y="328"/>
                    <a:pt x="23087" y="1"/>
                    <a:pt x="21962" y="485"/>
                  </a:cubicBezTo>
                  <a:cubicBezTo>
                    <a:pt x="20837" y="969"/>
                    <a:pt x="20602" y="642"/>
                    <a:pt x="19071" y="2486"/>
                  </a:cubicBezTo>
                  <a:cubicBezTo>
                    <a:pt x="17553" y="4331"/>
                    <a:pt x="16193" y="4579"/>
                    <a:pt x="15788" y="6253"/>
                  </a:cubicBezTo>
                  <a:cubicBezTo>
                    <a:pt x="15382" y="7941"/>
                    <a:pt x="15225" y="9065"/>
                    <a:pt x="14742" y="9549"/>
                  </a:cubicBezTo>
                  <a:cubicBezTo>
                    <a:pt x="14271" y="10020"/>
                    <a:pt x="8333" y="7142"/>
                    <a:pt x="4409" y="86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30"/>
            <p:cNvSpPr/>
            <p:nvPr/>
          </p:nvSpPr>
          <p:spPr>
            <a:xfrm rot="2347776">
              <a:off x="8116392" y="4479448"/>
              <a:ext cx="698922" cy="452915"/>
            </a:xfrm>
            <a:custGeom>
              <a:avLst/>
              <a:gdLst/>
              <a:ahLst/>
              <a:cxnLst/>
              <a:rect l="l" t="t" r="r" b="b"/>
              <a:pathLst>
                <a:path w="15565" h="10086" extrusionOk="0">
                  <a:moveTo>
                    <a:pt x="10804" y="3296"/>
                  </a:moveTo>
                  <a:cubicBezTo>
                    <a:pt x="13629" y="3258"/>
                    <a:pt x="15565" y="0"/>
                    <a:pt x="11275" y="92"/>
                  </a:cubicBezTo>
                  <a:cubicBezTo>
                    <a:pt x="9351" y="131"/>
                    <a:pt x="7665" y="3375"/>
                    <a:pt x="5441" y="4879"/>
                  </a:cubicBezTo>
                  <a:cubicBezTo>
                    <a:pt x="2930" y="6566"/>
                    <a:pt x="0" y="7194"/>
                    <a:pt x="157" y="7888"/>
                  </a:cubicBezTo>
                  <a:cubicBezTo>
                    <a:pt x="8842" y="10085"/>
                    <a:pt x="12766" y="6880"/>
                    <a:pt x="8005" y="5900"/>
                  </a:cubicBezTo>
                  <a:cubicBezTo>
                    <a:pt x="13302" y="6344"/>
                    <a:pt x="14086" y="3258"/>
                    <a:pt x="10804" y="3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30"/>
            <p:cNvSpPr/>
            <p:nvPr/>
          </p:nvSpPr>
          <p:spPr>
            <a:xfrm rot="2347776">
              <a:off x="7242907" y="4255278"/>
              <a:ext cx="700134" cy="452287"/>
            </a:xfrm>
            <a:custGeom>
              <a:avLst/>
              <a:gdLst/>
              <a:ahLst/>
              <a:cxnLst/>
              <a:rect l="l" t="t" r="r" b="b"/>
              <a:pathLst>
                <a:path w="15592" h="10072" extrusionOk="0">
                  <a:moveTo>
                    <a:pt x="5508" y="6240"/>
                  </a:moveTo>
                  <a:cubicBezTo>
                    <a:pt x="3768" y="8476"/>
                    <a:pt x="1" y="8045"/>
                    <a:pt x="2656" y="4683"/>
                  </a:cubicBezTo>
                  <a:cubicBezTo>
                    <a:pt x="3860" y="3166"/>
                    <a:pt x="7470" y="3807"/>
                    <a:pt x="10007" y="2930"/>
                  </a:cubicBezTo>
                  <a:cubicBezTo>
                    <a:pt x="12871" y="1962"/>
                    <a:pt x="15134" y="0"/>
                    <a:pt x="15591" y="550"/>
                  </a:cubicBezTo>
                  <a:cubicBezTo>
                    <a:pt x="12100" y="8790"/>
                    <a:pt x="7168" y="9981"/>
                    <a:pt x="9275" y="5586"/>
                  </a:cubicBezTo>
                  <a:cubicBezTo>
                    <a:pt x="6423" y="10072"/>
                    <a:pt x="3493" y="8842"/>
                    <a:pt x="5508" y="62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30"/>
            <p:cNvSpPr/>
            <p:nvPr/>
          </p:nvSpPr>
          <p:spPr>
            <a:xfrm rot="2347776">
              <a:off x="7199258" y="3660992"/>
              <a:ext cx="756533" cy="429969"/>
            </a:xfrm>
            <a:custGeom>
              <a:avLst/>
              <a:gdLst/>
              <a:ahLst/>
              <a:cxnLst/>
              <a:rect l="l" t="t" r="r" b="b"/>
              <a:pathLst>
                <a:path w="16848" h="9575" extrusionOk="0">
                  <a:moveTo>
                    <a:pt x="5128" y="6999"/>
                  </a:moveTo>
                  <a:cubicBezTo>
                    <a:pt x="2211" y="6933"/>
                    <a:pt x="1" y="9431"/>
                    <a:pt x="4408" y="9510"/>
                  </a:cubicBezTo>
                  <a:cubicBezTo>
                    <a:pt x="8660" y="9575"/>
                    <a:pt x="16847" y="4421"/>
                    <a:pt x="16010" y="2578"/>
                  </a:cubicBezTo>
                  <a:cubicBezTo>
                    <a:pt x="7181" y="1"/>
                    <a:pt x="3257" y="3192"/>
                    <a:pt x="8110" y="4383"/>
                  </a:cubicBezTo>
                  <a:cubicBezTo>
                    <a:pt x="2695" y="3729"/>
                    <a:pt x="1754" y="6907"/>
                    <a:pt x="5128" y="69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30"/>
            <p:cNvSpPr/>
            <p:nvPr/>
          </p:nvSpPr>
          <p:spPr>
            <a:xfrm rot="2347776">
              <a:off x="7256144" y="3718713"/>
              <a:ext cx="736506" cy="418877"/>
            </a:xfrm>
            <a:custGeom>
              <a:avLst/>
              <a:gdLst/>
              <a:ahLst/>
              <a:cxnLst/>
              <a:rect l="l" t="t" r="r" b="b"/>
              <a:pathLst>
                <a:path w="16402" h="9328" extrusionOk="0">
                  <a:moveTo>
                    <a:pt x="4775" y="6698"/>
                  </a:moveTo>
                  <a:cubicBezTo>
                    <a:pt x="1950" y="6645"/>
                    <a:pt x="0" y="9183"/>
                    <a:pt x="4290" y="9261"/>
                  </a:cubicBezTo>
                  <a:cubicBezTo>
                    <a:pt x="8423" y="9327"/>
                    <a:pt x="16402" y="4304"/>
                    <a:pt x="15578" y="2512"/>
                  </a:cubicBezTo>
                  <a:cubicBezTo>
                    <a:pt x="6985" y="1"/>
                    <a:pt x="2944" y="3061"/>
                    <a:pt x="7678" y="4212"/>
                  </a:cubicBezTo>
                  <a:cubicBezTo>
                    <a:pt x="2394" y="3572"/>
                    <a:pt x="1491" y="6619"/>
                    <a:pt x="4775" y="6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30"/>
            <p:cNvSpPr/>
            <p:nvPr/>
          </p:nvSpPr>
          <p:spPr>
            <a:xfrm rot="2347776">
              <a:off x="8461892" y="3961367"/>
              <a:ext cx="688369" cy="516906"/>
            </a:xfrm>
            <a:custGeom>
              <a:avLst/>
              <a:gdLst/>
              <a:ahLst/>
              <a:cxnLst/>
              <a:rect l="l" t="t" r="r" b="b"/>
              <a:pathLst>
                <a:path w="15330" h="11511" extrusionOk="0">
                  <a:moveTo>
                    <a:pt x="10241" y="3938"/>
                  </a:moveTo>
                  <a:cubicBezTo>
                    <a:pt x="11993" y="1636"/>
                    <a:pt x="15329" y="1466"/>
                    <a:pt x="12647" y="4945"/>
                  </a:cubicBezTo>
                  <a:cubicBezTo>
                    <a:pt x="10058" y="8319"/>
                    <a:pt x="916" y="11511"/>
                    <a:pt x="0" y="9706"/>
                  </a:cubicBezTo>
                  <a:cubicBezTo>
                    <a:pt x="3479" y="1192"/>
                    <a:pt x="8436" y="119"/>
                    <a:pt x="6331" y="4657"/>
                  </a:cubicBezTo>
                  <a:cubicBezTo>
                    <a:pt x="9194" y="1"/>
                    <a:pt x="12269" y="1244"/>
                    <a:pt x="10241" y="3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30"/>
            <p:cNvSpPr/>
            <p:nvPr/>
          </p:nvSpPr>
          <p:spPr>
            <a:xfrm rot="2347776">
              <a:off x="8416061" y="3984142"/>
              <a:ext cx="670184" cy="512235"/>
            </a:xfrm>
            <a:custGeom>
              <a:avLst/>
              <a:gdLst/>
              <a:ahLst/>
              <a:cxnLst/>
              <a:rect l="l" t="t" r="r" b="b"/>
              <a:pathLst>
                <a:path w="14925" h="11407" extrusionOk="0">
                  <a:moveTo>
                    <a:pt x="10007" y="3820"/>
                  </a:moveTo>
                  <a:cubicBezTo>
                    <a:pt x="11720" y="1570"/>
                    <a:pt x="14925" y="1623"/>
                    <a:pt x="12309" y="5023"/>
                  </a:cubicBezTo>
                  <a:cubicBezTo>
                    <a:pt x="9784" y="8307"/>
                    <a:pt x="890" y="11406"/>
                    <a:pt x="1" y="9654"/>
                  </a:cubicBezTo>
                  <a:cubicBezTo>
                    <a:pt x="3389" y="1375"/>
                    <a:pt x="8293" y="106"/>
                    <a:pt x="6253" y="4526"/>
                  </a:cubicBezTo>
                  <a:cubicBezTo>
                    <a:pt x="9039" y="1"/>
                    <a:pt x="11982" y="1192"/>
                    <a:pt x="10007" y="38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30"/>
            <p:cNvSpPr/>
            <p:nvPr/>
          </p:nvSpPr>
          <p:spPr>
            <a:xfrm rot="2347776">
              <a:off x="7211024" y="3754928"/>
              <a:ext cx="1743196" cy="1191204"/>
            </a:xfrm>
            <a:custGeom>
              <a:avLst/>
              <a:gdLst/>
              <a:ahLst/>
              <a:cxnLst/>
              <a:rect l="l" t="t" r="r" b="b"/>
              <a:pathLst>
                <a:path w="38821" h="26527" extrusionOk="0">
                  <a:moveTo>
                    <a:pt x="18992" y="16024"/>
                  </a:moveTo>
                  <a:cubicBezTo>
                    <a:pt x="15265" y="12034"/>
                    <a:pt x="10347" y="13630"/>
                    <a:pt x="7522" y="16847"/>
                  </a:cubicBezTo>
                  <a:cubicBezTo>
                    <a:pt x="10150" y="19751"/>
                    <a:pt x="15422" y="20785"/>
                    <a:pt x="18992" y="16024"/>
                  </a:cubicBezTo>
                  <a:close/>
                  <a:moveTo>
                    <a:pt x="22537" y="14310"/>
                  </a:moveTo>
                  <a:cubicBezTo>
                    <a:pt x="28488" y="14493"/>
                    <a:pt x="30960" y="9719"/>
                    <a:pt x="30332" y="5860"/>
                  </a:cubicBezTo>
                  <a:cubicBezTo>
                    <a:pt x="26055" y="6070"/>
                    <a:pt x="21738" y="8921"/>
                    <a:pt x="22537" y="14310"/>
                  </a:cubicBezTo>
                  <a:close/>
                  <a:moveTo>
                    <a:pt x="23792" y="21451"/>
                  </a:moveTo>
                  <a:cubicBezTo>
                    <a:pt x="22314" y="21399"/>
                    <a:pt x="21124" y="20405"/>
                    <a:pt x="20509" y="19607"/>
                  </a:cubicBezTo>
                  <a:cubicBezTo>
                    <a:pt x="16350" y="23779"/>
                    <a:pt x="6057" y="26526"/>
                    <a:pt x="0" y="16887"/>
                  </a:cubicBezTo>
                  <a:cubicBezTo>
                    <a:pt x="7403" y="8673"/>
                    <a:pt x="12766" y="8071"/>
                    <a:pt x="19933" y="13460"/>
                  </a:cubicBezTo>
                  <a:cubicBezTo>
                    <a:pt x="20195" y="4488"/>
                    <a:pt x="24014" y="668"/>
                    <a:pt x="35041" y="1"/>
                  </a:cubicBezTo>
                  <a:cubicBezTo>
                    <a:pt x="38820" y="10740"/>
                    <a:pt x="30240" y="17083"/>
                    <a:pt x="24381" y="17737"/>
                  </a:cubicBezTo>
                  <a:cubicBezTo>
                    <a:pt x="24630" y="18718"/>
                    <a:pt x="24668" y="20261"/>
                    <a:pt x="23792" y="21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30"/>
            <p:cNvSpPr/>
            <p:nvPr/>
          </p:nvSpPr>
          <p:spPr>
            <a:xfrm rot="2347776">
              <a:off x="8306975" y="4071450"/>
              <a:ext cx="515716" cy="640261"/>
            </a:xfrm>
            <a:custGeom>
              <a:avLst/>
              <a:gdLst/>
              <a:ahLst/>
              <a:cxnLst/>
              <a:rect l="l" t="t" r="r" b="b"/>
              <a:pathLst>
                <a:path w="11485" h="14258" extrusionOk="0">
                  <a:moveTo>
                    <a:pt x="3206" y="13773"/>
                  </a:moveTo>
                  <a:lnTo>
                    <a:pt x="3206" y="13773"/>
                  </a:lnTo>
                  <a:lnTo>
                    <a:pt x="3206" y="13773"/>
                  </a:lnTo>
                  <a:close/>
                  <a:moveTo>
                    <a:pt x="773" y="14244"/>
                  </a:moveTo>
                  <a:lnTo>
                    <a:pt x="773" y="14244"/>
                  </a:lnTo>
                  <a:cubicBezTo>
                    <a:pt x="864" y="14231"/>
                    <a:pt x="942" y="14231"/>
                    <a:pt x="1034" y="14231"/>
                  </a:cubicBezTo>
                  <a:lnTo>
                    <a:pt x="1034" y="14231"/>
                  </a:lnTo>
                  <a:cubicBezTo>
                    <a:pt x="942" y="14231"/>
                    <a:pt x="864" y="14231"/>
                    <a:pt x="773" y="14244"/>
                  </a:cubicBezTo>
                  <a:close/>
                  <a:moveTo>
                    <a:pt x="1034" y="14231"/>
                  </a:moveTo>
                  <a:lnTo>
                    <a:pt x="1034" y="14231"/>
                  </a:lnTo>
                  <a:cubicBezTo>
                    <a:pt x="1125" y="14218"/>
                    <a:pt x="1204" y="14218"/>
                    <a:pt x="1282" y="14205"/>
                  </a:cubicBezTo>
                  <a:lnTo>
                    <a:pt x="1282" y="14205"/>
                  </a:lnTo>
                  <a:cubicBezTo>
                    <a:pt x="1204" y="14205"/>
                    <a:pt x="1125" y="14218"/>
                    <a:pt x="1034" y="14231"/>
                  </a:cubicBezTo>
                  <a:close/>
                  <a:moveTo>
                    <a:pt x="1296" y="14205"/>
                  </a:moveTo>
                  <a:lnTo>
                    <a:pt x="1296" y="14205"/>
                  </a:lnTo>
                  <a:cubicBezTo>
                    <a:pt x="1374" y="14191"/>
                    <a:pt x="1453" y="14179"/>
                    <a:pt x="1531" y="14179"/>
                  </a:cubicBezTo>
                  <a:lnTo>
                    <a:pt x="1531" y="14179"/>
                  </a:lnTo>
                  <a:cubicBezTo>
                    <a:pt x="1453" y="14179"/>
                    <a:pt x="1374" y="14191"/>
                    <a:pt x="1296" y="14205"/>
                  </a:cubicBezTo>
                  <a:close/>
                  <a:moveTo>
                    <a:pt x="1544" y="14165"/>
                  </a:moveTo>
                  <a:lnTo>
                    <a:pt x="1544" y="14165"/>
                  </a:lnTo>
                  <a:cubicBezTo>
                    <a:pt x="1622" y="14165"/>
                    <a:pt x="1701" y="14153"/>
                    <a:pt x="1779" y="14139"/>
                  </a:cubicBezTo>
                  <a:lnTo>
                    <a:pt x="1779" y="14139"/>
                  </a:lnTo>
                  <a:cubicBezTo>
                    <a:pt x="1701" y="14153"/>
                    <a:pt x="1622" y="14165"/>
                    <a:pt x="1544" y="14165"/>
                  </a:cubicBezTo>
                  <a:close/>
                  <a:moveTo>
                    <a:pt x="1793" y="14139"/>
                  </a:moveTo>
                  <a:lnTo>
                    <a:pt x="1793" y="14139"/>
                  </a:lnTo>
                  <a:cubicBezTo>
                    <a:pt x="1871" y="14127"/>
                    <a:pt x="1950" y="14113"/>
                    <a:pt x="2015" y="14100"/>
                  </a:cubicBezTo>
                  <a:lnTo>
                    <a:pt x="2015" y="14100"/>
                  </a:lnTo>
                  <a:cubicBezTo>
                    <a:pt x="1950" y="14113"/>
                    <a:pt x="1871" y="14127"/>
                    <a:pt x="1793" y="14139"/>
                  </a:cubicBezTo>
                  <a:close/>
                  <a:moveTo>
                    <a:pt x="2041" y="14087"/>
                  </a:moveTo>
                  <a:lnTo>
                    <a:pt x="2041" y="14087"/>
                  </a:lnTo>
                  <a:cubicBezTo>
                    <a:pt x="2107" y="14074"/>
                    <a:pt x="2185" y="14061"/>
                    <a:pt x="2250" y="14048"/>
                  </a:cubicBezTo>
                  <a:lnTo>
                    <a:pt x="2250" y="14048"/>
                  </a:lnTo>
                  <a:cubicBezTo>
                    <a:pt x="2185" y="14061"/>
                    <a:pt x="2107" y="14074"/>
                    <a:pt x="2041" y="14087"/>
                  </a:cubicBezTo>
                  <a:close/>
                  <a:moveTo>
                    <a:pt x="2276" y="14048"/>
                  </a:moveTo>
                  <a:lnTo>
                    <a:pt x="2276" y="14048"/>
                  </a:lnTo>
                  <a:cubicBezTo>
                    <a:pt x="2342" y="14022"/>
                    <a:pt x="2421" y="14008"/>
                    <a:pt x="2486" y="13996"/>
                  </a:cubicBezTo>
                  <a:lnTo>
                    <a:pt x="2486" y="13996"/>
                  </a:lnTo>
                  <a:cubicBezTo>
                    <a:pt x="2421" y="14008"/>
                    <a:pt x="2342" y="14022"/>
                    <a:pt x="2276" y="14048"/>
                  </a:cubicBezTo>
                  <a:close/>
                  <a:moveTo>
                    <a:pt x="2499" y="13982"/>
                  </a:moveTo>
                  <a:lnTo>
                    <a:pt x="2499" y="13982"/>
                  </a:lnTo>
                  <a:cubicBezTo>
                    <a:pt x="2578" y="13970"/>
                    <a:pt x="2643" y="13956"/>
                    <a:pt x="2709" y="13930"/>
                  </a:cubicBezTo>
                  <a:lnTo>
                    <a:pt x="2709" y="13930"/>
                  </a:lnTo>
                  <a:cubicBezTo>
                    <a:pt x="2643" y="13956"/>
                    <a:pt x="2578" y="13970"/>
                    <a:pt x="2499" y="13982"/>
                  </a:cubicBezTo>
                  <a:close/>
                  <a:moveTo>
                    <a:pt x="2721" y="13930"/>
                  </a:moveTo>
                  <a:lnTo>
                    <a:pt x="2735" y="13930"/>
                  </a:lnTo>
                  <a:cubicBezTo>
                    <a:pt x="2800" y="13904"/>
                    <a:pt x="2866" y="13891"/>
                    <a:pt x="2930" y="13865"/>
                  </a:cubicBezTo>
                  <a:lnTo>
                    <a:pt x="2930" y="13865"/>
                  </a:lnTo>
                  <a:cubicBezTo>
                    <a:pt x="2866" y="13891"/>
                    <a:pt x="2800" y="13904"/>
                    <a:pt x="2721" y="13930"/>
                  </a:cubicBezTo>
                  <a:close/>
                  <a:moveTo>
                    <a:pt x="2957" y="13865"/>
                  </a:moveTo>
                  <a:lnTo>
                    <a:pt x="2957" y="13865"/>
                  </a:lnTo>
                  <a:cubicBezTo>
                    <a:pt x="3022" y="13839"/>
                    <a:pt x="3087" y="13813"/>
                    <a:pt x="3153" y="13799"/>
                  </a:cubicBezTo>
                  <a:lnTo>
                    <a:pt x="3153" y="13786"/>
                  </a:lnTo>
                  <a:lnTo>
                    <a:pt x="3153" y="13786"/>
                  </a:lnTo>
                  <a:lnTo>
                    <a:pt x="3166" y="13786"/>
                  </a:lnTo>
                  <a:lnTo>
                    <a:pt x="3206" y="13773"/>
                  </a:lnTo>
                  <a:lnTo>
                    <a:pt x="3166" y="13786"/>
                  </a:lnTo>
                  <a:lnTo>
                    <a:pt x="3153" y="13786"/>
                  </a:lnTo>
                  <a:lnTo>
                    <a:pt x="3153" y="13786"/>
                  </a:lnTo>
                  <a:lnTo>
                    <a:pt x="3153" y="13799"/>
                  </a:lnTo>
                  <a:cubicBezTo>
                    <a:pt x="3087" y="13813"/>
                    <a:pt x="3022" y="13839"/>
                    <a:pt x="2957" y="13865"/>
                  </a:cubicBezTo>
                  <a:close/>
                  <a:moveTo>
                    <a:pt x="5128" y="1178"/>
                  </a:moveTo>
                  <a:lnTo>
                    <a:pt x="5128" y="1178"/>
                  </a:lnTo>
                  <a:lnTo>
                    <a:pt x="5141" y="1164"/>
                  </a:lnTo>
                  <a:lnTo>
                    <a:pt x="5141" y="1164"/>
                  </a:lnTo>
                  <a:close/>
                  <a:moveTo>
                    <a:pt x="5481" y="1060"/>
                  </a:moveTo>
                  <a:lnTo>
                    <a:pt x="5481" y="1060"/>
                  </a:lnTo>
                  <a:lnTo>
                    <a:pt x="5494" y="1060"/>
                  </a:lnTo>
                  <a:lnTo>
                    <a:pt x="5494" y="1047"/>
                  </a:lnTo>
                  <a:lnTo>
                    <a:pt x="5494" y="1047"/>
                  </a:lnTo>
                  <a:lnTo>
                    <a:pt x="5494" y="1060"/>
                  </a:lnTo>
                  <a:close/>
                  <a:moveTo>
                    <a:pt x="5834" y="955"/>
                  </a:moveTo>
                  <a:lnTo>
                    <a:pt x="5848" y="955"/>
                  </a:lnTo>
                  <a:lnTo>
                    <a:pt x="5860" y="942"/>
                  </a:lnTo>
                  <a:lnTo>
                    <a:pt x="5860" y="942"/>
                  </a:lnTo>
                  <a:close/>
                  <a:moveTo>
                    <a:pt x="6214" y="850"/>
                  </a:moveTo>
                  <a:lnTo>
                    <a:pt x="6214" y="850"/>
                  </a:lnTo>
                  <a:lnTo>
                    <a:pt x="6240" y="838"/>
                  </a:lnTo>
                  <a:lnTo>
                    <a:pt x="6240" y="838"/>
                  </a:lnTo>
                  <a:close/>
                  <a:moveTo>
                    <a:pt x="6593" y="746"/>
                  </a:moveTo>
                  <a:lnTo>
                    <a:pt x="6593" y="746"/>
                  </a:lnTo>
                  <a:lnTo>
                    <a:pt x="6606" y="746"/>
                  </a:lnTo>
                  <a:close/>
                  <a:moveTo>
                    <a:pt x="6619" y="746"/>
                  </a:moveTo>
                  <a:close/>
                  <a:moveTo>
                    <a:pt x="6985" y="655"/>
                  </a:moveTo>
                  <a:lnTo>
                    <a:pt x="6985" y="655"/>
                  </a:lnTo>
                  <a:lnTo>
                    <a:pt x="7011" y="655"/>
                  </a:lnTo>
                  <a:lnTo>
                    <a:pt x="7025" y="655"/>
                  </a:lnTo>
                  <a:close/>
                  <a:moveTo>
                    <a:pt x="7417" y="563"/>
                  </a:moveTo>
                  <a:lnTo>
                    <a:pt x="7417" y="563"/>
                  </a:lnTo>
                  <a:lnTo>
                    <a:pt x="7391" y="563"/>
                  </a:lnTo>
                  <a:close/>
                  <a:moveTo>
                    <a:pt x="7783" y="484"/>
                  </a:moveTo>
                  <a:lnTo>
                    <a:pt x="7783" y="484"/>
                  </a:lnTo>
                  <a:lnTo>
                    <a:pt x="7822" y="484"/>
                  </a:lnTo>
                  <a:lnTo>
                    <a:pt x="7822" y="484"/>
                  </a:lnTo>
                  <a:close/>
                  <a:moveTo>
                    <a:pt x="9981" y="144"/>
                  </a:moveTo>
                  <a:lnTo>
                    <a:pt x="9993" y="144"/>
                  </a:lnTo>
                  <a:lnTo>
                    <a:pt x="10019" y="144"/>
                  </a:lnTo>
                  <a:lnTo>
                    <a:pt x="10033" y="144"/>
                  </a:lnTo>
                  <a:close/>
                  <a:moveTo>
                    <a:pt x="10464" y="92"/>
                  </a:moveTo>
                  <a:lnTo>
                    <a:pt x="10464" y="92"/>
                  </a:lnTo>
                  <a:lnTo>
                    <a:pt x="10504" y="92"/>
                  </a:lnTo>
                  <a:lnTo>
                    <a:pt x="10517" y="92"/>
                  </a:lnTo>
                  <a:close/>
                  <a:moveTo>
                    <a:pt x="10922" y="53"/>
                  </a:moveTo>
                  <a:lnTo>
                    <a:pt x="10935" y="53"/>
                  </a:lnTo>
                  <a:lnTo>
                    <a:pt x="10987" y="39"/>
                  </a:lnTo>
                  <a:lnTo>
                    <a:pt x="11001" y="39"/>
                  </a:lnTo>
                  <a:close/>
                  <a:moveTo>
                    <a:pt x="11420" y="1"/>
                  </a:moveTo>
                  <a:lnTo>
                    <a:pt x="11420" y="1"/>
                  </a:lnTo>
                  <a:lnTo>
                    <a:pt x="11484" y="1"/>
                  </a:lnTo>
                  <a:lnTo>
                    <a:pt x="11484" y="1"/>
                  </a:lnTo>
                  <a:close/>
                  <a:moveTo>
                    <a:pt x="2721" y="13930"/>
                  </a:moveTo>
                  <a:lnTo>
                    <a:pt x="2735" y="13930"/>
                  </a:lnTo>
                  <a:lnTo>
                    <a:pt x="2709" y="13930"/>
                  </a:lnTo>
                  <a:lnTo>
                    <a:pt x="2721" y="13930"/>
                  </a:lnTo>
                  <a:close/>
                  <a:moveTo>
                    <a:pt x="1296" y="14205"/>
                  </a:moveTo>
                  <a:close/>
                  <a:moveTo>
                    <a:pt x="773" y="14244"/>
                  </a:moveTo>
                  <a:lnTo>
                    <a:pt x="773" y="14244"/>
                  </a:lnTo>
                  <a:lnTo>
                    <a:pt x="773" y="14244"/>
                  </a:lnTo>
                  <a:close/>
                  <a:moveTo>
                    <a:pt x="773" y="14244"/>
                  </a:moveTo>
                  <a:lnTo>
                    <a:pt x="773" y="14244"/>
                  </a:lnTo>
                  <a:close/>
                  <a:moveTo>
                    <a:pt x="773" y="14244"/>
                  </a:moveTo>
                  <a:cubicBezTo>
                    <a:pt x="524" y="14257"/>
                    <a:pt x="262" y="14257"/>
                    <a:pt x="1" y="14257"/>
                  </a:cubicBezTo>
                  <a:cubicBezTo>
                    <a:pt x="262" y="14257"/>
                    <a:pt x="524" y="14257"/>
                    <a:pt x="773" y="14244"/>
                  </a:cubicBezTo>
                  <a:close/>
                  <a:moveTo>
                    <a:pt x="2709" y="13930"/>
                  </a:moveTo>
                  <a:lnTo>
                    <a:pt x="2721" y="13930"/>
                  </a:lnTo>
                  <a:close/>
                  <a:moveTo>
                    <a:pt x="2930" y="13865"/>
                  </a:moveTo>
                  <a:lnTo>
                    <a:pt x="2957" y="13865"/>
                  </a:lnTo>
                  <a:close/>
                  <a:moveTo>
                    <a:pt x="6619" y="746"/>
                  </a:moveTo>
                  <a:lnTo>
                    <a:pt x="6606" y="7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30"/>
            <p:cNvSpPr/>
            <p:nvPr/>
          </p:nvSpPr>
          <p:spPr>
            <a:xfrm rot="2347776">
              <a:off x="8547842" y="4357755"/>
              <a:ext cx="131612" cy="25865"/>
            </a:xfrm>
            <a:custGeom>
              <a:avLst/>
              <a:gdLst/>
              <a:ahLst/>
              <a:cxnLst/>
              <a:rect l="l" t="t" r="r" b="b"/>
              <a:pathLst>
                <a:path w="2931" h="576" extrusionOk="0">
                  <a:moveTo>
                    <a:pt x="2930" y="0"/>
                  </a:moveTo>
                  <a:cubicBezTo>
                    <a:pt x="2864" y="14"/>
                    <a:pt x="2799" y="14"/>
                    <a:pt x="2734" y="14"/>
                  </a:cubicBezTo>
                  <a:lnTo>
                    <a:pt x="2734" y="14"/>
                  </a:lnTo>
                  <a:cubicBezTo>
                    <a:pt x="2799" y="14"/>
                    <a:pt x="2864" y="14"/>
                    <a:pt x="2930" y="0"/>
                  </a:cubicBezTo>
                  <a:close/>
                  <a:moveTo>
                    <a:pt x="2734" y="14"/>
                  </a:moveTo>
                  <a:lnTo>
                    <a:pt x="2721" y="14"/>
                  </a:lnTo>
                  <a:close/>
                  <a:moveTo>
                    <a:pt x="2721" y="14"/>
                  </a:moveTo>
                  <a:lnTo>
                    <a:pt x="2721" y="14"/>
                  </a:lnTo>
                  <a:lnTo>
                    <a:pt x="2707" y="14"/>
                  </a:lnTo>
                  <a:close/>
                  <a:moveTo>
                    <a:pt x="2707" y="14"/>
                  </a:moveTo>
                  <a:cubicBezTo>
                    <a:pt x="2655" y="26"/>
                    <a:pt x="2590" y="26"/>
                    <a:pt x="2538" y="26"/>
                  </a:cubicBezTo>
                  <a:lnTo>
                    <a:pt x="2524" y="26"/>
                  </a:lnTo>
                  <a:cubicBezTo>
                    <a:pt x="2590" y="26"/>
                    <a:pt x="2655" y="26"/>
                    <a:pt x="2721" y="14"/>
                  </a:cubicBezTo>
                  <a:close/>
                  <a:moveTo>
                    <a:pt x="2524" y="26"/>
                  </a:moveTo>
                  <a:cubicBezTo>
                    <a:pt x="2459" y="40"/>
                    <a:pt x="2393" y="40"/>
                    <a:pt x="2329" y="53"/>
                  </a:cubicBezTo>
                  <a:lnTo>
                    <a:pt x="2329" y="53"/>
                  </a:lnTo>
                  <a:cubicBezTo>
                    <a:pt x="2393" y="40"/>
                    <a:pt x="2459" y="40"/>
                    <a:pt x="2512" y="26"/>
                  </a:cubicBezTo>
                  <a:close/>
                  <a:moveTo>
                    <a:pt x="2315" y="53"/>
                  </a:moveTo>
                  <a:cubicBezTo>
                    <a:pt x="2250" y="53"/>
                    <a:pt x="2198" y="66"/>
                    <a:pt x="2132" y="79"/>
                  </a:cubicBezTo>
                  <a:lnTo>
                    <a:pt x="2132" y="79"/>
                  </a:lnTo>
                  <a:cubicBezTo>
                    <a:pt x="2198" y="66"/>
                    <a:pt x="2263" y="53"/>
                    <a:pt x="2315" y="53"/>
                  </a:cubicBezTo>
                  <a:close/>
                  <a:moveTo>
                    <a:pt x="2119" y="79"/>
                  </a:moveTo>
                  <a:cubicBezTo>
                    <a:pt x="2053" y="79"/>
                    <a:pt x="1989" y="92"/>
                    <a:pt x="1936" y="105"/>
                  </a:cubicBezTo>
                  <a:lnTo>
                    <a:pt x="1936" y="105"/>
                  </a:lnTo>
                  <a:cubicBezTo>
                    <a:pt x="1989" y="92"/>
                    <a:pt x="2053" y="79"/>
                    <a:pt x="2106" y="79"/>
                  </a:cubicBezTo>
                  <a:close/>
                  <a:moveTo>
                    <a:pt x="1923" y="105"/>
                  </a:moveTo>
                  <a:cubicBezTo>
                    <a:pt x="1858" y="105"/>
                    <a:pt x="1805" y="119"/>
                    <a:pt x="1739" y="131"/>
                  </a:cubicBezTo>
                  <a:lnTo>
                    <a:pt x="1739" y="131"/>
                  </a:lnTo>
                  <a:cubicBezTo>
                    <a:pt x="1805" y="119"/>
                    <a:pt x="1858" y="105"/>
                    <a:pt x="1910" y="105"/>
                  </a:cubicBezTo>
                  <a:close/>
                  <a:moveTo>
                    <a:pt x="1739" y="131"/>
                  </a:moveTo>
                  <a:lnTo>
                    <a:pt x="1701" y="131"/>
                  </a:lnTo>
                  <a:cubicBezTo>
                    <a:pt x="1648" y="145"/>
                    <a:pt x="1596" y="157"/>
                    <a:pt x="1544" y="157"/>
                  </a:cubicBezTo>
                  <a:lnTo>
                    <a:pt x="1544" y="157"/>
                  </a:lnTo>
                  <a:cubicBezTo>
                    <a:pt x="1596" y="157"/>
                    <a:pt x="1648" y="145"/>
                    <a:pt x="1701" y="131"/>
                  </a:cubicBezTo>
                  <a:close/>
                  <a:moveTo>
                    <a:pt x="1518" y="171"/>
                  </a:moveTo>
                  <a:cubicBezTo>
                    <a:pt x="1452" y="183"/>
                    <a:pt x="1399" y="197"/>
                    <a:pt x="1347" y="197"/>
                  </a:cubicBezTo>
                  <a:cubicBezTo>
                    <a:pt x="1399" y="197"/>
                    <a:pt x="1452" y="183"/>
                    <a:pt x="1504" y="171"/>
                  </a:cubicBezTo>
                  <a:close/>
                  <a:moveTo>
                    <a:pt x="1347" y="197"/>
                  </a:moveTo>
                  <a:lnTo>
                    <a:pt x="1308" y="210"/>
                  </a:lnTo>
                  <a:close/>
                  <a:moveTo>
                    <a:pt x="1308" y="210"/>
                  </a:moveTo>
                  <a:lnTo>
                    <a:pt x="1151" y="249"/>
                  </a:lnTo>
                  <a:lnTo>
                    <a:pt x="1151" y="249"/>
                  </a:lnTo>
                  <a:close/>
                  <a:moveTo>
                    <a:pt x="1125" y="249"/>
                  </a:moveTo>
                  <a:cubicBezTo>
                    <a:pt x="1059" y="262"/>
                    <a:pt x="1007" y="276"/>
                    <a:pt x="955" y="288"/>
                  </a:cubicBezTo>
                  <a:lnTo>
                    <a:pt x="955" y="288"/>
                  </a:lnTo>
                  <a:cubicBezTo>
                    <a:pt x="1007" y="276"/>
                    <a:pt x="1059" y="262"/>
                    <a:pt x="1125" y="249"/>
                  </a:cubicBezTo>
                  <a:close/>
                  <a:moveTo>
                    <a:pt x="929" y="302"/>
                  </a:moveTo>
                  <a:cubicBezTo>
                    <a:pt x="864" y="314"/>
                    <a:pt x="811" y="328"/>
                    <a:pt x="759" y="340"/>
                  </a:cubicBezTo>
                  <a:close/>
                  <a:moveTo>
                    <a:pt x="733" y="354"/>
                  </a:moveTo>
                  <a:cubicBezTo>
                    <a:pt x="681" y="367"/>
                    <a:pt x="615" y="380"/>
                    <a:pt x="562" y="393"/>
                  </a:cubicBezTo>
                  <a:lnTo>
                    <a:pt x="562" y="393"/>
                  </a:lnTo>
                  <a:cubicBezTo>
                    <a:pt x="615" y="380"/>
                    <a:pt x="681" y="367"/>
                    <a:pt x="733" y="354"/>
                  </a:cubicBezTo>
                  <a:close/>
                  <a:moveTo>
                    <a:pt x="536" y="406"/>
                  </a:moveTo>
                  <a:cubicBezTo>
                    <a:pt x="484" y="419"/>
                    <a:pt x="419" y="432"/>
                    <a:pt x="367" y="459"/>
                  </a:cubicBezTo>
                  <a:lnTo>
                    <a:pt x="367" y="459"/>
                  </a:lnTo>
                  <a:cubicBezTo>
                    <a:pt x="419" y="432"/>
                    <a:pt x="484" y="419"/>
                    <a:pt x="536" y="406"/>
                  </a:cubicBezTo>
                  <a:lnTo>
                    <a:pt x="536" y="406"/>
                  </a:lnTo>
                  <a:lnTo>
                    <a:pt x="562" y="393"/>
                  </a:lnTo>
                  <a:close/>
                  <a:moveTo>
                    <a:pt x="353" y="459"/>
                  </a:moveTo>
                  <a:cubicBezTo>
                    <a:pt x="301" y="471"/>
                    <a:pt x="236" y="497"/>
                    <a:pt x="184" y="511"/>
                  </a:cubicBezTo>
                  <a:lnTo>
                    <a:pt x="184" y="511"/>
                  </a:lnTo>
                  <a:cubicBezTo>
                    <a:pt x="236" y="497"/>
                    <a:pt x="301" y="471"/>
                    <a:pt x="353" y="459"/>
                  </a:cubicBezTo>
                  <a:close/>
                  <a:moveTo>
                    <a:pt x="144" y="524"/>
                  </a:moveTo>
                  <a:cubicBezTo>
                    <a:pt x="91" y="537"/>
                    <a:pt x="53" y="563"/>
                    <a:pt x="0" y="576"/>
                  </a:cubicBezTo>
                  <a:cubicBezTo>
                    <a:pt x="53" y="563"/>
                    <a:pt x="91" y="537"/>
                    <a:pt x="144" y="524"/>
                  </a:cubicBezTo>
                  <a:close/>
                  <a:moveTo>
                    <a:pt x="733" y="354"/>
                  </a:moveTo>
                  <a:lnTo>
                    <a:pt x="759" y="340"/>
                  </a:lnTo>
                  <a:cubicBezTo>
                    <a:pt x="811" y="328"/>
                    <a:pt x="864" y="314"/>
                    <a:pt x="929" y="302"/>
                  </a:cubicBezTo>
                  <a:lnTo>
                    <a:pt x="929" y="302"/>
                  </a:lnTo>
                  <a:close/>
                  <a:moveTo>
                    <a:pt x="1910" y="105"/>
                  </a:moveTo>
                  <a:lnTo>
                    <a:pt x="1936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30"/>
            <p:cNvSpPr/>
            <p:nvPr/>
          </p:nvSpPr>
          <p:spPr>
            <a:xfrm rot="2347776">
              <a:off x="8233922" y="4110705"/>
              <a:ext cx="649618" cy="962142"/>
            </a:xfrm>
            <a:custGeom>
              <a:avLst/>
              <a:gdLst/>
              <a:ahLst/>
              <a:cxnLst/>
              <a:rect l="l" t="t" r="r" b="b"/>
              <a:pathLst>
                <a:path w="14467" h="21426" extrusionOk="0">
                  <a:moveTo>
                    <a:pt x="0" y="21425"/>
                  </a:moveTo>
                  <a:lnTo>
                    <a:pt x="0" y="21425"/>
                  </a:lnTo>
                  <a:cubicBezTo>
                    <a:pt x="876" y="20235"/>
                    <a:pt x="838" y="18692"/>
                    <a:pt x="589" y="17711"/>
                  </a:cubicBezTo>
                  <a:lnTo>
                    <a:pt x="615" y="17711"/>
                  </a:lnTo>
                  <a:lnTo>
                    <a:pt x="589" y="17711"/>
                  </a:lnTo>
                  <a:cubicBezTo>
                    <a:pt x="838" y="18692"/>
                    <a:pt x="876" y="20235"/>
                    <a:pt x="0" y="21425"/>
                  </a:cubicBezTo>
                  <a:close/>
                  <a:moveTo>
                    <a:pt x="3244" y="17083"/>
                  </a:moveTo>
                  <a:lnTo>
                    <a:pt x="3244" y="17083"/>
                  </a:lnTo>
                  <a:lnTo>
                    <a:pt x="3244" y="17083"/>
                  </a:lnTo>
                  <a:close/>
                  <a:moveTo>
                    <a:pt x="3257" y="17083"/>
                  </a:moveTo>
                  <a:cubicBezTo>
                    <a:pt x="8659" y="15147"/>
                    <a:pt x="14466" y="9183"/>
                    <a:pt x="11261" y="1"/>
                  </a:cubicBezTo>
                  <a:lnTo>
                    <a:pt x="11261" y="1"/>
                  </a:lnTo>
                  <a:cubicBezTo>
                    <a:pt x="14466" y="9183"/>
                    <a:pt x="8659" y="15147"/>
                    <a:pt x="3257" y="17083"/>
                  </a:cubicBez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30"/>
            <p:cNvSpPr/>
            <p:nvPr/>
          </p:nvSpPr>
          <p:spPr>
            <a:xfrm rot="2347776">
              <a:off x="8375783" y="4304537"/>
              <a:ext cx="226762" cy="358300"/>
            </a:xfrm>
            <a:custGeom>
              <a:avLst/>
              <a:gdLst/>
              <a:ahLst/>
              <a:cxnLst/>
              <a:rect l="l" t="t" r="r" b="b"/>
              <a:pathLst>
                <a:path w="5050" h="7979" extrusionOk="0">
                  <a:moveTo>
                    <a:pt x="1" y="7979"/>
                  </a:moveTo>
                  <a:cubicBezTo>
                    <a:pt x="3597" y="6697"/>
                    <a:pt x="5049" y="3061"/>
                    <a:pt x="4552" y="0"/>
                  </a:cubicBezTo>
                  <a:cubicBezTo>
                    <a:pt x="5049" y="3061"/>
                    <a:pt x="3597" y="6697"/>
                    <a:pt x="1" y="7979"/>
                  </a:cubicBez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30"/>
            <p:cNvSpPr/>
            <p:nvPr/>
          </p:nvSpPr>
          <p:spPr>
            <a:xfrm rot="2347776">
              <a:off x="8145735" y="4193674"/>
              <a:ext cx="334800" cy="351878"/>
            </a:xfrm>
            <a:custGeom>
              <a:avLst/>
              <a:gdLst/>
              <a:ahLst/>
              <a:cxnLst/>
              <a:rect l="l" t="t" r="r" b="b"/>
              <a:pathLst>
                <a:path w="7456" h="7836" extrusionOk="0">
                  <a:moveTo>
                    <a:pt x="2590" y="7836"/>
                  </a:moveTo>
                  <a:cubicBezTo>
                    <a:pt x="2002" y="3729"/>
                    <a:pt x="4395" y="1100"/>
                    <a:pt x="7456" y="1"/>
                  </a:cubicBezTo>
                  <a:cubicBezTo>
                    <a:pt x="4395" y="1100"/>
                    <a:pt x="2002" y="3729"/>
                    <a:pt x="2590" y="7836"/>
                  </a:cubicBezTo>
                  <a:close/>
                  <a:moveTo>
                    <a:pt x="0" y="6973"/>
                  </a:moveTo>
                  <a:lnTo>
                    <a:pt x="0" y="6959"/>
                  </a:ln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30"/>
            <p:cNvSpPr/>
            <p:nvPr/>
          </p:nvSpPr>
          <p:spPr>
            <a:xfrm rot="2347776">
              <a:off x="8209844" y="4059113"/>
              <a:ext cx="112797" cy="386500"/>
            </a:xfrm>
            <a:custGeom>
              <a:avLst/>
              <a:gdLst/>
              <a:ahLst/>
              <a:cxnLst/>
              <a:rect l="l" t="t" r="r" b="b"/>
              <a:pathLst>
                <a:path w="2512" h="8607" extrusionOk="0">
                  <a:moveTo>
                    <a:pt x="0" y="8607"/>
                  </a:moveTo>
                  <a:cubicBezTo>
                    <a:pt x="117" y="4892"/>
                    <a:pt x="863" y="2067"/>
                    <a:pt x="2511" y="0"/>
                  </a:cubicBezTo>
                  <a:lnTo>
                    <a:pt x="2511" y="0"/>
                  </a:lnTo>
                  <a:cubicBezTo>
                    <a:pt x="863" y="2067"/>
                    <a:pt x="117" y="4892"/>
                    <a:pt x="0" y="8607"/>
                  </a:cubicBezTo>
                  <a:close/>
                </a:path>
              </a:pathLst>
            </a:custGeom>
            <a:solidFill>
              <a:srgbClr val="292E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30"/>
            <p:cNvSpPr/>
            <p:nvPr/>
          </p:nvSpPr>
          <p:spPr>
            <a:xfrm rot="2347776">
              <a:off x="8432850" y="4135321"/>
              <a:ext cx="2964" cy="4131"/>
            </a:xfrm>
            <a:custGeom>
              <a:avLst/>
              <a:gdLst/>
              <a:ahLst/>
              <a:cxnLst/>
              <a:rect l="l" t="t" r="r" b="b"/>
              <a:pathLst>
                <a:path w="66" h="92" extrusionOk="0">
                  <a:moveTo>
                    <a:pt x="0" y="91"/>
                  </a:moveTo>
                  <a:lnTo>
                    <a:pt x="0" y="91"/>
                  </a:lnTo>
                  <a:cubicBezTo>
                    <a:pt x="27" y="52"/>
                    <a:pt x="53" y="26"/>
                    <a:pt x="65" y="0"/>
                  </a:cubicBezTo>
                  <a:lnTo>
                    <a:pt x="65" y="0"/>
                  </a:lnTo>
                  <a:cubicBezTo>
                    <a:pt x="39" y="26"/>
                    <a:pt x="27" y="52"/>
                    <a:pt x="0" y="91"/>
                  </a:cubicBezTo>
                  <a:close/>
                </a:path>
              </a:pathLst>
            </a:custGeom>
            <a:solidFill>
              <a:srgbClr val="309B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30"/>
            <p:cNvSpPr/>
            <p:nvPr/>
          </p:nvSpPr>
          <p:spPr>
            <a:xfrm rot="2347776">
              <a:off x="8458263" y="4076131"/>
              <a:ext cx="217961" cy="145718"/>
            </a:xfrm>
            <a:custGeom>
              <a:avLst/>
              <a:gdLst/>
              <a:ahLst/>
              <a:cxnLst/>
              <a:rect l="l" t="t" r="r" b="b"/>
              <a:pathLst>
                <a:path w="4854" h="3245" extrusionOk="0">
                  <a:moveTo>
                    <a:pt x="0" y="3244"/>
                  </a:moveTo>
                  <a:lnTo>
                    <a:pt x="0" y="3244"/>
                  </a:lnTo>
                  <a:cubicBezTo>
                    <a:pt x="1165" y="1818"/>
                    <a:pt x="2747" y="759"/>
                    <a:pt x="4853" y="0"/>
                  </a:cubicBezTo>
                  <a:cubicBezTo>
                    <a:pt x="2747" y="759"/>
                    <a:pt x="1165" y="1818"/>
                    <a:pt x="0" y="3244"/>
                  </a:cubicBezTo>
                  <a:close/>
                </a:path>
              </a:pathLst>
            </a:custGeom>
            <a:solidFill>
              <a:srgbClr val="56A8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30"/>
            <p:cNvSpPr/>
            <p:nvPr/>
          </p:nvSpPr>
          <p:spPr>
            <a:xfrm rot="2347776">
              <a:off x="8099233" y="4041896"/>
              <a:ext cx="708307" cy="926891"/>
            </a:xfrm>
            <a:custGeom>
              <a:avLst/>
              <a:gdLst/>
              <a:ahLst/>
              <a:cxnLst/>
              <a:rect l="l" t="t" r="r" b="b"/>
              <a:pathLst>
                <a:path w="15774" h="20641" extrusionOk="0">
                  <a:moveTo>
                    <a:pt x="3492" y="20640"/>
                  </a:moveTo>
                  <a:lnTo>
                    <a:pt x="3492" y="20640"/>
                  </a:lnTo>
                  <a:lnTo>
                    <a:pt x="0" y="13407"/>
                  </a:lnTo>
                  <a:cubicBezTo>
                    <a:pt x="52" y="13381"/>
                    <a:pt x="105" y="13342"/>
                    <a:pt x="143" y="13290"/>
                  </a:cubicBezTo>
                  <a:cubicBezTo>
                    <a:pt x="196" y="13224"/>
                    <a:pt x="222" y="13145"/>
                    <a:pt x="222" y="13067"/>
                  </a:cubicBezTo>
                  <a:cubicBezTo>
                    <a:pt x="353" y="8686"/>
                    <a:pt x="1334" y="5573"/>
                    <a:pt x="3610" y="3492"/>
                  </a:cubicBezTo>
                  <a:cubicBezTo>
                    <a:pt x="4604" y="2590"/>
                    <a:pt x="5860" y="1858"/>
                    <a:pt x="7416" y="1309"/>
                  </a:cubicBezTo>
                  <a:cubicBezTo>
                    <a:pt x="9351" y="615"/>
                    <a:pt x="11745" y="196"/>
                    <a:pt x="14662" y="1"/>
                  </a:cubicBezTo>
                  <a:cubicBezTo>
                    <a:pt x="15042" y="1138"/>
                    <a:pt x="15277" y="2211"/>
                    <a:pt x="15394" y="3244"/>
                  </a:cubicBezTo>
                  <a:cubicBezTo>
                    <a:pt x="15774" y="6724"/>
                    <a:pt x="14754" y="9601"/>
                    <a:pt x="13066" y="11811"/>
                  </a:cubicBezTo>
                  <a:cubicBezTo>
                    <a:pt x="11392" y="13996"/>
                    <a:pt x="9064" y="15526"/>
                    <a:pt x="6801" y="16337"/>
                  </a:cubicBezTo>
                  <a:cubicBezTo>
                    <a:pt x="6775" y="16350"/>
                    <a:pt x="6749" y="16350"/>
                    <a:pt x="6735" y="16363"/>
                  </a:cubicBezTo>
                  <a:cubicBezTo>
                    <a:pt x="5872" y="16664"/>
                    <a:pt x="5035" y="16860"/>
                    <a:pt x="4238" y="16938"/>
                  </a:cubicBezTo>
                  <a:cubicBezTo>
                    <a:pt x="4212" y="16952"/>
                    <a:pt x="4186" y="16952"/>
                    <a:pt x="4146" y="16964"/>
                  </a:cubicBezTo>
                  <a:cubicBezTo>
                    <a:pt x="3989" y="17017"/>
                    <a:pt x="3872" y="17187"/>
                    <a:pt x="3898" y="17370"/>
                  </a:cubicBezTo>
                  <a:lnTo>
                    <a:pt x="3910" y="17449"/>
                  </a:lnTo>
                  <a:cubicBezTo>
                    <a:pt x="4029" y="17958"/>
                    <a:pt x="4093" y="18626"/>
                    <a:pt x="3989" y="19292"/>
                  </a:cubicBezTo>
                  <a:cubicBezTo>
                    <a:pt x="3910" y="19751"/>
                    <a:pt x="3753" y="20222"/>
                    <a:pt x="3492" y="20640"/>
                  </a:cubicBezTo>
                  <a:close/>
                  <a:moveTo>
                    <a:pt x="7154" y="5664"/>
                  </a:moveTo>
                  <a:cubicBezTo>
                    <a:pt x="5990" y="6082"/>
                    <a:pt x="4904" y="6710"/>
                    <a:pt x="4041" y="7561"/>
                  </a:cubicBezTo>
                  <a:cubicBezTo>
                    <a:pt x="2681" y="8881"/>
                    <a:pt x="1844" y="10712"/>
                    <a:pt x="1948" y="13040"/>
                  </a:cubicBezTo>
                  <a:cubicBezTo>
                    <a:pt x="1962" y="13342"/>
                    <a:pt x="1988" y="13656"/>
                    <a:pt x="2040" y="13970"/>
                  </a:cubicBezTo>
                  <a:cubicBezTo>
                    <a:pt x="2067" y="14165"/>
                    <a:pt x="2236" y="14310"/>
                    <a:pt x="2433" y="14296"/>
                  </a:cubicBezTo>
                  <a:cubicBezTo>
                    <a:pt x="3113" y="14322"/>
                    <a:pt x="3741" y="14284"/>
                    <a:pt x="4342" y="14179"/>
                  </a:cubicBezTo>
                  <a:cubicBezTo>
                    <a:pt x="4866" y="14100"/>
                    <a:pt x="5349" y="13970"/>
                    <a:pt x="5807" y="13799"/>
                  </a:cubicBezTo>
                  <a:cubicBezTo>
                    <a:pt x="7194" y="13316"/>
                    <a:pt x="8279" y="12491"/>
                    <a:pt x="9064" y="11485"/>
                  </a:cubicBezTo>
                  <a:cubicBezTo>
                    <a:pt x="10124" y="10150"/>
                    <a:pt x="10659" y="8489"/>
                    <a:pt x="10712" y="6881"/>
                  </a:cubicBezTo>
                  <a:cubicBezTo>
                    <a:pt x="10725" y="6384"/>
                    <a:pt x="10686" y="5886"/>
                    <a:pt x="10607" y="5402"/>
                  </a:cubicBezTo>
                  <a:cubicBezTo>
                    <a:pt x="10581" y="5193"/>
                    <a:pt x="10398" y="5062"/>
                    <a:pt x="10202" y="5062"/>
                  </a:cubicBezTo>
                  <a:cubicBezTo>
                    <a:pt x="9848" y="5088"/>
                    <a:pt x="9482" y="5114"/>
                    <a:pt x="9130" y="5167"/>
                  </a:cubicBezTo>
                  <a:cubicBezTo>
                    <a:pt x="8462" y="5271"/>
                    <a:pt x="7795" y="5442"/>
                    <a:pt x="7154" y="5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30"/>
            <p:cNvSpPr/>
            <p:nvPr/>
          </p:nvSpPr>
          <p:spPr>
            <a:xfrm rot="2347776">
              <a:off x="8080381" y="4055154"/>
              <a:ext cx="823439" cy="963310"/>
            </a:xfrm>
            <a:custGeom>
              <a:avLst/>
              <a:gdLst/>
              <a:ahLst/>
              <a:cxnLst/>
              <a:rect l="l" t="t" r="r" b="b"/>
              <a:pathLst>
                <a:path w="18338" h="21452" extrusionOk="0">
                  <a:moveTo>
                    <a:pt x="3859" y="21451"/>
                  </a:moveTo>
                  <a:lnTo>
                    <a:pt x="3859" y="21451"/>
                  </a:lnTo>
                  <a:lnTo>
                    <a:pt x="3663" y="21046"/>
                  </a:lnTo>
                  <a:lnTo>
                    <a:pt x="3663" y="21046"/>
                  </a:lnTo>
                  <a:cubicBezTo>
                    <a:pt x="3924" y="20628"/>
                    <a:pt x="4081" y="20157"/>
                    <a:pt x="4160" y="19698"/>
                  </a:cubicBezTo>
                  <a:cubicBezTo>
                    <a:pt x="4264" y="19032"/>
                    <a:pt x="4200" y="18364"/>
                    <a:pt x="4081" y="17855"/>
                  </a:cubicBezTo>
                  <a:lnTo>
                    <a:pt x="4069" y="17776"/>
                  </a:lnTo>
                  <a:cubicBezTo>
                    <a:pt x="4043" y="17593"/>
                    <a:pt x="4160" y="17423"/>
                    <a:pt x="4317" y="17370"/>
                  </a:cubicBezTo>
                  <a:cubicBezTo>
                    <a:pt x="4357" y="17358"/>
                    <a:pt x="4383" y="17358"/>
                    <a:pt x="4409" y="17344"/>
                  </a:cubicBezTo>
                  <a:cubicBezTo>
                    <a:pt x="5206" y="17266"/>
                    <a:pt x="6043" y="17070"/>
                    <a:pt x="6906" y="16769"/>
                  </a:cubicBezTo>
                  <a:cubicBezTo>
                    <a:pt x="6920" y="16756"/>
                    <a:pt x="6946" y="16756"/>
                    <a:pt x="6972" y="16743"/>
                  </a:cubicBezTo>
                  <a:cubicBezTo>
                    <a:pt x="9235" y="15932"/>
                    <a:pt x="11563" y="14402"/>
                    <a:pt x="13237" y="12217"/>
                  </a:cubicBezTo>
                  <a:cubicBezTo>
                    <a:pt x="14925" y="10007"/>
                    <a:pt x="15945" y="7130"/>
                    <a:pt x="15565" y="3650"/>
                  </a:cubicBezTo>
                  <a:cubicBezTo>
                    <a:pt x="15448" y="2617"/>
                    <a:pt x="15213" y="1544"/>
                    <a:pt x="14833" y="407"/>
                  </a:cubicBezTo>
                  <a:cubicBezTo>
                    <a:pt x="11916" y="602"/>
                    <a:pt x="9522" y="1021"/>
                    <a:pt x="7587" y="1715"/>
                  </a:cubicBezTo>
                  <a:cubicBezTo>
                    <a:pt x="6031" y="2264"/>
                    <a:pt x="4775" y="2996"/>
                    <a:pt x="3781" y="3898"/>
                  </a:cubicBezTo>
                  <a:cubicBezTo>
                    <a:pt x="1505" y="5979"/>
                    <a:pt x="524" y="9092"/>
                    <a:pt x="393" y="13473"/>
                  </a:cubicBezTo>
                  <a:cubicBezTo>
                    <a:pt x="393" y="13551"/>
                    <a:pt x="367" y="13630"/>
                    <a:pt x="314" y="13696"/>
                  </a:cubicBezTo>
                  <a:cubicBezTo>
                    <a:pt x="276" y="13748"/>
                    <a:pt x="223" y="13787"/>
                    <a:pt x="171" y="13813"/>
                  </a:cubicBezTo>
                  <a:lnTo>
                    <a:pt x="0" y="13460"/>
                  </a:lnTo>
                  <a:lnTo>
                    <a:pt x="0" y="13408"/>
                  </a:lnTo>
                  <a:lnTo>
                    <a:pt x="0" y="13394"/>
                  </a:lnTo>
                  <a:cubicBezTo>
                    <a:pt x="0" y="13368"/>
                    <a:pt x="14" y="13355"/>
                    <a:pt x="14" y="13342"/>
                  </a:cubicBezTo>
                  <a:lnTo>
                    <a:pt x="14" y="13316"/>
                  </a:lnTo>
                  <a:lnTo>
                    <a:pt x="14" y="13290"/>
                  </a:lnTo>
                  <a:cubicBezTo>
                    <a:pt x="223" y="6946"/>
                    <a:pt x="2264" y="3206"/>
                    <a:pt x="7443" y="1348"/>
                  </a:cubicBezTo>
                  <a:lnTo>
                    <a:pt x="7443" y="1348"/>
                  </a:lnTo>
                  <a:lnTo>
                    <a:pt x="7443" y="1348"/>
                  </a:lnTo>
                  <a:cubicBezTo>
                    <a:pt x="9458" y="629"/>
                    <a:pt x="11943" y="197"/>
                    <a:pt x="14977" y="1"/>
                  </a:cubicBezTo>
                  <a:lnTo>
                    <a:pt x="15029" y="1"/>
                  </a:lnTo>
                  <a:lnTo>
                    <a:pt x="15108" y="1"/>
                  </a:lnTo>
                  <a:cubicBezTo>
                    <a:pt x="18338" y="9183"/>
                    <a:pt x="12531" y="15160"/>
                    <a:pt x="7116" y="17109"/>
                  </a:cubicBezTo>
                  <a:lnTo>
                    <a:pt x="7103" y="17109"/>
                  </a:lnTo>
                  <a:lnTo>
                    <a:pt x="7103" y="17109"/>
                  </a:lnTo>
                  <a:cubicBezTo>
                    <a:pt x="6200" y="17436"/>
                    <a:pt x="5311" y="17646"/>
                    <a:pt x="4474" y="17737"/>
                  </a:cubicBezTo>
                  <a:lnTo>
                    <a:pt x="4448" y="17737"/>
                  </a:lnTo>
                  <a:cubicBezTo>
                    <a:pt x="4697" y="18718"/>
                    <a:pt x="4735" y="20261"/>
                    <a:pt x="3859" y="214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040" name="Google Shape;2040;p30"/>
            <p:cNvGrpSpPr/>
            <p:nvPr/>
          </p:nvGrpSpPr>
          <p:grpSpPr>
            <a:xfrm>
              <a:off x="8862617" y="3844747"/>
              <a:ext cx="677888" cy="699003"/>
              <a:chOff x="8862617" y="3844747"/>
              <a:chExt cx="677888" cy="699003"/>
            </a:xfrm>
          </p:grpSpPr>
          <p:sp>
            <p:nvSpPr>
              <p:cNvPr id="2041" name="Google Shape;2041;p30"/>
              <p:cNvSpPr/>
              <p:nvPr/>
            </p:nvSpPr>
            <p:spPr>
              <a:xfrm rot="2347776">
                <a:off x="8878113" y="4329060"/>
                <a:ext cx="75213" cy="7584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89" extrusionOk="0">
                    <a:moveTo>
                      <a:pt x="511" y="184"/>
                    </a:moveTo>
                    <a:cubicBezTo>
                      <a:pt x="877" y="1"/>
                      <a:pt x="1322" y="158"/>
                      <a:pt x="1505" y="524"/>
                    </a:cubicBezTo>
                    <a:cubicBezTo>
                      <a:pt x="1674" y="890"/>
                      <a:pt x="1517" y="1335"/>
                      <a:pt x="1151" y="1505"/>
                    </a:cubicBezTo>
                    <a:cubicBezTo>
                      <a:pt x="785" y="1689"/>
                      <a:pt x="354" y="1532"/>
                      <a:pt x="171" y="1165"/>
                    </a:cubicBezTo>
                    <a:cubicBezTo>
                      <a:pt x="0" y="799"/>
                      <a:pt x="145" y="354"/>
                      <a:pt x="511" y="1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30"/>
              <p:cNvSpPr/>
              <p:nvPr/>
            </p:nvSpPr>
            <p:spPr>
              <a:xfrm rot="2347776">
                <a:off x="9079339" y="3857683"/>
                <a:ext cx="280197" cy="673131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4990" extrusionOk="0">
                    <a:moveTo>
                      <a:pt x="341" y="14911"/>
                    </a:moveTo>
                    <a:cubicBezTo>
                      <a:pt x="263" y="14990"/>
                      <a:pt x="144" y="14976"/>
                      <a:pt x="66" y="14898"/>
                    </a:cubicBezTo>
                    <a:cubicBezTo>
                      <a:pt x="1" y="14819"/>
                      <a:pt x="1" y="14702"/>
                      <a:pt x="92" y="14624"/>
                    </a:cubicBezTo>
                    <a:cubicBezTo>
                      <a:pt x="5730" y="9627"/>
                      <a:pt x="3911" y="6605"/>
                      <a:pt x="2159" y="3676"/>
                    </a:cubicBezTo>
                    <a:cubicBezTo>
                      <a:pt x="1478" y="2564"/>
                      <a:pt x="824" y="1452"/>
                      <a:pt x="550" y="249"/>
                    </a:cubicBezTo>
                    <a:cubicBezTo>
                      <a:pt x="524" y="144"/>
                      <a:pt x="589" y="39"/>
                      <a:pt x="694" y="13"/>
                    </a:cubicBezTo>
                    <a:cubicBezTo>
                      <a:pt x="798" y="1"/>
                      <a:pt x="903" y="66"/>
                      <a:pt x="929" y="170"/>
                    </a:cubicBezTo>
                    <a:cubicBezTo>
                      <a:pt x="1191" y="1309"/>
                      <a:pt x="1832" y="2381"/>
                      <a:pt x="2486" y="3466"/>
                    </a:cubicBezTo>
                    <a:cubicBezTo>
                      <a:pt x="4330" y="6540"/>
                      <a:pt x="6239" y="9706"/>
                      <a:pt x="341" y="149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043" name="Google Shape;2043;p30"/>
            <p:cNvGrpSpPr/>
            <p:nvPr/>
          </p:nvGrpSpPr>
          <p:grpSpPr>
            <a:xfrm>
              <a:off x="6876133" y="3356043"/>
              <a:ext cx="724084" cy="700486"/>
              <a:chOff x="6876133" y="3356043"/>
              <a:chExt cx="724084" cy="700486"/>
            </a:xfrm>
          </p:grpSpPr>
          <p:sp>
            <p:nvSpPr>
              <p:cNvPr id="2044" name="Google Shape;2044;p30"/>
              <p:cNvSpPr/>
              <p:nvPr/>
            </p:nvSpPr>
            <p:spPr>
              <a:xfrm rot="2347776">
                <a:off x="7327982" y="3959829"/>
                <a:ext cx="75213" cy="7584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89" extrusionOk="0">
                    <a:moveTo>
                      <a:pt x="511" y="171"/>
                    </a:moveTo>
                    <a:cubicBezTo>
                      <a:pt x="878" y="0"/>
                      <a:pt x="1322" y="157"/>
                      <a:pt x="1505" y="524"/>
                    </a:cubicBezTo>
                    <a:cubicBezTo>
                      <a:pt x="1675" y="890"/>
                      <a:pt x="1518" y="1322"/>
                      <a:pt x="1152" y="1505"/>
                    </a:cubicBezTo>
                    <a:cubicBezTo>
                      <a:pt x="786" y="1688"/>
                      <a:pt x="341" y="1531"/>
                      <a:pt x="171" y="1165"/>
                    </a:cubicBezTo>
                    <a:cubicBezTo>
                      <a:pt x="1" y="799"/>
                      <a:pt x="145" y="354"/>
                      <a:pt x="511" y="1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30"/>
              <p:cNvSpPr/>
              <p:nvPr/>
            </p:nvSpPr>
            <p:spPr>
              <a:xfrm rot="2347776">
                <a:off x="6944192" y="3493951"/>
                <a:ext cx="587965" cy="424670"/>
              </a:xfrm>
              <a:custGeom>
                <a:avLst/>
                <a:gdLst/>
                <a:ahLst/>
                <a:cxnLst/>
                <a:rect l="l" t="t" r="r" b="b"/>
                <a:pathLst>
                  <a:path w="13094" h="9457" extrusionOk="0">
                    <a:moveTo>
                      <a:pt x="12832" y="7691"/>
                    </a:moveTo>
                    <a:cubicBezTo>
                      <a:pt x="12937" y="7665"/>
                      <a:pt x="13042" y="7730"/>
                      <a:pt x="13068" y="7835"/>
                    </a:cubicBezTo>
                    <a:cubicBezTo>
                      <a:pt x="13094" y="7939"/>
                      <a:pt x="13028" y="8044"/>
                      <a:pt x="12923" y="8070"/>
                    </a:cubicBezTo>
                    <a:cubicBezTo>
                      <a:pt x="7051" y="9457"/>
                      <a:pt x="6070" y="6841"/>
                      <a:pt x="5115" y="4329"/>
                    </a:cubicBezTo>
                    <a:cubicBezTo>
                      <a:pt x="4369" y="2355"/>
                      <a:pt x="3650" y="432"/>
                      <a:pt x="236" y="876"/>
                    </a:cubicBezTo>
                    <a:cubicBezTo>
                      <a:pt x="132" y="890"/>
                      <a:pt x="27" y="812"/>
                      <a:pt x="14" y="707"/>
                    </a:cubicBezTo>
                    <a:cubicBezTo>
                      <a:pt x="1" y="602"/>
                      <a:pt x="79" y="498"/>
                      <a:pt x="184" y="484"/>
                    </a:cubicBezTo>
                    <a:cubicBezTo>
                      <a:pt x="3898" y="1"/>
                      <a:pt x="4683" y="2067"/>
                      <a:pt x="5482" y="4199"/>
                    </a:cubicBezTo>
                    <a:cubicBezTo>
                      <a:pt x="6371" y="6553"/>
                      <a:pt x="7299" y="8999"/>
                      <a:pt x="12832" y="76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9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8B1DB6-F0BA-9CEF-1823-D9C12E73CEA4}"/>
              </a:ext>
            </a:extLst>
          </p:cNvPr>
          <p:cNvSpPr/>
          <p:nvPr/>
        </p:nvSpPr>
        <p:spPr>
          <a:xfrm>
            <a:off x="170181" y="1937087"/>
            <a:ext cx="11851640" cy="4314857"/>
          </a:xfrm>
          <a:prstGeom prst="roundRect">
            <a:avLst/>
          </a:prstGeom>
          <a:solidFill>
            <a:srgbClr val="ACC9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5FCB151F-1588-22E3-21D2-AD0D46DCA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r="22767"/>
          <a:stretch/>
        </p:blipFill>
        <p:spPr>
          <a:xfrm>
            <a:off x="170181" y="3012976"/>
            <a:ext cx="1429789" cy="24704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41320" y="2621093"/>
            <a:ext cx="103957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Students </a:t>
            </a:r>
            <a:r>
              <a:rPr lang="en-US" sz="3000" dirty="0" smtClean="0"/>
              <a:t>observe the things the M.C shows .</a:t>
            </a:r>
            <a:endParaRPr lang="en-US" sz="3000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Students </a:t>
            </a:r>
            <a:r>
              <a:rPr lang="en-US" sz="3000" dirty="0" smtClean="0"/>
              <a:t>try </a:t>
            </a:r>
            <a:r>
              <a:rPr lang="en-US" sz="3000" dirty="0"/>
              <a:t>to remember the things </a:t>
            </a:r>
            <a:r>
              <a:rPr lang="en-US" sz="3000" dirty="0" smtClean="0"/>
              <a:t>belonging </a:t>
            </a:r>
            <a:r>
              <a:rPr lang="en-US" sz="3000" dirty="0"/>
              <a:t>to each person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Students </a:t>
            </a:r>
            <a:r>
              <a:rPr lang="en-US" sz="3000" dirty="0"/>
              <a:t>answer the </a:t>
            </a:r>
            <a:r>
              <a:rPr lang="en-US" sz="3000" dirty="0" smtClean="0"/>
              <a:t>questions of the M.C.</a:t>
            </a:r>
            <a:endParaRPr lang="en-US" sz="3000" dirty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The student who has the fastest answer is the winner.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106341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291368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832844" y="2296677"/>
            <a:ext cx="8363751" cy="1749889"/>
            <a:chOff x="2658039" y="2681456"/>
            <a:chExt cx="3883321" cy="7135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Grammar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056170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Possessive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4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29" y="1217504"/>
            <a:ext cx="7342748" cy="550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artoon of kids standing next to a blackboard&#10;&#10;Description automatically generated">
            <a:extLst>
              <a:ext uri="{FF2B5EF4-FFF2-40B4-BE49-F238E27FC236}">
                <a16:creationId xmlns:a16="http://schemas.microsoft.com/office/drawing/2014/main" id="{19E6CCE3-6D05-6144-DAF9-03C539A38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7776" r="1931" b="4261"/>
          <a:stretch/>
        </p:blipFill>
        <p:spPr>
          <a:xfrm>
            <a:off x="340241" y="1131146"/>
            <a:ext cx="11174820" cy="6140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45E43B-6967-0478-78B8-261518C6A6D1}"/>
              </a:ext>
            </a:extLst>
          </p:cNvPr>
          <p:cNvSpPr txBox="1"/>
          <p:nvPr/>
        </p:nvSpPr>
        <p:spPr>
          <a:xfrm>
            <a:off x="2986066" y="837887"/>
            <a:ext cx="62175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chemeClr val="bg1"/>
                </a:solidFill>
              </a:rPr>
              <a:t>STRUCTURE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Name’s + noun  </a:t>
            </a:r>
            <a:endParaRPr lang="en-US" sz="40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chemeClr val="bg1"/>
                </a:solidFill>
              </a:rPr>
              <a:t>	Example: </a:t>
            </a:r>
            <a:r>
              <a:rPr lang="en-US" sz="4000" i="1" dirty="0" err="1" smtClean="0">
                <a:solidFill>
                  <a:schemeClr val="bg1"/>
                </a:solidFill>
              </a:rPr>
              <a:t>Nhi’s</a:t>
            </a:r>
            <a:r>
              <a:rPr lang="en-US" sz="4000" i="1" dirty="0" smtClean="0">
                <a:solidFill>
                  <a:schemeClr val="bg1"/>
                </a:solidFill>
              </a:rPr>
              <a:t> pen</a:t>
            </a:r>
            <a:endParaRPr lang="en-US" sz="4000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Singular noun’s + noun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chemeClr val="bg1"/>
                </a:solidFill>
              </a:rPr>
              <a:t>	Example: teacher’s book</a:t>
            </a:r>
          </a:p>
        </p:txBody>
      </p:sp>
    </p:spTree>
    <p:extLst>
      <p:ext uri="{BB962C8B-B14F-4D97-AF65-F5344CB8AC3E}">
        <p14:creationId xmlns:p14="http://schemas.microsoft.com/office/powerpoint/2010/main" val="249391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0DD478-B82C-87F5-B6A0-8459D755B2E4}"/>
              </a:ext>
            </a:extLst>
          </p:cNvPr>
          <p:cNvSpPr txBox="1"/>
          <p:nvPr/>
        </p:nvSpPr>
        <p:spPr>
          <a:xfrm>
            <a:off x="859770" y="1287545"/>
            <a:ext cx="109971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1. </a:t>
            </a:r>
            <a:r>
              <a:rPr lang="en-US" sz="3600" dirty="0" smtClean="0"/>
              <a:t>My </a:t>
            </a:r>
            <a:r>
              <a:rPr lang="en-US" sz="3600" dirty="0"/>
              <a:t>(</a:t>
            </a:r>
            <a:r>
              <a:rPr lang="en-US" sz="3600" dirty="0" smtClean="0"/>
              <a:t>grandmothers / </a:t>
            </a:r>
            <a:r>
              <a:rPr lang="en-US" sz="3600" dirty="0"/>
              <a:t>grandmother’s) house is in Ha Noi.</a:t>
            </a:r>
          </a:p>
          <a:p>
            <a:pPr>
              <a:lnSpc>
                <a:spcPct val="20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2. </a:t>
            </a:r>
            <a:r>
              <a:rPr lang="en-US" sz="3600" dirty="0" smtClean="0"/>
              <a:t>This </a:t>
            </a:r>
            <a:r>
              <a:rPr lang="en-US" sz="3600" dirty="0"/>
              <a:t>is my (</a:t>
            </a:r>
            <a:r>
              <a:rPr lang="en-US" sz="3600" dirty="0" smtClean="0"/>
              <a:t>sister’s / </a:t>
            </a:r>
            <a:r>
              <a:rPr lang="en-US" sz="3600" dirty="0"/>
              <a:t>sister’) desk.</a:t>
            </a:r>
          </a:p>
          <a:p>
            <a:pPr>
              <a:lnSpc>
                <a:spcPct val="20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3. </a:t>
            </a:r>
            <a:r>
              <a:rPr lang="en-US" sz="3600" dirty="0" smtClean="0"/>
              <a:t>My </a:t>
            </a:r>
            <a:r>
              <a:rPr lang="en-US" sz="3600" dirty="0"/>
              <a:t>(</a:t>
            </a:r>
            <a:r>
              <a:rPr lang="en-US" sz="3600" dirty="0" smtClean="0"/>
              <a:t>cousin’s / </a:t>
            </a:r>
            <a:r>
              <a:rPr lang="en-US" sz="3600" dirty="0"/>
              <a:t>cousin) dad is my uncle. </a:t>
            </a:r>
            <a:endParaRPr lang="en-US" sz="3600" dirty="0" smtClean="0"/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(Nam’s / Nam’) house is small.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There are two bedrooms in (</a:t>
            </a:r>
            <a:r>
              <a:rPr lang="en-US" sz="3600" dirty="0" err="1"/>
              <a:t>Ans</a:t>
            </a:r>
            <a:r>
              <a:rPr lang="en-US" sz="3600" dirty="0"/>
              <a:t> / </a:t>
            </a:r>
            <a:r>
              <a:rPr lang="en-US" sz="3600" dirty="0" err="1"/>
              <a:t>An’s</a:t>
            </a:r>
            <a:r>
              <a:rPr lang="en-US" sz="3600" dirty="0"/>
              <a:t>) flat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19983"/>
            <a:ext cx="802263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</a:t>
            </a:r>
            <a:r>
              <a:rPr lang="en-US" sz="3200" b="1" dirty="0" smtClean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answer.</a:t>
            </a:r>
            <a:endParaRPr lang="en-US" sz="3200" b="1" dirty="0">
              <a:solidFill>
                <a:srgbClr val="00B05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787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61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D23EDD-70B8-3DDA-23C9-BAD4E874BDDB}"/>
              </a:ext>
            </a:extLst>
          </p:cNvPr>
          <p:cNvSpPr/>
          <p:nvPr/>
        </p:nvSpPr>
        <p:spPr>
          <a:xfrm>
            <a:off x="5149862" y="1540868"/>
            <a:ext cx="2933562" cy="918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687B18-A415-6AEC-A075-3CE81A8C1530}"/>
              </a:ext>
            </a:extLst>
          </p:cNvPr>
          <p:cNvSpPr/>
          <p:nvPr/>
        </p:nvSpPr>
        <p:spPr>
          <a:xfrm>
            <a:off x="3419475" y="2763504"/>
            <a:ext cx="1435839" cy="7077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9A0129-ABBC-E7C4-7547-6B089DD54F07}"/>
              </a:ext>
            </a:extLst>
          </p:cNvPr>
          <p:cNvSpPr/>
          <p:nvPr/>
        </p:nvSpPr>
        <p:spPr>
          <a:xfrm>
            <a:off x="2200989" y="3843756"/>
            <a:ext cx="1589961" cy="672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4F1764-7E1D-F428-13CD-E7391ECF130E}"/>
              </a:ext>
            </a:extLst>
          </p:cNvPr>
          <p:cNvSpPr/>
          <p:nvPr/>
        </p:nvSpPr>
        <p:spPr>
          <a:xfrm>
            <a:off x="1504513" y="4955708"/>
            <a:ext cx="1316751" cy="706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618AA0-8644-A353-E5C3-F876788583A6}"/>
              </a:ext>
            </a:extLst>
          </p:cNvPr>
          <p:cNvSpPr/>
          <p:nvPr/>
        </p:nvSpPr>
        <p:spPr>
          <a:xfrm>
            <a:off x="7657083" y="6160783"/>
            <a:ext cx="926806" cy="584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7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49C1D-6187-1CC3-F8D8-29C7B7D9CA36}"/>
              </a:ext>
            </a:extLst>
          </p:cNvPr>
          <p:cNvSpPr/>
          <p:nvPr/>
        </p:nvSpPr>
        <p:spPr>
          <a:xfrm>
            <a:off x="198245" y="1789216"/>
            <a:ext cx="11814783" cy="4780611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4315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possessive forms.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21CF2-06ED-A20C-929C-01228B6C5BBA}"/>
              </a:ext>
            </a:extLst>
          </p:cNvPr>
          <p:cNvSpPr txBox="1"/>
          <p:nvPr/>
        </p:nvSpPr>
        <p:spPr>
          <a:xfrm>
            <a:off x="235150" y="1935859"/>
            <a:ext cx="119568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1. </a:t>
            </a:r>
            <a:r>
              <a:rPr lang="en-US" sz="3600" dirty="0" err="1" smtClean="0"/>
              <a:t>Thuc</a:t>
            </a:r>
            <a:r>
              <a:rPr lang="en-US" sz="3600" dirty="0" smtClean="0"/>
              <a:t> </a:t>
            </a:r>
            <a:r>
              <a:rPr lang="en-US" sz="3600" dirty="0"/>
              <a:t>Anh is ______ cousin. (Mi)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2. </a:t>
            </a:r>
            <a:r>
              <a:rPr lang="en-US" sz="3600" dirty="0" smtClean="0"/>
              <a:t>This </a:t>
            </a:r>
            <a:r>
              <a:rPr lang="en-US" sz="3600" dirty="0"/>
              <a:t>is their _________ chair. (teacher)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3. </a:t>
            </a:r>
            <a:r>
              <a:rPr lang="en-US" sz="3600" dirty="0" smtClean="0"/>
              <a:t>Where </a:t>
            </a:r>
            <a:r>
              <a:rPr lang="en-US" sz="3600" dirty="0"/>
              <a:t>is _______ computer? (Nick</a:t>
            </a:r>
            <a:r>
              <a:rPr lang="en-US" sz="36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My _________ motorbikes is in the garden. (father)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My _________ bedroom is next to the living room. (brother)</a:t>
            </a:r>
          </a:p>
          <a:p>
            <a:pPr>
              <a:lnSpc>
                <a:spcPct val="150000"/>
              </a:lnSpc>
            </a:pPr>
            <a:endParaRPr lang="en-US" sz="3600" dirty="0" smtClean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D83DC-C2D8-E0EF-43CB-E1B9A2673464}"/>
              </a:ext>
            </a:extLst>
          </p:cNvPr>
          <p:cNvSpPr txBox="1"/>
          <p:nvPr/>
        </p:nvSpPr>
        <p:spPr>
          <a:xfrm>
            <a:off x="2900468" y="2046767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Mi’s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7CB96-5D64-C2E1-B4A6-366A80E0947E}"/>
              </a:ext>
            </a:extLst>
          </p:cNvPr>
          <p:cNvSpPr txBox="1"/>
          <p:nvPr/>
        </p:nvSpPr>
        <p:spPr>
          <a:xfrm>
            <a:off x="2900468" y="2868140"/>
            <a:ext cx="230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teacher’s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2047A-3B13-5367-70C9-38E119087A67}"/>
              </a:ext>
            </a:extLst>
          </p:cNvPr>
          <p:cNvSpPr txBox="1"/>
          <p:nvPr/>
        </p:nvSpPr>
        <p:spPr>
          <a:xfrm>
            <a:off x="2553415" y="3689513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Nick’s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1D83DC-C2D8-E0EF-43CB-E1B9A2673464}"/>
              </a:ext>
            </a:extLst>
          </p:cNvPr>
          <p:cNvSpPr txBox="1"/>
          <p:nvPr/>
        </p:nvSpPr>
        <p:spPr>
          <a:xfrm>
            <a:off x="1827880" y="4504442"/>
            <a:ext cx="164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father’s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C7CB96-5D64-C2E1-B4A6-366A80E0947E}"/>
              </a:ext>
            </a:extLst>
          </p:cNvPr>
          <p:cNvSpPr txBox="1"/>
          <p:nvPr/>
        </p:nvSpPr>
        <p:spPr>
          <a:xfrm>
            <a:off x="1661563" y="5315992"/>
            <a:ext cx="197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brother’s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186" y="1935859"/>
            <a:ext cx="2647376" cy="26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8448" y="2194560"/>
            <a:ext cx="10186416" cy="33009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3197772"/>
            <a:ext cx="946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PREPOSITIONS OF PLACE</a:t>
            </a:r>
            <a:endParaRPr lang="en-US" sz="7200" dirty="0"/>
          </a:p>
        </p:txBody>
      </p:sp>
      <p:pic>
        <p:nvPicPr>
          <p:cNvPr id="4" name="2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2292" y="-17462"/>
            <a:ext cx="3579708" cy="20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1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rnival Festivals Newsletter by Slidesgo">
  <a:themeElements>
    <a:clrScheme name="Simple Light">
      <a:dk1>
        <a:srgbClr val="4E261E"/>
      </a:dk1>
      <a:lt1>
        <a:srgbClr val="FCFAEC"/>
      </a:lt1>
      <a:dk2>
        <a:srgbClr val="DFD3B2"/>
      </a:dk2>
      <a:lt2>
        <a:srgbClr val="F6D080"/>
      </a:lt2>
      <a:accent1>
        <a:srgbClr val="F6CA16"/>
      </a:accent1>
      <a:accent2>
        <a:srgbClr val="DD432E"/>
      </a:accent2>
      <a:accent3>
        <a:srgbClr val="6ABE8E"/>
      </a:accent3>
      <a:accent4>
        <a:srgbClr val="DD7AA8"/>
      </a:accent4>
      <a:accent5>
        <a:srgbClr val="655CBD"/>
      </a:accent5>
      <a:accent6>
        <a:srgbClr val="FFFFFF"/>
      </a:accent6>
      <a:hlink>
        <a:srgbClr val="4A28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640</Words>
  <Application>Microsoft Office PowerPoint</Application>
  <PresentationFormat>Widescreen</PresentationFormat>
  <Paragraphs>152</Paragraphs>
  <Slides>25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#9Slide03 Arima Madurai Black</vt:lpstr>
      <vt:lpstr>Arial</vt:lpstr>
      <vt:lpstr>Calibri</vt:lpstr>
      <vt:lpstr>Calibri Light</vt:lpstr>
      <vt:lpstr>Capriola</vt:lpstr>
      <vt:lpstr>Glacial Indifference</vt:lpstr>
      <vt:lpstr>Holiday</vt:lpstr>
      <vt:lpstr>League Spartan</vt:lpstr>
      <vt:lpstr>Myriad Pro</vt:lpstr>
      <vt:lpstr>Nunito</vt:lpstr>
      <vt:lpstr>Showcard Gothic</vt:lpstr>
      <vt:lpstr>Tahoma</vt:lpstr>
      <vt:lpstr>Times New Roman</vt:lpstr>
      <vt:lpstr>Wingdings</vt:lpstr>
      <vt:lpstr>Zcool XiaoWei</vt:lpstr>
      <vt:lpstr>Office Theme</vt:lpstr>
      <vt:lpstr>Carnival Festivals Newsletter by Slidesgo</vt:lpstr>
      <vt:lpstr>1_Office Theme</vt:lpstr>
      <vt:lpstr>WELCOME ALL TEACHERS TO CLASS 6B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ALL TEACHERS TO CLASS 6B</dc:title>
  <dc:creator>ad</dc:creator>
  <cp:lastModifiedBy>ad</cp:lastModifiedBy>
  <cp:revision>23</cp:revision>
  <dcterms:created xsi:type="dcterms:W3CDTF">2025-09-28T07:48:14Z</dcterms:created>
  <dcterms:modified xsi:type="dcterms:W3CDTF">2025-09-29T23:54:09Z</dcterms:modified>
</cp:coreProperties>
</file>