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4-06T03:30:10.362" idx="1">
    <p:pos x="10" y="10"/>
    <p:text>Chèn clip hướng dẫn phát âm của HEID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#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FA8C36BB-DFB9-4D89-921C-424894B97C92}" type="presOf" srcId="{8AE4A381-C505-4165-B0F6-72A547C19C85}" destId="{39089052-8674-4477-9BFB-07FBFFFFD8C8}" srcOrd="0" destOrd="0" presId="urn:microsoft.com/office/officeart/2005/8/layout/list1#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549EFE4-5036-448C-AC80-C10A92AA9E9B}" type="presOf" srcId="{08FBC75F-95AC-4B05-95BF-E110BC13302B}" destId="{B45E6B02-74BC-4456-B7B1-4DD6C1455987}" srcOrd="1" destOrd="0" presId="urn:microsoft.com/office/officeart/2005/8/layout/list1#1"/>
    <dgm:cxn modelId="{67D30C15-C5F0-4107-B050-3FC734BA4B54}" type="presOf" srcId="{AAA37794-5E27-4DDA-B12E-298686F5888D}" destId="{BEBFA14B-9B40-4103-84A4-38ECEF66E937}" srcOrd="0" destOrd="0" presId="urn:microsoft.com/office/officeart/2005/8/layout/list1#1"/>
    <dgm:cxn modelId="{CCA00267-AE5C-42E7-B9AA-161E2CD7E597}" type="presOf" srcId="{08FBC75F-95AC-4B05-95BF-E110BC13302B}" destId="{667686F2-9BA3-4B10-A5F2-38ECCD6CCAB1}" srcOrd="0" destOrd="0" presId="urn:microsoft.com/office/officeart/2005/8/layout/list1#1"/>
    <dgm:cxn modelId="{BAC3C11A-5F55-4D50-83A4-E64299EA931E}" type="presParOf" srcId="{BEBFA14B-9B40-4103-84A4-38ECEF66E937}" destId="{65BDE73A-EF1C-4F0B-B738-EC9506EC3EB6}" srcOrd="0" destOrd="0" presId="urn:microsoft.com/office/officeart/2005/8/layout/list1#1"/>
    <dgm:cxn modelId="{05D65779-2805-4A85-B3D5-519333A5E0A4}" type="presParOf" srcId="{65BDE73A-EF1C-4F0B-B738-EC9506EC3EB6}" destId="{39089052-8674-4477-9BFB-07FBFFFFD8C8}" srcOrd="0" destOrd="0" presId="urn:microsoft.com/office/officeart/2005/8/layout/list1#1"/>
    <dgm:cxn modelId="{C53C3EB8-A237-4FBD-926F-5E7DE3FE8571}" type="presParOf" srcId="{65BDE73A-EF1C-4F0B-B738-EC9506EC3EB6}" destId="{EF919B30-8E50-4BE5-BFF9-A011BC59CF55}" srcOrd="1" destOrd="0" presId="urn:microsoft.com/office/officeart/2005/8/layout/list1#1"/>
    <dgm:cxn modelId="{8C6CC264-0390-4FC6-B4DC-1DF3CE7EC632}" type="presParOf" srcId="{BEBFA14B-9B40-4103-84A4-38ECEF66E937}" destId="{F8662491-2000-4CC6-BEEC-D1859AFD2268}" srcOrd="1" destOrd="0" presId="urn:microsoft.com/office/officeart/2005/8/layout/list1#1"/>
    <dgm:cxn modelId="{775C05A2-8982-4D71-A5F4-B76615477377}" type="presParOf" srcId="{BEBFA14B-9B40-4103-84A4-38ECEF66E937}" destId="{E928C619-1DE9-419E-A5FA-3C9A247B8E43}" srcOrd="2" destOrd="0" presId="urn:microsoft.com/office/officeart/2005/8/layout/list1#1"/>
    <dgm:cxn modelId="{9ED0A224-AA15-4190-9FD7-4FF9CB9DB408}" type="presParOf" srcId="{BEBFA14B-9B40-4103-84A4-38ECEF66E937}" destId="{39270468-BD01-4F24-9A98-60E7CF789B54}" srcOrd="3" destOrd="0" presId="urn:microsoft.com/office/officeart/2005/8/layout/list1#1"/>
    <dgm:cxn modelId="{21DAAE0A-9BDC-4225-B74E-08336900DED3}" type="presParOf" srcId="{BEBFA14B-9B40-4103-84A4-38ECEF66E937}" destId="{5A649B72-39A4-4A84-8236-B0BF3AC76109}" srcOrd="4" destOrd="0" presId="urn:microsoft.com/office/officeart/2005/8/layout/list1#1"/>
    <dgm:cxn modelId="{668752EF-3B8C-4DD2-9E24-03F988A5EEFC}" type="presParOf" srcId="{5A649B72-39A4-4A84-8236-B0BF3AC76109}" destId="{667686F2-9BA3-4B10-A5F2-38ECCD6CCAB1}" srcOrd="0" destOrd="0" presId="urn:microsoft.com/office/officeart/2005/8/layout/list1#1"/>
    <dgm:cxn modelId="{792668C8-8F5E-4125-816F-BFA005FEC4E4}" type="presParOf" srcId="{5A649B72-39A4-4A84-8236-B0BF3AC76109}" destId="{B45E6B02-74BC-4456-B7B1-4DD6C1455987}" srcOrd="1" destOrd="0" presId="urn:microsoft.com/office/officeart/2005/8/layout/list1#1"/>
    <dgm:cxn modelId="{CC38B245-D625-4FAE-B7DF-C6E5D172E209}" type="presParOf" srcId="{BEBFA14B-9B40-4103-84A4-38ECEF66E937}" destId="{22519622-4D32-44DB-990E-774C307AAEA0}" srcOrd="5" destOrd="0" presId="urn:microsoft.com/office/officeart/2005/8/layout/list1#1"/>
    <dgm:cxn modelId="{403C340D-ED47-4744-BC52-C1609C05E1EC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CB948-60B9-4988-9E63-84B7133DAC9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400D-DA48-4E17-A7D2-49D6288F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44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29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81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6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38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05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22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0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4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2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0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1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06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8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48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0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6C71-962B-439A-A4CB-AD8FBF8CBA2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081A-CF41-4452-BAFC-A2301165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6C71-962B-439A-A4CB-AD8FBF8CBA2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081A-CF41-4452-BAFC-A2301165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8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6C71-962B-439A-A4CB-AD8FBF8CBA2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081A-CF41-4452-BAFC-A2301165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6C71-962B-439A-A4CB-AD8FBF8CBA2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081A-CF41-4452-BAFC-A2301165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4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6C71-962B-439A-A4CB-AD8FBF8CBA2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081A-CF41-4452-BAFC-A2301165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0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6C71-962B-439A-A4CB-AD8FBF8CBA2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081A-CF41-4452-BAFC-A2301165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7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6C71-962B-439A-A4CB-AD8FBF8CBA2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081A-CF41-4452-BAFC-A2301165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5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6C71-962B-439A-A4CB-AD8FBF8CBA2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081A-CF41-4452-BAFC-A2301165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6C71-962B-439A-A4CB-AD8FBF8CBA2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081A-CF41-4452-BAFC-A2301165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9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6C71-962B-439A-A4CB-AD8FBF8CBA2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081A-CF41-4452-BAFC-A2301165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4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6C71-962B-439A-A4CB-AD8FBF8CBA2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081A-CF41-4452-BAFC-A2301165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2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26C71-962B-439A-A4CB-AD8FBF8CBA2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9081A-CF41-4452-BAFC-A2301165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981200" y="3900488"/>
            <a:ext cx="807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Yen My Lower Secondary School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1765299" y="1700214"/>
            <a:ext cx="7123723" cy="32416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Warmly welcome to our class </a:t>
            </a:r>
          </a:p>
          <a:p>
            <a:pPr algn="ctr"/>
            <a:r>
              <a:rPr lang="en-US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FB952B01-C833-4E25-B450-C0AF4FC6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900488"/>
            <a:ext cx="8610600" cy="163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  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Teacher: Nguyen </a:t>
            </a:r>
            <a:r>
              <a:rPr lang="en-US" sz="40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</a:t>
            </a:r>
            <a:r>
              <a:rPr lang="en-US" sz="4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0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Thuc</a:t>
            </a:r>
            <a:endParaRPr lang="en-US" sz="4000" i="1" dirty="0">
              <a:solidFill>
                <a:srgbClr val="FFC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864872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portrait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7876" y="44800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chân </a:t>
            </a:r>
            <a:r>
              <a:rPr lang="en-US" sz="3600" dirty="0"/>
              <a:t>dung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1285" y="3159757"/>
            <a:ext cx="2004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pɔːtrət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52829" r="75888" b="26878"/>
          <a:stretch>
            <a:fillRect/>
          </a:stretch>
        </p:blipFill>
        <p:spPr>
          <a:xfrm>
            <a:off x="6869150" y="1773585"/>
            <a:ext cx="3780263" cy="34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225662" y="1549971"/>
            <a:ext cx="63557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photography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8074" y="449682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nhiếp </a:t>
            </a:r>
            <a:r>
              <a:rPr lang="en-US" sz="3600" dirty="0" err="1"/>
              <a:t>ảnh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01557" y="3190536"/>
            <a:ext cx="365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/fə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tɒɡrəfi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7239" r="4963" b="6519"/>
          <a:stretch>
            <a:fillRect/>
          </a:stretch>
        </p:blipFill>
        <p:spPr>
          <a:xfrm>
            <a:off x="6232010" y="2207412"/>
            <a:ext cx="5447034" cy="32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85800" y="150769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perform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r>
              <a:rPr lang="vi-VN" sz="4400" b="1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918" y="450981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thực </a:t>
            </a:r>
            <a:r>
              <a:rPr lang="en-US" sz="3600" dirty="0" err="1"/>
              <a:t>hiện</a:t>
            </a:r>
            <a:r>
              <a:rPr lang="en-US" sz="3600" dirty="0"/>
              <a:t>,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diễn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80893" y="3175892"/>
            <a:ext cx="204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pəˈfɔːm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782"/>
          <a:stretch>
            <a:fillRect/>
          </a:stretch>
        </p:blipFill>
        <p:spPr>
          <a:xfrm>
            <a:off x="5729098" y="1507697"/>
            <a:ext cx="5917305" cy="40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72088" y="1525488"/>
          <a:ext cx="10047824" cy="44426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3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0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concert hall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kɒnsət 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ˌ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hɔːl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 hòa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actress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æktrəs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 diễn viên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artist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ɑːtɪst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 sĩ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composer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kəm</a:t>
                      </a:r>
                      <a:r>
                        <a:rPr lang="en-US" sz="2400" b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pəʊzər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 soạn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puppet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pʌpɪt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rối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portrait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pɔːtrət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 dung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photography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/fə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tɒɡrəfi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nhiếp ảnh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perform (v)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pəˈfɔːm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hiện/ trình diễn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80057"/>
            <a:ext cx="111839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these words and phrases, then write them in the correct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4281" y="128710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6" y="11766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0066" y="2218832"/>
            <a:ext cx="9161888" cy="8299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gallery     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concert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hall    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actress        artist    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composer    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musician   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painter  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puppet theatre </a:t>
            </a:r>
          </a:p>
        </p:txBody>
      </p:sp>
      <p:graphicFrame>
        <p:nvGraphicFramePr>
          <p:cNvPr id="3" name="Table 8"/>
          <p:cNvGraphicFramePr>
            <a:graphicFrameLocks noGrp="1"/>
          </p:cNvGraphicFramePr>
          <p:nvPr/>
        </p:nvGraphicFramePr>
        <p:xfrm>
          <a:off x="1824346" y="3506856"/>
          <a:ext cx="812800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40129" y="4187283"/>
            <a:ext cx="3459892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actress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artist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composer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musician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7282" y="4245263"/>
            <a:ext cx="345989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gallery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concert hall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puppet the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atre</a:t>
            </a:r>
          </a:p>
        </p:txBody>
      </p:sp>
      <p:pic>
        <p:nvPicPr>
          <p:cNvPr id="5" name="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59118" y="1543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294527"/>
            <a:ext cx="912241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word in A with a word or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4" name="Table 8"/>
          <p:cNvGraphicFramePr>
            <a:graphicFrameLocks noGrp="1"/>
          </p:cNvGraphicFramePr>
          <p:nvPr/>
        </p:nvGraphicFramePr>
        <p:xfrm>
          <a:off x="1984091" y="2434966"/>
          <a:ext cx="8128000" cy="335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09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endParaRPr lang="en-US" sz="2400" dirty="0">
                        <a:latin typeface="ChronicaPro-Book"/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show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 photo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guitar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portrait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835064" y="3479729"/>
            <a:ext cx="2342515" cy="2096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42317" y="3936912"/>
            <a:ext cx="3011805" cy="1102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69943" y="3589550"/>
            <a:ext cx="2644140" cy="850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98430" y="4501376"/>
            <a:ext cx="3319780" cy="426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88575" y="4072939"/>
            <a:ext cx="3265805" cy="14300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4965" y="1356488"/>
            <a:ext cx="109452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Underline the correct word to complete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852" y="2384854"/>
            <a:ext cx="10086959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little girl’s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drawing/ photography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her kitten shows a lot of talent.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Cao was a great Vietnamese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scientist/ composer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was also a painter and poet.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Louvre in Paris is the world’s largest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museum/ puppet theater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orchestra will perform its final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portrait/ concert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season tomorrow.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see the film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Jungle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TV last night?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photography/ drawing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excellent.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3881" y="2766929"/>
            <a:ext cx="10379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17084" y="3150245"/>
            <a:ext cx="13674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85280" y="4237434"/>
            <a:ext cx="1104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22657" y="3871880"/>
            <a:ext cx="12449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98584" y="4612599"/>
            <a:ext cx="18347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Beck, Jennifer / Music &amp;amp; Ar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3" y="4690206"/>
            <a:ext cx="2473977" cy="21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9686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0" y="2937844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help students identify how to pronounce the sounds /ʃ/ and /</a:t>
            </a:r>
            <a:r>
              <a:rPr lang="en-US" sz="2400"/>
              <a:t>ʒ</a:t>
            </a:r>
            <a:r>
              <a:rPr lang="en-US" sz="2400" smtClean="0"/>
              <a:t>/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91771" y="1494523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58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1" y="1937081"/>
            <a:ext cx="3086884" cy="30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6308" y="1083306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116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/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3523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35758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Pay attention to the sounds 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/ʃ/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600" b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ʒ</a:t>
            </a:r>
            <a:r>
              <a:rPr lang="en-US" sz="2600" b="1" smtClean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5"/>
          <p:cNvGraphicFramePr>
            <a:graphicFrameLocks noGrp="1"/>
          </p:cNvGraphicFramePr>
          <p:nvPr/>
        </p:nvGraphicFramePr>
        <p:xfrm>
          <a:off x="3018694" y="2397008"/>
          <a:ext cx="5604476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/ʃ/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/ʒ/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ian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ow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</a:p>
                    <a:p>
                      <a:pPr algn="ctr"/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</a:t>
                      </a:r>
                    </a:p>
                    <a:p>
                      <a:pPr algn="ctr"/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unu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Musical clipart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>
            <a:fillRect/>
          </a:stretch>
        </p:blipFill>
        <p:spPr bwMode="auto">
          <a:xfrm>
            <a:off x="3976087" y="4485575"/>
            <a:ext cx="3895168" cy="21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627" y="1847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5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672" y="1228826"/>
            <a:ext cx="95926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repeat, and single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with the sound /ʃ/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double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underline the words with the sound /ʒ/.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finally came to a decision.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you watch the talent show </a:t>
            </a:r>
            <a:r>
              <a:rPr lang="en-US" sz="240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T`V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night?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share the pictures we took last week.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often paints in her leisure time.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a pleasure to listen to the musicians </a:t>
            </a:r>
            <a:r>
              <a:rPr lang="en-US" sz="240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performing </a:t>
            </a:r>
            <a:r>
              <a:rPr lang="en-US" sz="24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1583198" y="4072449"/>
            <a:ext cx="584200" cy="425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9492" y="4834518"/>
            <a:ext cx="5321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92808" y="5551209"/>
            <a:ext cx="1082675" cy="114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448041" y="2620283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61677" y="4791472"/>
            <a:ext cx="666115" cy="120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837103" y="5587723"/>
            <a:ext cx="1049655" cy="63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48041" y="2670380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45774" y="3378089"/>
            <a:ext cx="4902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92767" y="4869919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45028" y="5628396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1591" y="5891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5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97110" y="3123842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give students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</a:t>
            </a:r>
            <a:r>
              <a:rPr lang="en-US" sz="3600" b="1">
                <a:solidFill>
                  <a:schemeClr val="accent2"/>
                </a:solidFill>
              </a:rPr>
              <a:t>: </a:t>
            </a:r>
            <a:r>
              <a:rPr lang="en-US" sz="3600" b="1" smtClean="0">
                <a:solidFill>
                  <a:srgbClr val="0FB7BD"/>
                </a:solidFill>
              </a:rPr>
              <a:t>Simon says</a:t>
            </a:r>
            <a:endParaRPr lang="en-US" sz="36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Simon says</a:t>
            </a:r>
          </a:p>
        </p:txBody>
      </p:sp>
      <p:pic>
        <p:nvPicPr>
          <p:cNvPr id="5122" name="Picture 2" descr="Simon Say&amp;#39;s png digital image Clip Art Art &amp;amp; Collectibles okumkomfoods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3" b="89686" l="4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18" y="1406219"/>
            <a:ext cx="5573031" cy="49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791" y="2042185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5 more words with the sound /ʃ/ and 5 more words with the sound /ʒ/. Write them down and practice pronouncing the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9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02" t="3174" r="1743" b="2514"/>
          <a:stretch>
            <a:fillRect/>
          </a:stretch>
        </p:blipFill>
        <p:spPr>
          <a:xfrm>
            <a:off x="1730587" y="1063198"/>
            <a:ext cx="8730822" cy="6805642"/>
          </a:xfrm>
          <a:prstGeom prst="rect">
            <a:avLst/>
          </a:prstGeom>
        </p:spPr>
      </p:pic>
      <p:sp>
        <p:nvSpPr>
          <p:cNvPr id="26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 flipH="1">
            <a:off x="0" y="2081481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</a:pPr>
            <a:endParaRPr lang="en-US" sz="1600" cap="all"/>
          </a:p>
        </p:txBody>
      </p:sp>
      <p:sp>
        <p:nvSpPr>
          <p:cNvPr id="2" name="Rectangle 1"/>
          <p:cNvSpPr/>
          <p:nvPr/>
        </p:nvSpPr>
        <p:spPr>
          <a:xfrm>
            <a:off x="709448" y="2997256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WHAT KINDS OF MUSIC ARE THEY?</a:t>
            </a:r>
          </a:p>
        </p:txBody>
      </p:sp>
      <p:cxnSp>
        <p:nvCxnSpPr>
          <p:cNvPr id="27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87051" y="4420445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448" y="4655692"/>
            <a:ext cx="4593021" cy="144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</a:rPr>
              <a:t>WARM-UP</a:t>
            </a:r>
            <a:r>
              <a:rPr lang="en-US" sz="3200" b="1">
                <a:effectLst>
                  <a:glow rad="88900">
                    <a:schemeClr val="bg1"/>
                  </a:glow>
                </a:effectLst>
              </a:rPr>
              <a:t>: </a:t>
            </a:r>
            <a:r>
              <a:rPr lang="en-US" sz="3200" b="1" smtClean="0">
                <a:effectLst>
                  <a:glow rad="88900">
                    <a:schemeClr val="bg1"/>
                  </a:glow>
                </a:effectLst>
              </a:rPr>
              <a:t/>
            </a:r>
            <a:br>
              <a:rPr lang="en-US" sz="3200" b="1" smtClean="0">
                <a:effectLst>
                  <a:glow rad="88900">
                    <a:schemeClr val="bg1"/>
                  </a:glow>
                </a:effectLst>
              </a:rPr>
            </a:br>
            <a:r>
              <a:rPr lang="en-US" sz="3600" b="1" smtClean="0">
                <a:effectLst>
                  <a:glow rad="88900">
                    <a:schemeClr val="bg1"/>
                  </a:glow>
                </a:effectLst>
              </a:rPr>
              <a:t>GUESSING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</a:rPr>
              <a:t>GAME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43032" y="3991615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836701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0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58717" y="1588819"/>
            <a:ext cx="61064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concert hall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409" y="439975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</a:t>
            </a:r>
            <a:r>
              <a:rPr lang="en-US" sz="3600" smtClean="0"/>
              <a:t>hòng </a:t>
            </a:r>
            <a:r>
              <a:rPr lang="en-US" sz="3600" dirty="0" err="1"/>
              <a:t>hòa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85947" y="2999844"/>
            <a:ext cx="293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kɒnsət </a:t>
            </a:r>
            <a:r>
              <a:rPr lang="en-US" sz="3600" b="1" dirty="0">
                <a:solidFill>
                  <a:srgbClr val="0FB7BD"/>
                </a:solidFill>
              </a:rPr>
              <a:t>ˌ</a:t>
            </a:r>
            <a:r>
              <a:rPr lang="en-US" sz="3600" b="1" dirty="0" err="1">
                <a:solidFill>
                  <a:srgbClr val="0FB7BD"/>
                </a:solidFill>
              </a:rPr>
              <a:t>hɔːl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95 Classical Music Hall Illustrations &amp;amp; Clip Art - iStoc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40" y="2026790"/>
            <a:ext cx="5415591" cy="345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1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864872" y="1721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actress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666" y="4405002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</a:t>
            </a:r>
            <a:r>
              <a:rPr lang="en-US" sz="3600" smtClean="0"/>
              <a:t>iễn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nữ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8710" y="3230634"/>
            <a:ext cx="2032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æktrəs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Occupation Clipart - actress-in-red-dress-long-har-clipart - Classroom  Clipar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225" r="7495" b="13830"/>
          <a:stretch>
            <a:fillRect/>
          </a:stretch>
        </p:blipFill>
        <p:spPr bwMode="auto">
          <a:xfrm>
            <a:off x="6802244" y="1906859"/>
            <a:ext cx="4438186" cy="2910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0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68368" y="1626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artist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9475" y="4260625"/>
            <a:ext cx="2611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h</a:t>
            </a:r>
            <a:r>
              <a:rPr lang="en-US" sz="3600" smtClean="0"/>
              <a:t>ọa </a:t>
            </a:r>
            <a:r>
              <a:rPr lang="en-US" sz="3600" dirty="0" err="1"/>
              <a:t>sĩ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3854" y="3110910"/>
            <a:ext cx="1742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ɑːtɪst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7143" r="9859" b="11652"/>
          <a:stretch>
            <a:fillRect/>
          </a:stretch>
        </p:blipFill>
        <p:spPr>
          <a:xfrm>
            <a:off x="6389648" y="1680387"/>
            <a:ext cx="4873084" cy="43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21092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composer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6144" y="459171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nhà </a:t>
            </a:r>
            <a:r>
              <a:rPr lang="en-US" sz="3600" dirty="0" err="1"/>
              <a:t>soạn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95139" y="3432920"/>
            <a:ext cx="2872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kəm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pəʊzər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omposer png images | PNGEg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5" b="96625" l="7000" r="92778">
                        <a14:foregroundMark x1="79778" y1="28500" x2="79778" y2="28500"/>
                        <a14:foregroundMark x1="73111" y1="7875" x2="73111" y2="7875"/>
                        <a14:foregroundMark x1="73000" y1="76500" x2="73000" y2="76500"/>
                        <a14:foregroundMark x1="68556" y1="71875" x2="68556" y2="71875"/>
                        <a14:foregroundMark x1="62889" y1="69875" x2="73889" y2="69875"/>
                        <a14:backgroundMark x1="63444" y1="22500" x2="63444" y2="22500"/>
                        <a14:backgroundMark x1="65667" y1="21125" x2="65667" y2="21125"/>
                        <a14:backgroundMark x1="62889" y1="18250" x2="62889" y2="18250"/>
                        <a14:backgroundMark x1="38444" y1="18000" x2="38444" y2="18000"/>
                        <a14:backgroundMark x1="39000" y1="21000" x2="39000" y2="21000"/>
                        <a14:backgroundMark x1="38778" y1="25000" x2="38778" y2="25000"/>
                        <a14:backgroundMark x1="28000" y1="22125" x2="28000" y2="22125"/>
                        <a14:backgroundMark x1="39111" y1="18375" x2="39111" y2="18375"/>
                        <a14:backgroundMark x1="77000" y1="9500" x2="77000" y2="9500"/>
                        <a14:backgroundMark x1="80222" y1="15250" x2="80222" y2="15250"/>
                        <a14:backgroundMark x1="85667" y1="20000" x2="85667" y2="20000"/>
                        <a14:backgroundMark x1="83778" y1="29500" x2="83778" y2="29500"/>
                        <a14:backgroundMark x1="26889" y1="17375" x2="26889" y2="17375"/>
                        <a14:backgroundMark x1="81111" y1="27500" x2="81111" y2="27500"/>
                        <a14:backgroundMark x1="78778" y1="26875" x2="78778" y2="26875"/>
                        <a14:backgroundMark x1="82667" y1="28750" x2="82667" y2="28750"/>
                        <a14:backgroundMark x1="85111" y1="30125" x2="85111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66" y="1987674"/>
            <a:ext cx="3978696" cy="353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2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puppet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70414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con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32939" y="3650301"/>
            <a:ext cx="1741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pʌpɪt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81" y="1950126"/>
            <a:ext cx="2185940" cy="3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46 Hand Puppet Illustrations &amp;amp; Clip Art - iStoc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64" y="2197115"/>
            <a:ext cx="2509245" cy="3033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Widescreen</PresentationFormat>
  <Paragraphs>202</Paragraphs>
  <Slides>25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Adobe Gothic Std B</vt:lpstr>
      <vt:lpstr>Arial</vt:lpstr>
      <vt:lpstr>Calibri</vt:lpstr>
      <vt:lpstr>Calibri (Body)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ad</cp:lastModifiedBy>
  <cp:revision>2</cp:revision>
  <dcterms:created xsi:type="dcterms:W3CDTF">2025-12-14T00:47:46Z</dcterms:created>
  <dcterms:modified xsi:type="dcterms:W3CDTF">2025-12-14T00:48:38Z</dcterms:modified>
</cp:coreProperties>
</file>