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B28D7-A5E6-4D7B-99D5-DE5DD88303B2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FB3C-CDD7-45F4-92BA-D912F177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7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1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9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3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8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C6EB-5D22-431A-944B-40A0EE3294B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ABCC-10DD-4DD1-9184-374A00E4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/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>
            <a:fillRect/>
          </a:stretch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3605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>
            <a:fillRect/>
          </a:stretch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7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>
            <a:fillRect/>
          </a:stretch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2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92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6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op 50 Hình Nền Pp Đẹp Đơn Giản Mà Đẹp, 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1" y="0"/>
            <a:ext cx="11452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>
            <a:extLst>
              <a:ext uri="{FF2B5EF4-FFF2-40B4-BE49-F238E27FC236}">
                <a16:creationId xmlns:a16="http://schemas.microsoft.com/office/drawing/2014/main" id="{6830B5E2-5DAF-4EEA-992A-64D387E5C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8531" y="2286000"/>
            <a:ext cx="76189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715" tIns="42857" rIns="85715" bIns="42857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81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Well come to our class</a:t>
            </a:r>
            <a:endParaRPr lang="en-US" sz="3281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6830B5E2-5DAF-4EEA-992A-64D387E5C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64615" y="1025060"/>
            <a:ext cx="76189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715" tIns="42857" rIns="85715" bIns="42857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81" b="1" u="sng" kern="10" dirty="0" smtClean="0"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Yen My secondary school</a:t>
            </a:r>
            <a:endParaRPr lang="en-US" sz="3281" b="1" kern="10" dirty="0"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6">
            <a:extLst>
              <a:ext uri="{FF2B5EF4-FFF2-40B4-BE49-F238E27FC236}">
                <a16:creationId xmlns:a16="http://schemas.microsoft.com/office/drawing/2014/main" id="{6830B5E2-5DAF-4EEA-992A-64D387E5C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554" y="4183626"/>
            <a:ext cx="76189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715" tIns="42857" rIns="85715" bIns="42857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81" b="1" u="sng" kern="10" dirty="0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Teacher: Nguyen </a:t>
            </a:r>
            <a:r>
              <a:rPr lang="en-US" sz="3281" b="1" u="sng" kern="10" dirty="0" err="1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281" b="1" u="sng" kern="10" dirty="0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81" b="1" u="sng" kern="10" dirty="0" err="1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Thuc</a:t>
            </a:r>
            <a:endParaRPr lang="en-US" sz="3281" b="1" kern="10" dirty="0"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0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4" descr="1.Free Time Activity - Free Time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8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1800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50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</a:p>
        </p:txBody>
      </p:sp>
    </p:spTree>
    <p:extLst>
      <p:ext uri="{BB962C8B-B14F-4D97-AF65-F5344CB8AC3E}">
        <p14:creationId xmlns:p14="http://schemas.microsoft.com/office/powerpoint/2010/main" val="5958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/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ounded Rectangle 9"/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</a:p>
        </p:txBody>
      </p:sp>
    </p:spTree>
    <p:extLst>
      <p:ext uri="{BB962C8B-B14F-4D97-AF65-F5344CB8AC3E}">
        <p14:creationId xmlns:p14="http://schemas.microsoft.com/office/powerpoint/2010/main" val="23912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only. </a:t>
            </a: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to the cinema. </a:t>
            </a:r>
          </a:p>
        </p:txBody>
      </p:sp>
    </p:spTree>
    <p:extLst>
      <p:ext uri="{BB962C8B-B14F-4D97-AF65-F5344CB8AC3E}">
        <p14:creationId xmlns:p14="http://schemas.microsoft.com/office/powerpoint/2010/main" val="202633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/>
          <p:cNvGraphicFramePr>
            <a:graphicFrameLocks noGrp="1"/>
          </p:cNvGraphicFramePr>
          <p:nvPr/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dislike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enjoy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147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1</cp:revision>
  <dcterms:created xsi:type="dcterms:W3CDTF">2025-12-14T01:05:45Z</dcterms:created>
  <dcterms:modified xsi:type="dcterms:W3CDTF">2025-12-14T01:06:04Z</dcterms:modified>
</cp:coreProperties>
</file>