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1" ContentType="image/jpeg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3EAE-5761-44D2-A69F-64FB3DE2D1C4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2F34A-9FB8-4195-BBDF-544D69E32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7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4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0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98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62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51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3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19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73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1300503d765_0_3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1300503d765_0_3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42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43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584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3462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76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67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52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446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19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3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47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72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2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7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37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44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960000" y="1358500"/>
            <a:ext cx="6943600" cy="26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2"/>
          </p:nvPr>
        </p:nvSpPr>
        <p:spPr>
          <a:xfrm>
            <a:off x="960000" y="4084633"/>
            <a:ext cx="69436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667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/>
          <p:nvPr/>
        </p:nvSpPr>
        <p:spPr>
          <a:xfrm flipH="1">
            <a:off x="319204" y="4560157"/>
            <a:ext cx="1493145" cy="1265472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4"/>
          <p:cNvSpPr/>
          <p:nvPr/>
        </p:nvSpPr>
        <p:spPr>
          <a:xfrm flipH="1">
            <a:off x="7802511" y="4422741"/>
            <a:ext cx="1403829" cy="1540304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4"/>
          <p:cNvSpPr/>
          <p:nvPr/>
        </p:nvSpPr>
        <p:spPr>
          <a:xfrm flipH="1">
            <a:off x="10051576" y="4557175"/>
            <a:ext cx="2111993" cy="1580836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4"/>
          <p:cNvSpPr/>
          <p:nvPr/>
        </p:nvSpPr>
        <p:spPr>
          <a:xfrm flipH="1">
            <a:off x="10147719" y="168697"/>
            <a:ext cx="1919672" cy="110259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4"/>
          <p:cNvSpPr/>
          <p:nvPr/>
        </p:nvSpPr>
        <p:spPr>
          <a:xfrm flipH="1">
            <a:off x="341591" y="229572"/>
            <a:ext cx="1695172" cy="876523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4"/>
          <p:cNvSpPr/>
          <p:nvPr/>
        </p:nvSpPr>
        <p:spPr>
          <a:xfrm flipH="1">
            <a:off x="6195218" y="229583"/>
            <a:ext cx="2465321" cy="1416525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4"/>
          <p:cNvSpPr/>
          <p:nvPr/>
        </p:nvSpPr>
        <p:spPr>
          <a:xfrm flipH="1">
            <a:off x="7516320" y="49978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4"/>
          <p:cNvSpPr/>
          <p:nvPr/>
        </p:nvSpPr>
        <p:spPr>
          <a:xfrm>
            <a:off x="11456220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4"/>
          <p:cNvSpPr/>
          <p:nvPr/>
        </p:nvSpPr>
        <p:spPr>
          <a:xfrm>
            <a:off x="1294053" y="5102914"/>
            <a:ext cx="742707" cy="629473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4"/>
          <p:cNvSpPr/>
          <p:nvPr/>
        </p:nvSpPr>
        <p:spPr>
          <a:xfrm flipH="1">
            <a:off x="-34933" y="5578733"/>
            <a:ext cx="12268800" cy="12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23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5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7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5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8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3F033-E21F-4BF1-BDE3-96761271E7C9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777BE-9828-4EE6-A141-C7C12155B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5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1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wpixel.com/image/400588/premium-photo-image-ice-cream-gelato-aeria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59200&amp;picture=retro-housewife-cook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11" Type="http://schemas.openxmlformats.org/officeDocument/2006/relationships/slide" Target="slide13.xml"/><Relationship Id="rId5" Type="http://schemas.openxmlformats.org/officeDocument/2006/relationships/slide" Target="slide25.xml"/><Relationship Id="rId10" Type="http://schemas.openxmlformats.org/officeDocument/2006/relationships/slide" Target="slide29.xml"/><Relationship Id="rId4" Type="http://schemas.openxmlformats.org/officeDocument/2006/relationships/slide" Target="slide26.xml"/><Relationship Id="rId9" Type="http://schemas.openxmlformats.org/officeDocument/2006/relationships/slide" Target="slide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wpixel.com/search/healthy" TargetMode="External"/><Relationship Id="rId4" Type="http://schemas.openxmlformats.org/officeDocument/2006/relationships/image" Target="../media/image15.1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eadwayclinic.ca/5-tips-to-reduce-stress/" TargetMode="Externa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domainpictures.net/en/view-image.php?image=238853&amp;picture=time" TargetMode="Externa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classcheatreviews.com/blog/balance-video-games-studying/" TargetMode="Externa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adviser.com.au/breaking-news/40202-accc-delays-decision-on-afg-connective-merger" TargetMode="Externa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talk-discussions-kids-clipart-cute-278276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166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08" y="1168597"/>
            <a:ext cx="117949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 of each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87067" y="1820235"/>
            <a:ext cx="11291075" cy="47256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1. </a:t>
            </a:r>
            <a:r>
              <a:rPr lang="en-US" sz="3000" dirty="0"/>
              <a:t>If Mai (not want) _____________ to gain weight, she shouldn’t eat much fast food.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2. </a:t>
            </a:r>
            <a:r>
              <a:rPr lang="en-US" sz="3000" dirty="0"/>
              <a:t>If you stay up too late tonight, you might (feel) ____ tired tomorrow morning.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3. </a:t>
            </a:r>
            <a:r>
              <a:rPr lang="en-US" sz="3000" dirty="0"/>
              <a:t>You should (sleep) _____ eight hours a night if you want to be awake and fully alert.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4. </a:t>
            </a:r>
            <a:r>
              <a:rPr lang="en-US" sz="3000" dirty="0"/>
              <a:t>If Tom (complete) __________ his assignment on Friday, he can go out with his friends at the weekend.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000" b="1" dirty="0">
                <a:solidFill>
                  <a:srgbClr val="F16649"/>
                </a:solidFill>
              </a:rPr>
              <a:t>5. </a:t>
            </a:r>
            <a:r>
              <a:rPr lang="en-US" sz="3000" dirty="0"/>
              <a:t>You must (be) ___ careful if you don’t want to get burnt.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7923" y="-2261990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4866905" y="-348838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627526" y="-1837732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841274" y="-198855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037B9-FC9C-10D6-EEE2-45819AFE166E}"/>
              </a:ext>
            </a:extLst>
          </p:cNvPr>
          <p:cNvSpPr txBox="1"/>
          <p:nvPr/>
        </p:nvSpPr>
        <p:spPr>
          <a:xfrm>
            <a:off x="3164710" y="5772422"/>
            <a:ext cx="669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7A779D-1418-C88F-50B1-ED80F05F86C3}"/>
              </a:ext>
            </a:extLst>
          </p:cNvPr>
          <p:cNvSpPr txBox="1"/>
          <p:nvPr/>
        </p:nvSpPr>
        <p:spPr>
          <a:xfrm>
            <a:off x="3763878" y="4760167"/>
            <a:ext cx="19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completes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17F6B5-91BF-C042-879D-6D646B0B6713}"/>
              </a:ext>
            </a:extLst>
          </p:cNvPr>
          <p:cNvSpPr txBox="1"/>
          <p:nvPr/>
        </p:nvSpPr>
        <p:spPr>
          <a:xfrm>
            <a:off x="3763878" y="3780257"/>
            <a:ext cx="1103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2A12B-B958-57B4-6D87-1F46E4EF4141}"/>
              </a:ext>
            </a:extLst>
          </p:cNvPr>
          <p:cNvSpPr txBox="1"/>
          <p:nvPr/>
        </p:nvSpPr>
        <p:spPr>
          <a:xfrm>
            <a:off x="8141303" y="2793700"/>
            <a:ext cx="851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feel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3559A1-0306-F6C4-8D86-EF93EDDFD537}"/>
              </a:ext>
            </a:extLst>
          </p:cNvPr>
          <p:cNvSpPr txBox="1"/>
          <p:nvPr/>
        </p:nvSpPr>
        <p:spPr>
          <a:xfrm>
            <a:off x="3676759" y="1814134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doesn’t want</a:t>
            </a:r>
          </a:p>
        </p:txBody>
      </p:sp>
    </p:spTree>
    <p:extLst>
      <p:ext uri="{BB962C8B-B14F-4D97-AF65-F5344CB8AC3E}">
        <p14:creationId xmlns:p14="http://schemas.microsoft.com/office/powerpoint/2010/main" val="23435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9240" y="1230422"/>
            <a:ext cx="1049017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modal verbs to complete the following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635" y="11945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420" y="10919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Hộp Văn bản 4">
            <a:extLst>
              <a:ext uri="{FF2B5EF4-FFF2-40B4-BE49-F238E27FC236}">
                <a16:creationId xmlns:a16="http://schemas.microsoft.com/office/drawing/2014/main" id="{E3A9C1B8-0CE8-0D50-9A56-544198A0E515}"/>
              </a:ext>
            </a:extLst>
          </p:cNvPr>
          <p:cNvSpPr txBox="1"/>
          <p:nvPr/>
        </p:nvSpPr>
        <p:spPr>
          <a:xfrm>
            <a:off x="536635" y="2029144"/>
            <a:ext cx="1125052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</a:rPr>
              <a:t>1.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She </a:t>
            </a:r>
            <a:r>
              <a:rPr lang="en-US" sz="3200" b="1" dirty="0">
                <a:solidFill>
                  <a:srgbClr val="F16649"/>
                </a:solidFill>
              </a:rPr>
              <a:t>can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go home early if she finishes her work.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2.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you train hard, you </a:t>
            </a:r>
            <a:r>
              <a:rPr lang="en-US" sz="3200" b="1" dirty="0">
                <a:solidFill>
                  <a:srgbClr val="F16649"/>
                </a:solidFill>
              </a:rPr>
              <a:t>might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win the first prize.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3.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they don’t want to be punished, they </a:t>
            </a:r>
            <a:r>
              <a:rPr lang="en-US" sz="3200" b="1" dirty="0">
                <a:solidFill>
                  <a:srgbClr val="F16649"/>
                </a:solidFill>
              </a:rPr>
              <a:t>must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follow the rules.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4.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students have an upcoming exam, they </a:t>
            </a:r>
            <a:r>
              <a:rPr lang="en-US" sz="3200" b="1" dirty="0">
                <a:solidFill>
                  <a:srgbClr val="F16649"/>
                </a:solidFill>
              </a:rPr>
              <a:t>shouldn’t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can’t</a:t>
            </a:r>
            <a:r>
              <a:rPr lang="en-US" sz="3200" dirty="0"/>
              <a:t> wait to study until the day before it.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16649"/>
                </a:solidFill>
              </a:rPr>
              <a:t>5.</a:t>
            </a:r>
            <a:r>
              <a:rPr lang="en-US" sz="3200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If you’re having a bad day, you </a:t>
            </a:r>
            <a:r>
              <a:rPr lang="en-US" sz="3200" b="1" dirty="0">
                <a:solidFill>
                  <a:srgbClr val="F16649"/>
                </a:solidFill>
              </a:rPr>
              <a:t>should</a:t>
            </a:r>
            <a:r>
              <a:rPr lang="en-US" sz="3200" dirty="0"/>
              <a:t> / </a:t>
            </a:r>
            <a:r>
              <a:rPr lang="en-US" sz="3200" b="1" dirty="0">
                <a:solidFill>
                  <a:srgbClr val="F16649"/>
                </a:solidFill>
              </a:rPr>
              <a:t>may</a:t>
            </a:r>
            <a:r>
              <a:rPr lang="en-US" sz="3200" dirty="0"/>
              <a:t> do your best to get through it.</a:t>
            </a:r>
            <a:endParaRPr lang="en-US" sz="3200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4311EF-B31F-B65D-9FAF-B4B261487D75}"/>
              </a:ext>
            </a:extLst>
          </p:cNvPr>
          <p:cNvSpPr/>
          <p:nvPr/>
        </p:nvSpPr>
        <p:spPr>
          <a:xfrm>
            <a:off x="1661020" y="2134492"/>
            <a:ext cx="715932" cy="4587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F36E8-5789-314C-FD3A-B43799706EEA}"/>
              </a:ext>
            </a:extLst>
          </p:cNvPr>
          <p:cNvSpPr/>
          <p:nvPr/>
        </p:nvSpPr>
        <p:spPr>
          <a:xfrm>
            <a:off x="4527484" y="2653400"/>
            <a:ext cx="1084751" cy="559583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A00F8EC-8E9D-8E85-97DD-A76AD0BAAFC9}"/>
              </a:ext>
            </a:extLst>
          </p:cNvPr>
          <p:cNvSpPr/>
          <p:nvPr/>
        </p:nvSpPr>
        <p:spPr>
          <a:xfrm>
            <a:off x="7802137" y="4334600"/>
            <a:ext cx="1725494" cy="61957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426C6-88C7-1830-41D0-A9805B86E1FD}"/>
              </a:ext>
            </a:extLst>
          </p:cNvPr>
          <p:cNvSpPr/>
          <p:nvPr/>
        </p:nvSpPr>
        <p:spPr>
          <a:xfrm>
            <a:off x="7532211" y="3291048"/>
            <a:ext cx="915503" cy="55111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5C553D-BCA3-217E-0843-4FFCE605AD2E}"/>
              </a:ext>
            </a:extLst>
          </p:cNvPr>
          <p:cNvSpPr/>
          <p:nvPr/>
        </p:nvSpPr>
        <p:spPr>
          <a:xfrm>
            <a:off x="6049045" y="5415570"/>
            <a:ext cx="1257766" cy="6314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3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4" grpId="0" animBg="1"/>
      <p:bldP spid="15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6298" y="11358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3693" y="1112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478" y="989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238300" y="185699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237128" y="387599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237128" y="4885491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237128" y="5894989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238300" y="2866496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8264F80-095A-65B3-FC54-AA397F8BDC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1589" y="1872261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4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7143050" y="5896140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a.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can make your </a:t>
            </a:r>
            <a:r>
              <a:rPr lang="en-US" sz="2500" dirty="0" err="1">
                <a:solidFill>
                  <a:schemeClr val="tx1"/>
                </a:solidFill>
                <a:latin typeface="+mj-lt"/>
              </a:rPr>
              <a:t>favourite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 food at home.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E032E5-41A6-6008-27ED-7C6C25ED2FFE}"/>
              </a:ext>
            </a:extLst>
          </p:cNvPr>
          <p:cNvSpPr/>
          <p:nvPr/>
        </p:nvSpPr>
        <p:spPr>
          <a:xfrm>
            <a:off x="7143050" y="286348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c.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may put on more weight.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78E009-C5ED-0E62-879B-64A4700A0AE9}"/>
              </a:ext>
            </a:extLst>
          </p:cNvPr>
          <p:cNvSpPr/>
          <p:nvPr/>
        </p:nvSpPr>
        <p:spPr>
          <a:xfrm>
            <a:off x="7143050" y="185059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d.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might get shoulder pains.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EBF1E0-C110-DFB2-488C-C51BB9A41509}"/>
              </a:ext>
            </a:extLst>
          </p:cNvPr>
          <p:cNvSpPr/>
          <p:nvPr/>
        </p:nvSpPr>
        <p:spPr>
          <a:xfrm>
            <a:off x="7143050" y="4889628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e.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must brush your teeth regularly.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D5143E-861A-F954-9571-CAFAB5B73ED7}"/>
              </a:ext>
            </a:extLst>
          </p:cNvPr>
          <p:cNvSpPr/>
          <p:nvPr/>
        </p:nvSpPr>
        <p:spPr>
          <a:xfrm>
            <a:off x="7143050" y="3877144"/>
            <a:ext cx="4869978" cy="8735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>
                <a:solidFill>
                  <a:srgbClr val="0070C0"/>
                </a:solidFill>
                <a:latin typeface="+mj-lt"/>
              </a:rPr>
              <a:t>b. </a:t>
            </a:r>
            <a:r>
              <a:rPr lang="en-US" sz="2500" dirty="0">
                <a:solidFill>
                  <a:schemeClr val="tx1"/>
                </a:solidFill>
                <a:latin typeface="+mj-lt"/>
              </a:rPr>
              <a:t>you should use a calendar to plan your work ahead.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24E7E7-057E-EF7B-3517-75A72F676E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31589" y="1872261"/>
          <a:ext cx="5727654" cy="491154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27654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1.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spend too much time on the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computer,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2.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put too much sugar in your coffee,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25921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3.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manage your time</a:t>
                      </a:r>
                    </a:p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effectively,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4.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want to have perfect white teeth,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89966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0" dirty="0">
                          <a:solidFill>
                            <a:srgbClr val="F16649"/>
                          </a:solidFill>
                          <a:effectLst/>
                        </a:rPr>
                        <a:t>5. </a:t>
                      </a:r>
                      <a:r>
                        <a:rPr lang="en-US" sz="2500" b="0" dirty="0">
                          <a:solidFill>
                            <a:srgbClr val="0070C0"/>
                          </a:solidFill>
                          <a:effectLst/>
                        </a:rPr>
                        <a:t>If you take a cooking class,</a:t>
                      </a:r>
                      <a:endParaRPr lang="en-US" sz="2500" b="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8E9ABDB-AC12-F9C0-898C-DD63C3A8AF8E}"/>
              </a:ext>
            </a:extLst>
          </p:cNvPr>
          <p:cNvSpPr txBox="1"/>
          <p:nvPr/>
        </p:nvSpPr>
        <p:spPr>
          <a:xfrm>
            <a:off x="1046298" y="11358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first half of the sentence in A with the second half in B.</a:t>
            </a: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F9B71B51-F44B-1132-E2EE-B7857F2F73CD}"/>
              </a:ext>
            </a:extLst>
          </p:cNvPr>
          <p:cNvSpPr/>
          <p:nvPr/>
        </p:nvSpPr>
        <p:spPr>
          <a:xfrm>
            <a:off x="543693" y="11129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EC9EF-7D73-088A-112D-4D00E46EBAA9}"/>
              </a:ext>
            </a:extLst>
          </p:cNvPr>
          <p:cNvSpPr txBox="1"/>
          <p:nvPr/>
        </p:nvSpPr>
        <p:spPr>
          <a:xfrm>
            <a:off x="596478" y="989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736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pSp>
        <p:nvGrpSpPr>
          <p:cNvPr id="54" name="Google Shape;5927;p77">
            <a:extLst>
              <a:ext uri="{FF2B5EF4-FFF2-40B4-BE49-F238E27FC236}">
                <a16:creationId xmlns:a16="http://schemas.microsoft.com/office/drawing/2014/main" id="{B684F391-6CF5-88C3-237E-6EE009953DA7}"/>
              </a:ext>
            </a:extLst>
          </p:cNvPr>
          <p:cNvGrpSpPr/>
          <p:nvPr/>
        </p:nvGrpSpPr>
        <p:grpSpPr>
          <a:xfrm>
            <a:off x="7496578" y="2952925"/>
            <a:ext cx="4517622" cy="3625633"/>
            <a:chOff x="3483000" y="3433063"/>
            <a:chExt cx="841450" cy="884075"/>
          </a:xfrm>
        </p:grpSpPr>
        <p:sp>
          <p:nvSpPr>
            <p:cNvPr id="55" name="Google Shape;5928;p77">
              <a:extLst>
                <a:ext uri="{FF2B5EF4-FFF2-40B4-BE49-F238E27FC236}">
                  <a16:creationId xmlns:a16="http://schemas.microsoft.com/office/drawing/2014/main" id="{36B2C8A8-BA09-B312-B09F-8BC9F7B985B5}"/>
                </a:ext>
              </a:extLst>
            </p:cNvPr>
            <p:cNvSpPr/>
            <p:nvPr/>
          </p:nvSpPr>
          <p:spPr>
            <a:xfrm>
              <a:off x="4011550" y="3433063"/>
              <a:ext cx="101750" cy="53625"/>
            </a:xfrm>
            <a:custGeom>
              <a:avLst/>
              <a:gdLst/>
              <a:ahLst/>
              <a:cxnLst/>
              <a:rect l="l" t="t" r="r" b="b"/>
              <a:pathLst>
                <a:path w="4070" h="2145" extrusionOk="0">
                  <a:moveTo>
                    <a:pt x="1" y="0"/>
                  </a:moveTo>
                  <a:cubicBezTo>
                    <a:pt x="1" y="0"/>
                    <a:pt x="810" y="1860"/>
                    <a:pt x="3916" y="2134"/>
                  </a:cubicBezTo>
                  <a:cubicBezTo>
                    <a:pt x="3971" y="2144"/>
                    <a:pt x="4015" y="2144"/>
                    <a:pt x="4070" y="2144"/>
                  </a:cubicBezTo>
                  <a:cubicBezTo>
                    <a:pt x="4070" y="2144"/>
                    <a:pt x="3971" y="1991"/>
                    <a:pt x="3643" y="1685"/>
                  </a:cubicBezTo>
                  <a:cubicBezTo>
                    <a:pt x="3425" y="1477"/>
                    <a:pt x="3096" y="1193"/>
                    <a:pt x="2626" y="853"/>
                  </a:cubicBezTo>
                  <a:cubicBezTo>
                    <a:pt x="1488" y="22"/>
                    <a:pt x="165" y="0"/>
                    <a:pt x="12" y="0"/>
                  </a:cubicBezTo>
                  <a:close/>
                </a:path>
              </a:pathLst>
            </a:custGeom>
            <a:solidFill>
              <a:srgbClr val="E8A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29;p77">
              <a:extLst>
                <a:ext uri="{FF2B5EF4-FFF2-40B4-BE49-F238E27FC236}">
                  <a16:creationId xmlns:a16="http://schemas.microsoft.com/office/drawing/2014/main" id="{1414EC11-D250-2DAB-4F19-03DB8E30DD58}"/>
                </a:ext>
              </a:extLst>
            </p:cNvPr>
            <p:cNvSpPr/>
            <p:nvPr/>
          </p:nvSpPr>
          <p:spPr>
            <a:xfrm>
              <a:off x="3484625" y="4255588"/>
              <a:ext cx="833500" cy="61550"/>
            </a:xfrm>
            <a:custGeom>
              <a:avLst/>
              <a:gdLst/>
              <a:ahLst/>
              <a:cxnLst/>
              <a:rect l="l" t="t" r="r" b="b"/>
              <a:pathLst>
                <a:path w="33340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31009" y="2462"/>
                  </a:lnTo>
                  <a:lnTo>
                    <a:pt x="33339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930;p77">
              <a:extLst>
                <a:ext uri="{FF2B5EF4-FFF2-40B4-BE49-F238E27FC236}">
                  <a16:creationId xmlns:a16="http://schemas.microsoft.com/office/drawing/2014/main" id="{98502189-E30C-81C9-A46A-DA4D853BC34F}"/>
                </a:ext>
              </a:extLst>
            </p:cNvPr>
            <p:cNvSpPr/>
            <p:nvPr/>
          </p:nvSpPr>
          <p:spPr>
            <a:xfrm>
              <a:off x="3484625" y="4255588"/>
              <a:ext cx="642900" cy="61550"/>
            </a:xfrm>
            <a:custGeom>
              <a:avLst/>
              <a:gdLst/>
              <a:ahLst/>
              <a:cxnLst/>
              <a:rect l="l" t="t" r="r" b="b"/>
              <a:pathLst>
                <a:path w="25716" h="2462" extrusionOk="0">
                  <a:moveTo>
                    <a:pt x="2560" y="0"/>
                  </a:moveTo>
                  <a:lnTo>
                    <a:pt x="1" y="2462"/>
                  </a:lnTo>
                  <a:lnTo>
                    <a:pt x="25715" y="2462"/>
                  </a:lnTo>
                  <a:cubicBezTo>
                    <a:pt x="21986" y="1860"/>
                    <a:pt x="18836" y="909"/>
                    <a:pt x="16396" y="0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931;p77">
              <a:extLst>
                <a:ext uri="{FF2B5EF4-FFF2-40B4-BE49-F238E27FC236}">
                  <a16:creationId xmlns:a16="http://schemas.microsoft.com/office/drawing/2014/main" id="{BD4668AE-F7BC-2B5A-249C-B923D07F9C7E}"/>
                </a:ext>
              </a:extLst>
            </p:cNvPr>
            <p:cNvSpPr/>
            <p:nvPr/>
          </p:nvSpPr>
          <p:spPr>
            <a:xfrm>
              <a:off x="4251925" y="4241513"/>
              <a:ext cx="72525" cy="75625"/>
            </a:xfrm>
            <a:custGeom>
              <a:avLst/>
              <a:gdLst/>
              <a:ahLst/>
              <a:cxnLst/>
              <a:rect l="l" t="t" r="r" b="b"/>
              <a:pathLst>
                <a:path w="2901" h="3025" extrusionOk="0">
                  <a:moveTo>
                    <a:pt x="2406" y="0"/>
                  </a:moveTo>
                  <a:cubicBezTo>
                    <a:pt x="2385" y="0"/>
                    <a:pt x="2363" y="2"/>
                    <a:pt x="2341" y="6"/>
                  </a:cubicBezTo>
                  <a:lnTo>
                    <a:pt x="0" y="2194"/>
                  </a:lnTo>
                  <a:cubicBezTo>
                    <a:pt x="520" y="2194"/>
                    <a:pt x="611" y="2708"/>
                    <a:pt x="326" y="3016"/>
                  </a:cubicBezTo>
                  <a:lnTo>
                    <a:pt x="326" y="3016"/>
                  </a:lnTo>
                  <a:lnTo>
                    <a:pt x="2647" y="563"/>
                  </a:lnTo>
                  <a:cubicBezTo>
                    <a:pt x="2901" y="320"/>
                    <a:pt x="2683" y="0"/>
                    <a:pt x="2406" y="0"/>
                  </a:cubicBezTo>
                  <a:close/>
                  <a:moveTo>
                    <a:pt x="326" y="3016"/>
                  </a:moveTo>
                  <a:lnTo>
                    <a:pt x="317" y="3025"/>
                  </a:lnTo>
                  <a:cubicBezTo>
                    <a:pt x="320" y="3022"/>
                    <a:pt x="323" y="3019"/>
                    <a:pt x="326" y="3016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32;p77">
              <a:extLst>
                <a:ext uri="{FF2B5EF4-FFF2-40B4-BE49-F238E27FC236}">
                  <a16:creationId xmlns:a16="http://schemas.microsoft.com/office/drawing/2014/main" id="{218D5246-4AE0-78C3-832A-6311470A6D02}"/>
                </a:ext>
              </a:extLst>
            </p:cNvPr>
            <p:cNvSpPr/>
            <p:nvPr/>
          </p:nvSpPr>
          <p:spPr>
            <a:xfrm>
              <a:off x="3483000" y="4243463"/>
              <a:ext cx="77125" cy="73675"/>
            </a:xfrm>
            <a:custGeom>
              <a:avLst/>
              <a:gdLst/>
              <a:ahLst/>
              <a:cxnLst/>
              <a:rect l="l" t="t" r="r" b="b"/>
              <a:pathLst>
                <a:path w="3085" h="2947" extrusionOk="0">
                  <a:moveTo>
                    <a:pt x="2739" y="1"/>
                  </a:moveTo>
                  <a:cubicBezTo>
                    <a:pt x="2607" y="1"/>
                    <a:pt x="2482" y="55"/>
                    <a:pt x="2363" y="169"/>
                  </a:cubicBezTo>
                  <a:lnTo>
                    <a:pt x="219" y="2082"/>
                  </a:lnTo>
                  <a:cubicBezTo>
                    <a:pt x="76" y="2214"/>
                    <a:pt x="0" y="2411"/>
                    <a:pt x="22" y="2597"/>
                  </a:cubicBezTo>
                  <a:lnTo>
                    <a:pt x="66" y="2947"/>
                  </a:lnTo>
                  <a:lnTo>
                    <a:pt x="766" y="2279"/>
                  </a:lnTo>
                  <a:lnTo>
                    <a:pt x="3085" y="114"/>
                  </a:lnTo>
                  <a:cubicBezTo>
                    <a:pt x="2965" y="39"/>
                    <a:pt x="2850" y="1"/>
                    <a:pt x="2739" y="1"/>
                  </a:cubicBez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933;p77">
              <a:extLst>
                <a:ext uri="{FF2B5EF4-FFF2-40B4-BE49-F238E27FC236}">
                  <a16:creationId xmlns:a16="http://schemas.microsoft.com/office/drawing/2014/main" id="{1436551D-9F8F-AD5B-1D1D-97392E4EF465}"/>
                </a:ext>
              </a:extLst>
            </p:cNvPr>
            <p:cNvSpPr/>
            <p:nvPr/>
          </p:nvSpPr>
          <p:spPr>
            <a:xfrm>
              <a:off x="3833000" y="3633413"/>
              <a:ext cx="93550" cy="191525"/>
            </a:xfrm>
            <a:custGeom>
              <a:avLst/>
              <a:gdLst/>
              <a:ahLst/>
              <a:cxnLst/>
              <a:rect l="l" t="t" r="r" b="b"/>
              <a:pathLst>
                <a:path w="3742" h="7661" extrusionOk="0">
                  <a:moveTo>
                    <a:pt x="2016" y="0"/>
                  </a:moveTo>
                  <a:cubicBezTo>
                    <a:pt x="1681" y="0"/>
                    <a:pt x="1346" y="121"/>
                    <a:pt x="1105" y="354"/>
                  </a:cubicBezTo>
                  <a:cubicBezTo>
                    <a:pt x="766" y="660"/>
                    <a:pt x="624" y="1164"/>
                    <a:pt x="766" y="1590"/>
                  </a:cubicBezTo>
                  <a:cubicBezTo>
                    <a:pt x="854" y="1874"/>
                    <a:pt x="1061" y="2137"/>
                    <a:pt x="1051" y="2443"/>
                  </a:cubicBezTo>
                  <a:cubicBezTo>
                    <a:pt x="1039" y="2739"/>
                    <a:pt x="810" y="2979"/>
                    <a:pt x="613" y="3209"/>
                  </a:cubicBezTo>
                  <a:cubicBezTo>
                    <a:pt x="405" y="3427"/>
                    <a:pt x="208" y="3712"/>
                    <a:pt x="274" y="4007"/>
                  </a:cubicBezTo>
                  <a:cubicBezTo>
                    <a:pt x="329" y="4292"/>
                    <a:pt x="602" y="4467"/>
                    <a:pt x="744" y="4718"/>
                  </a:cubicBezTo>
                  <a:cubicBezTo>
                    <a:pt x="876" y="4970"/>
                    <a:pt x="876" y="5287"/>
                    <a:pt x="723" y="5527"/>
                  </a:cubicBezTo>
                  <a:cubicBezTo>
                    <a:pt x="579" y="5753"/>
                    <a:pt x="321" y="5901"/>
                    <a:pt x="55" y="5901"/>
                  </a:cubicBezTo>
                  <a:cubicBezTo>
                    <a:pt x="37" y="5901"/>
                    <a:pt x="19" y="5901"/>
                    <a:pt x="1" y="5899"/>
                  </a:cubicBezTo>
                  <a:lnTo>
                    <a:pt x="1" y="5899"/>
                  </a:lnTo>
                  <a:cubicBezTo>
                    <a:pt x="170" y="5960"/>
                    <a:pt x="348" y="5990"/>
                    <a:pt x="524" y="5990"/>
                  </a:cubicBezTo>
                  <a:cubicBezTo>
                    <a:pt x="700" y="5990"/>
                    <a:pt x="875" y="5960"/>
                    <a:pt x="1039" y="5899"/>
                  </a:cubicBezTo>
                  <a:lnTo>
                    <a:pt x="1039" y="5899"/>
                  </a:lnTo>
                  <a:cubicBezTo>
                    <a:pt x="854" y="6020"/>
                    <a:pt x="842" y="6293"/>
                    <a:pt x="941" y="6501"/>
                  </a:cubicBezTo>
                  <a:cubicBezTo>
                    <a:pt x="1029" y="6698"/>
                    <a:pt x="1204" y="6851"/>
                    <a:pt x="1313" y="7048"/>
                  </a:cubicBezTo>
                  <a:cubicBezTo>
                    <a:pt x="1423" y="7245"/>
                    <a:pt x="1455" y="7508"/>
                    <a:pt x="1302" y="7661"/>
                  </a:cubicBezTo>
                  <a:cubicBezTo>
                    <a:pt x="2188" y="7486"/>
                    <a:pt x="2899" y="6786"/>
                    <a:pt x="3282" y="5965"/>
                  </a:cubicBezTo>
                  <a:cubicBezTo>
                    <a:pt x="3664" y="5145"/>
                    <a:pt x="3741" y="4226"/>
                    <a:pt x="3708" y="3318"/>
                  </a:cubicBezTo>
                  <a:lnTo>
                    <a:pt x="3358" y="923"/>
                  </a:lnTo>
                  <a:cubicBezTo>
                    <a:pt x="3173" y="507"/>
                    <a:pt x="2811" y="168"/>
                    <a:pt x="2374" y="48"/>
                  </a:cubicBezTo>
                  <a:cubicBezTo>
                    <a:pt x="2257" y="16"/>
                    <a:pt x="2137" y="0"/>
                    <a:pt x="2016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934;p77">
              <a:extLst>
                <a:ext uri="{FF2B5EF4-FFF2-40B4-BE49-F238E27FC236}">
                  <a16:creationId xmlns:a16="http://schemas.microsoft.com/office/drawing/2014/main" id="{E19D7BF1-5CE6-035E-A6BF-0648543E5506}"/>
                </a:ext>
              </a:extLst>
            </p:cNvPr>
            <p:cNvSpPr/>
            <p:nvPr/>
          </p:nvSpPr>
          <p:spPr>
            <a:xfrm>
              <a:off x="3932800" y="3721013"/>
              <a:ext cx="33925" cy="57450"/>
            </a:xfrm>
            <a:custGeom>
              <a:avLst/>
              <a:gdLst/>
              <a:ahLst/>
              <a:cxnLst/>
              <a:rect l="l" t="t" r="r" b="b"/>
              <a:pathLst>
                <a:path w="1357" h="2298" extrusionOk="0">
                  <a:moveTo>
                    <a:pt x="0" y="0"/>
                  </a:moveTo>
                  <a:lnTo>
                    <a:pt x="0" y="2297"/>
                  </a:lnTo>
                  <a:lnTo>
                    <a:pt x="1357" y="2297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935;p77">
              <a:extLst>
                <a:ext uri="{FF2B5EF4-FFF2-40B4-BE49-F238E27FC236}">
                  <a16:creationId xmlns:a16="http://schemas.microsoft.com/office/drawing/2014/main" id="{0CDA7F72-4431-1776-A93B-5122DBAB2147}"/>
                </a:ext>
              </a:extLst>
            </p:cNvPr>
            <p:cNvSpPr/>
            <p:nvPr/>
          </p:nvSpPr>
          <p:spPr>
            <a:xfrm>
              <a:off x="3957950" y="3743438"/>
              <a:ext cx="8775" cy="18075"/>
            </a:xfrm>
            <a:custGeom>
              <a:avLst/>
              <a:gdLst/>
              <a:ahLst/>
              <a:cxnLst/>
              <a:rect l="l" t="t" r="r" b="b"/>
              <a:pathLst>
                <a:path w="351" h="723" extrusionOk="0">
                  <a:moveTo>
                    <a:pt x="12" y="0"/>
                  </a:moveTo>
                  <a:lnTo>
                    <a:pt x="1" y="700"/>
                  </a:lnTo>
                  <a:cubicBezTo>
                    <a:pt x="56" y="711"/>
                    <a:pt x="110" y="722"/>
                    <a:pt x="176" y="722"/>
                  </a:cubicBezTo>
                  <a:cubicBezTo>
                    <a:pt x="231" y="722"/>
                    <a:pt x="297" y="711"/>
                    <a:pt x="351" y="700"/>
                  </a:cubicBezTo>
                  <a:lnTo>
                    <a:pt x="351" y="142"/>
                  </a:lnTo>
                  <a:cubicBezTo>
                    <a:pt x="231" y="88"/>
                    <a:pt x="122" y="44"/>
                    <a:pt x="12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936;p77">
              <a:extLst>
                <a:ext uri="{FF2B5EF4-FFF2-40B4-BE49-F238E27FC236}">
                  <a16:creationId xmlns:a16="http://schemas.microsoft.com/office/drawing/2014/main" id="{10D725BC-9EEB-7175-7ACF-01B4CFBA04DF}"/>
                </a:ext>
              </a:extLst>
            </p:cNvPr>
            <p:cNvSpPr/>
            <p:nvPr/>
          </p:nvSpPr>
          <p:spPr>
            <a:xfrm>
              <a:off x="3915850" y="3639788"/>
              <a:ext cx="92725" cy="111100"/>
            </a:xfrm>
            <a:custGeom>
              <a:avLst/>
              <a:gdLst/>
              <a:ahLst/>
              <a:cxnLst/>
              <a:rect l="l" t="t" r="r" b="b"/>
              <a:pathLst>
                <a:path w="3709" h="4444" extrusionOk="0">
                  <a:moveTo>
                    <a:pt x="1872" y="1"/>
                  </a:moveTo>
                  <a:cubicBezTo>
                    <a:pt x="1304" y="1"/>
                    <a:pt x="791" y="381"/>
                    <a:pt x="482" y="668"/>
                  </a:cubicBezTo>
                  <a:cubicBezTo>
                    <a:pt x="187" y="941"/>
                    <a:pt x="0" y="1313"/>
                    <a:pt x="0" y="1718"/>
                  </a:cubicBezTo>
                  <a:cubicBezTo>
                    <a:pt x="0" y="2932"/>
                    <a:pt x="591" y="3872"/>
                    <a:pt x="2494" y="4431"/>
                  </a:cubicBezTo>
                  <a:cubicBezTo>
                    <a:pt x="2520" y="4439"/>
                    <a:pt x="2547" y="4443"/>
                    <a:pt x="2573" y="4443"/>
                  </a:cubicBezTo>
                  <a:cubicBezTo>
                    <a:pt x="2710" y="4443"/>
                    <a:pt x="2842" y="4334"/>
                    <a:pt x="2943" y="4234"/>
                  </a:cubicBezTo>
                  <a:cubicBezTo>
                    <a:pt x="3129" y="4037"/>
                    <a:pt x="3424" y="3249"/>
                    <a:pt x="3424" y="3249"/>
                  </a:cubicBezTo>
                  <a:cubicBezTo>
                    <a:pt x="3534" y="3249"/>
                    <a:pt x="3621" y="3172"/>
                    <a:pt x="3675" y="3107"/>
                  </a:cubicBezTo>
                  <a:cubicBezTo>
                    <a:pt x="3709" y="3074"/>
                    <a:pt x="3709" y="3009"/>
                    <a:pt x="3675" y="2965"/>
                  </a:cubicBezTo>
                  <a:lnTo>
                    <a:pt x="3369" y="2527"/>
                  </a:lnTo>
                  <a:cubicBezTo>
                    <a:pt x="3304" y="2429"/>
                    <a:pt x="3282" y="2319"/>
                    <a:pt x="3293" y="2221"/>
                  </a:cubicBezTo>
                  <a:cubicBezTo>
                    <a:pt x="3325" y="2013"/>
                    <a:pt x="3325" y="1740"/>
                    <a:pt x="3315" y="1499"/>
                  </a:cubicBezTo>
                  <a:cubicBezTo>
                    <a:pt x="3282" y="1018"/>
                    <a:pt x="3052" y="559"/>
                    <a:pt x="2659" y="274"/>
                  </a:cubicBezTo>
                  <a:cubicBezTo>
                    <a:pt x="2394" y="78"/>
                    <a:pt x="2128" y="1"/>
                    <a:pt x="1872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5937;p77">
              <a:extLst>
                <a:ext uri="{FF2B5EF4-FFF2-40B4-BE49-F238E27FC236}">
                  <a16:creationId xmlns:a16="http://schemas.microsoft.com/office/drawing/2014/main" id="{B1739154-ECFA-7D03-860F-E00DDFBFA58A}"/>
                </a:ext>
              </a:extLst>
            </p:cNvPr>
            <p:cNvSpPr/>
            <p:nvPr/>
          </p:nvSpPr>
          <p:spPr>
            <a:xfrm>
              <a:off x="3978750" y="3687363"/>
              <a:ext cx="14225" cy="7125"/>
            </a:xfrm>
            <a:custGeom>
              <a:avLst/>
              <a:gdLst/>
              <a:ahLst/>
              <a:cxnLst/>
              <a:rect l="l" t="t" r="r" b="b"/>
              <a:pathLst>
                <a:path w="569" h="285" extrusionOk="0">
                  <a:moveTo>
                    <a:pt x="438" y="1"/>
                  </a:moveTo>
                  <a:cubicBezTo>
                    <a:pt x="252" y="1"/>
                    <a:pt x="88" y="121"/>
                    <a:pt x="0" y="274"/>
                  </a:cubicBezTo>
                  <a:cubicBezTo>
                    <a:pt x="11" y="274"/>
                    <a:pt x="11" y="274"/>
                    <a:pt x="22" y="285"/>
                  </a:cubicBezTo>
                  <a:cubicBezTo>
                    <a:pt x="44" y="253"/>
                    <a:pt x="77" y="231"/>
                    <a:pt x="109" y="209"/>
                  </a:cubicBezTo>
                  <a:cubicBezTo>
                    <a:pt x="165" y="187"/>
                    <a:pt x="230" y="176"/>
                    <a:pt x="296" y="176"/>
                  </a:cubicBezTo>
                  <a:cubicBezTo>
                    <a:pt x="361" y="165"/>
                    <a:pt x="427" y="165"/>
                    <a:pt x="493" y="143"/>
                  </a:cubicBezTo>
                  <a:cubicBezTo>
                    <a:pt x="525" y="132"/>
                    <a:pt x="558" y="121"/>
                    <a:pt x="558" y="88"/>
                  </a:cubicBezTo>
                  <a:cubicBezTo>
                    <a:pt x="569" y="56"/>
                    <a:pt x="547" y="22"/>
                    <a:pt x="515" y="12"/>
                  </a:cubicBezTo>
                  <a:cubicBezTo>
                    <a:pt x="493" y="1"/>
                    <a:pt x="459" y="1"/>
                    <a:pt x="438" y="1"/>
                  </a:cubicBezTo>
                  <a:close/>
                </a:path>
              </a:pathLst>
            </a:custGeom>
            <a:solidFill>
              <a:srgbClr val="00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5938;p77">
              <a:extLst>
                <a:ext uri="{FF2B5EF4-FFF2-40B4-BE49-F238E27FC236}">
                  <a16:creationId xmlns:a16="http://schemas.microsoft.com/office/drawing/2014/main" id="{1768D90D-A7DA-F57F-799B-E951D7B5FF0B}"/>
                </a:ext>
              </a:extLst>
            </p:cNvPr>
            <p:cNvSpPr/>
            <p:nvPr/>
          </p:nvSpPr>
          <p:spPr>
            <a:xfrm>
              <a:off x="3977650" y="3718813"/>
              <a:ext cx="17250" cy="10425"/>
            </a:xfrm>
            <a:custGeom>
              <a:avLst/>
              <a:gdLst/>
              <a:ahLst/>
              <a:cxnLst/>
              <a:rect l="l" t="t" r="r" b="b"/>
              <a:pathLst>
                <a:path w="690" h="417" extrusionOk="0">
                  <a:moveTo>
                    <a:pt x="77" y="1"/>
                  </a:moveTo>
                  <a:cubicBezTo>
                    <a:pt x="44" y="1"/>
                    <a:pt x="0" y="33"/>
                    <a:pt x="34" y="77"/>
                  </a:cubicBezTo>
                  <a:cubicBezTo>
                    <a:pt x="187" y="274"/>
                    <a:pt x="416" y="405"/>
                    <a:pt x="646" y="416"/>
                  </a:cubicBezTo>
                  <a:cubicBezTo>
                    <a:pt x="668" y="383"/>
                    <a:pt x="678" y="351"/>
                    <a:pt x="690" y="318"/>
                  </a:cubicBezTo>
                  <a:cubicBezTo>
                    <a:pt x="471" y="307"/>
                    <a:pt x="252" y="198"/>
                    <a:pt x="121" y="23"/>
                  </a:cubicBezTo>
                  <a:cubicBezTo>
                    <a:pt x="110" y="1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5939;p77">
              <a:extLst>
                <a:ext uri="{FF2B5EF4-FFF2-40B4-BE49-F238E27FC236}">
                  <a16:creationId xmlns:a16="http://schemas.microsoft.com/office/drawing/2014/main" id="{CB65883F-1CE9-FC7D-D1FD-FDAD8C06DD06}"/>
                </a:ext>
              </a:extLst>
            </p:cNvPr>
            <p:cNvSpPr/>
            <p:nvPr/>
          </p:nvSpPr>
          <p:spPr>
            <a:xfrm>
              <a:off x="3984750" y="3698563"/>
              <a:ext cx="6325" cy="8825"/>
            </a:xfrm>
            <a:custGeom>
              <a:avLst/>
              <a:gdLst/>
              <a:ahLst/>
              <a:cxnLst/>
              <a:rect l="l" t="t" r="r" b="b"/>
              <a:pathLst>
                <a:path w="253" h="353" extrusionOk="0">
                  <a:moveTo>
                    <a:pt x="119" y="0"/>
                  </a:moveTo>
                  <a:cubicBezTo>
                    <a:pt x="59" y="0"/>
                    <a:pt x="12" y="74"/>
                    <a:pt x="12" y="165"/>
                  </a:cubicBezTo>
                  <a:cubicBezTo>
                    <a:pt x="1" y="264"/>
                    <a:pt x="56" y="340"/>
                    <a:pt x="121" y="351"/>
                  </a:cubicBezTo>
                  <a:cubicBezTo>
                    <a:pt x="126" y="352"/>
                    <a:pt x="130" y="352"/>
                    <a:pt x="134" y="352"/>
                  </a:cubicBezTo>
                  <a:cubicBezTo>
                    <a:pt x="194" y="352"/>
                    <a:pt x="241" y="280"/>
                    <a:pt x="241" y="187"/>
                  </a:cubicBezTo>
                  <a:cubicBezTo>
                    <a:pt x="253" y="89"/>
                    <a:pt x="198" y="1"/>
                    <a:pt x="132" y="1"/>
                  </a:cubicBezTo>
                  <a:cubicBezTo>
                    <a:pt x="128" y="1"/>
                    <a:pt x="123" y="0"/>
                    <a:pt x="119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5940;p77">
              <a:extLst>
                <a:ext uri="{FF2B5EF4-FFF2-40B4-BE49-F238E27FC236}">
                  <a16:creationId xmlns:a16="http://schemas.microsoft.com/office/drawing/2014/main" id="{88563138-CAFD-3510-0D79-DDAD650E0FD7}"/>
                </a:ext>
              </a:extLst>
            </p:cNvPr>
            <p:cNvSpPr/>
            <p:nvPr/>
          </p:nvSpPr>
          <p:spPr>
            <a:xfrm>
              <a:off x="3902450" y="3631338"/>
              <a:ext cx="102850" cy="114850"/>
            </a:xfrm>
            <a:custGeom>
              <a:avLst/>
              <a:gdLst/>
              <a:ahLst/>
              <a:cxnLst/>
              <a:rect l="l" t="t" r="r" b="b"/>
              <a:pathLst>
                <a:path w="4114" h="4594" extrusionOk="0">
                  <a:moveTo>
                    <a:pt x="2438" y="1"/>
                  </a:moveTo>
                  <a:cubicBezTo>
                    <a:pt x="2208" y="1"/>
                    <a:pt x="1975" y="37"/>
                    <a:pt x="1751" y="98"/>
                  </a:cubicBezTo>
                  <a:cubicBezTo>
                    <a:pt x="1521" y="175"/>
                    <a:pt x="1280" y="284"/>
                    <a:pt x="1095" y="437"/>
                  </a:cubicBezTo>
                  <a:cubicBezTo>
                    <a:pt x="799" y="568"/>
                    <a:pt x="526" y="765"/>
                    <a:pt x="351" y="1028"/>
                  </a:cubicBezTo>
                  <a:cubicBezTo>
                    <a:pt x="88" y="1378"/>
                    <a:pt x="1" y="1826"/>
                    <a:pt x="132" y="2231"/>
                  </a:cubicBezTo>
                  <a:cubicBezTo>
                    <a:pt x="198" y="2428"/>
                    <a:pt x="307" y="2603"/>
                    <a:pt x="405" y="2778"/>
                  </a:cubicBezTo>
                  <a:cubicBezTo>
                    <a:pt x="504" y="2953"/>
                    <a:pt x="591" y="3150"/>
                    <a:pt x="602" y="3347"/>
                  </a:cubicBezTo>
                  <a:cubicBezTo>
                    <a:pt x="613" y="3554"/>
                    <a:pt x="536" y="3773"/>
                    <a:pt x="351" y="3882"/>
                  </a:cubicBezTo>
                  <a:cubicBezTo>
                    <a:pt x="364" y="3883"/>
                    <a:pt x="377" y="3884"/>
                    <a:pt x="390" y="3884"/>
                  </a:cubicBezTo>
                  <a:cubicBezTo>
                    <a:pt x="532" y="3884"/>
                    <a:pt x="676" y="3828"/>
                    <a:pt x="766" y="3719"/>
                  </a:cubicBezTo>
                  <a:lnTo>
                    <a:pt x="766" y="3719"/>
                  </a:lnTo>
                  <a:cubicBezTo>
                    <a:pt x="711" y="3894"/>
                    <a:pt x="733" y="4079"/>
                    <a:pt x="821" y="4222"/>
                  </a:cubicBezTo>
                  <a:cubicBezTo>
                    <a:pt x="920" y="4375"/>
                    <a:pt x="1083" y="4484"/>
                    <a:pt x="1270" y="4517"/>
                  </a:cubicBezTo>
                  <a:cubicBezTo>
                    <a:pt x="1270" y="4385"/>
                    <a:pt x="1302" y="4254"/>
                    <a:pt x="1379" y="4134"/>
                  </a:cubicBezTo>
                  <a:cubicBezTo>
                    <a:pt x="1477" y="4265"/>
                    <a:pt x="1521" y="4429"/>
                    <a:pt x="1499" y="4594"/>
                  </a:cubicBezTo>
                  <a:cubicBezTo>
                    <a:pt x="1685" y="4517"/>
                    <a:pt x="1827" y="4375"/>
                    <a:pt x="1893" y="4200"/>
                  </a:cubicBezTo>
                  <a:cubicBezTo>
                    <a:pt x="1904" y="4254"/>
                    <a:pt x="1926" y="4298"/>
                    <a:pt x="1948" y="4353"/>
                  </a:cubicBezTo>
                  <a:cubicBezTo>
                    <a:pt x="2046" y="4210"/>
                    <a:pt x="1980" y="4013"/>
                    <a:pt x="1882" y="3872"/>
                  </a:cubicBezTo>
                  <a:cubicBezTo>
                    <a:pt x="1783" y="3729"/>
                    <a:pt x="1642" y="3609"/>
                    <a:pt x="1565" y="3456"/>
                  </a:cubicBezTo>
                  <a:cubicBezTo>
                    <a:pt x="1488" y="3292"/>
                    <a:pt x="1510" y="3084"/>
                    <a:pt x="1663" y="2985"/>
                  </a:cubicBezTo>
                  <a:cubicBezTo>
                    <a:pt x="1708" y="2963"/>
                    <a:pt x="1757" y="2953"/>
                    <a:pt x="1807" y="2953"/>
                  </a:cubicBezTo>
                  <a:cubicBezTo>
                    <a:pt x="1928" y="2953"/>
                    <a:pt x="2053" y="3013"/>
                    <a:pt x="2123" y="3106"/>
                  </a:cubicBezTo>
                  <a:cubicBezTo>
                    <a:pt x="2221" y="3237"/>
                    <a:pt x="2254" y="3401"/>
                    <a:pt x="2276" y="3554"/>
                  </a:cubicBezTo>
                  <a:cubicBezTo>
                    <a:pt x="2517" y="3390"/>
                    <a:pt x="2549" y="3062"/>
                    <a:pt x="2495" y="2788"/>
                  </a:cubicBezTo>
                  <a:cubicBezTo>
                    <a:pt x="2440" y="2515"/>
                    <a:pt x="2320" y="2253"/>
                    <a:pt x="2320" y="1979"/>
                  </a:cubicBezTo>
                  <a:lnTo>
                    <a:pt x="2320" y="1979"/>
                  </a:lnTo>
                  <a:cubicBezTo>
                    <a:pt x="2451" y="2122"/>
                    <a:pt x="2538" y="2285"/>
                    <a:pt x="2593" y="2472"/>
                  </a:cubicBezTo>
                  <a:cubicBezTo>
                    <a:pt x="3008" y="2384"/>
                    <a:pt x="3380" y="2110"/>
                    <a:pt x="3567" y="1750"/>
                  </a:cubicBezTo>
                  <a:cubicBezTo>
                    <a:pt x="3665" y="2056"/>
                    <a:pt x="3763" y="2362"/>
                    <a:pt x="3873" y="2669"/>
                  </a:cubicBezTo>
                  <a:cubicBezTo>
                    <a:pt x="4004" y="2319"/>
                    <a:pt x="4102" y="1957"/>
                    <a:pt x="4113" y="1597"/>
                  </a:cubicBezTo>
                  <a:cubicBezTo>
                    <a:pt x="4113" y="1225"/>
                    <a:pt x="4015" y="853"/>
                    <a:pt x="3785" y="557"/>
                  </a:cubicBezTo>
                  <a:cubicBezTo>
                    <a:pt x="3555" y="295"/>
                    <a:pt x="3217" y="109"/>
                    <a:pt x="2855" y="43"/>
                  </a:cubicBezTo>
                  <a:cubicBezTo>
                    <a:pt x="2719" y="14"/>
                    <a:pt x="2579" y="1"/>
                    <a:pt x="243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5941;p77">
              <a:extLst>
                <a:ext uri="{FF2B5EF4-FFF2-40B4-BE49-F238E27FC236}">
                  <a16:creationId xmlns:a16="http://schemas.microsoft.com/office/drawing/2014/main" id="{7FDD28DD-D526-AC58-964C-1118894B0C5C}"/>
                </a:ext>
              </a:extLst>
            </p:cNvPr>
            <p:cNvSpPr/>
            <p:nvPr/>
          </p:nvSpPr>
          <p:spPr>
            <a:xfrm>
              <a:off x="3554450" y="4189413"/>
              <a:ext cx="69375" cy="100100"/>
            </a:xfrm>
            <a:custGeom>
              <a:avLst/>
              <a:gdLst/>
              <a:ahLst/>
              <a:cxnLst/>
              <a:rect l="l" t="t" r="r" b="b"/>
              <a:pathLst>
                <a:path w="2775" h="4004" extrusionOk="0">
                  <a:moveTo>
                    <a:pt x="2293" y="1"/>
                  </a:moveTo>
                  <a:lnTo>
                    <a:pt x="1649" y="253"/>
                  </a:lnTo>
                  <a:cubicBezTo>
                    <a:pt x="1495" y="310"/>
                    <a:pt x="1342" y="342"/>
                    <a:pt x="1181" y="342"/>
                  </a:cubicBezTo>
                  <a:cubicBezTo>
                    <a:pt x="1158" y="342"/>
                    <a:pt x="1135" y="341"/>
                    <a:pt x="1112" y="340"/>
                  </a:cubicBezTo>
                  <a:lnTo>
                    <a:pt x="927" y="329"/>
                  </a:lnTo>
                  <a:cubicBezTo>
                    <a:pt x="910" y="328"/>
                    <a:pt x="894" y="327"/>
                    <a:pt x="878" y="327"/>
                  </a:cubicBezTo>
                  <a:cubicBezTo>
                    <a:pt x="377" y="327"/>
                    <a:pt x="1" y="804"/>
                    <a:pt x="128" y="1291"/>
                  </a:cubicBezTo>
                  <a:cubicBezTo>
                    <a:pt x="281" y="1849"/>
                    <a:pt x="543" y="2593"/>
                    <a:pt x="346" y="3162"/>
                  </a:cubicBezTo>
                  <a:cubicBezTo>
                    <a:pt x="205" y="3578"/>
                    <a:pt x="511" y="4004"/>
                    <a:pt x="948" y="4004"/>
                  </a:cubicBezTo>
                  <a:lnTo>
                    <a:pt x="1627" y="4004"/>
                  </a:lnTo>
                  <a:cubicBezTo>
                    <a:pt x="1780" y="4004"/>
                    <a:pt x="1856" y="3807"/>
                    <a:pt x="1736" y="3698"/>
                  </a:cubicBezTo>
                  <a:lnTo>
                    <a:pt x="1430" y="3435"/>
                  </a:lnTo>
                  <a:cubicBezTo>
                    <a:pt x="1222" y="3260"/>
                    <a:pt x="1156" y="2965"/>
                    <a:pt x="1277" y="2724"/>
                  </a:cubicBezTo>
                  <a:lnTo>
                    <a:pt x="1943" y="1324"/>
                  </a:lnTo>
                  <a:lnTo>
                    <a:pt x="2775" y="974"/>
                  </a:lnTo>
                  <a:lnTo>
                    <a:pt x="2293" y="1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5942;p77">
              <a:extLst>
                <a:ext uri="{FF2B5EF4-FFF2-40B4-BE49-F238E27FC236}">
                  <a16:creationId xmlns:a16="http://schemas.microsoft.com/office/drawing/2014/main" id="{6A6B5F75-09A4-1FBB-4ADC-FED757FD60FB}"/>
                </a:ext>
              </a:extLst>
            </p:cNvPr>
            <p:cNvSpPr/>
            <p:nvPr/>
          </p:nvSpPr>
          <p:spPr>
            <a:xfrm>
              <a:off x="4117650" y="4223613"/>
              <a:ext cx="102575" cy="63825"/>
            </a:xfrm>
            <a:custGeom>
              <a:avLst/>
              <a:gdLst/>
              <a:ahLst/>
              <a:cxnLst/>
              <a:rect l="l" t="t" r="r" b="b"/>
              <a:pathLst>
                <a:path w="4103" h="2553" extrusionOk="0">
                  <a:moveTo>
                    <a:pt x="1499" y="0"/>
                  </a:moveTo>
                  <a:lnTo>
                    <a:pt x="394" y="120"/>
                  </a:lnTo>
                  <a:lnTo>
                    <a:pt x="394" y="897"/>
                  </a:lnTo>
                  <a:lnTo>
                    <a:pt x="88" y="1520"/>
                  </a:lnTo>
                  <a:cubicBezTo>
                    <a:pt x="1" y="1706"/>
                    <a:pt x="22" y="1925"/>
                    <a:pt x="143" y="2089"/>
                  </a:cubicBezTo>
                  <a:cubicBezTo>
                    <a:pt x="246" y="2240"/>
                    <a:pt x="418" y="2321"/>
                    <a:pt x="593" y="2321"/>
                  </a:cubicBezTo>
                  <a:cubicBezTo>
                    <a:pt x="659" y="2321"/>
                    <a:pt x="725" y="2310"/>
                    <a:pt x="788" y="2286"/>
                  </a:cubicBezTo>
                  <a:cubicBezTo>
                    <a:pt x="1018" y="2210"/>
                    <a:pt x="1247" y="2166"/>
                    <a:pt x="1488" y="2155"/>
                  </a:cubicBezTo>
                  <a:lnTo>
                    <a:pt x="1554" y="2155"/>
                  </a:lnTo>
                  <a:cubicBezTo>
                    <a:pt x="1828" y="2155"/>
                    <a:pt x="2090" y="2188"/>
                    <a:pt x="2353" y="2275"/>
                  </a:cubicBezTo>
                  <a:lnTo>
                    <a:pt x="3107" y="2505"/>
                  </a:lnTo>
                  <a:cubicBezTo>
                    <a:pt x="3207" y="2536"/>
                    <a:pt x="3309" y="2552"/>
                    <a:pt x="3411" y="2552"/>
                  </a:cubicBezTo>
                  <a:cubicBezTo>
                    <a:pt x="3589" y="2552"/>
                    <a:pt x="3763" y="2504"/>
                    <a:pt x="3916" y="2407"/>
                  </a:cubicBezTo>
                  <a:lnTo>
                    <a:pt x="3938" y="2395"/>
                  </a:lnTo>
                  <a:cubicBezTo>
                    <a:pt x="4103" y="2297"/>
                    <a:pt x="4081" y="2067"/>
                    <a:pt x="3906" y="2001"/>
                  </a:cubicBezTo>
                  <a:cubicBezTo>
                    <a:pt x="3140" y="1695"/>
                    <a:pt x="2407" y="1214"/>
                    <a:pt x="1707" y="613"/>
                  </a:cubicBezTo>
                  <a:lnTo>
                    <a:pt x="1499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5943;p77">
              <a:extLst>
                <a:ext uri="{FF2B5EF4-FFF2-40B4-BE49-F238E27FC236}">
                  <a16:creationId xmlns:a16="http://schemas.microsoft.com/office/drawing/2014/main" id="{1D6BDDEF-6FB7-4515-C663-921DF8554DE7}"/>
                </a:ext>
              </a:extLst>
            </p:cNvPr>
            <p:cNvSpPr/>
            <p:nvPr/>
          </p:nvSpPr>
          <p:spPr>
            <a:xfrm>
              <a:off x="3944825" y="3987863"/>
              <a:ext cx="118450" cy="74700"/>
            </a:xfrm>
            <a:custGeom>
              <a:avLst/>
              <a:gdLst/>
              <a:ahLst/>
              <a:cxnLst/>
              <a:rect l="l" t="t" r="r" b="b"/>
              <a:pathLst>
                <a:path w="4738" h="2988" extrusionOk="0">
                  <a:moveTo>
                    <a:pt x="2356" y="1"/>
                  </a:moveTo>
                  <a:cubicBezTo>
                    <a:pt x="1942" y="1"/>
                    <a:pt x="1525" y="12"/>
                    <a:pt x="1106" y="34"/>
                  </a:cubicBezTo>
                  <a:lnTo>
                    <a:pt x="1" y="2987"/>
                  </a:lnTo>
                  <a:lnTo>
                    <a:pt x="4737" y="2987"/>
                  </a:lnTo>
                  <a:lnTo>
                    <a:pt x="4737" y="143"/>
                  </a:lnTo>
                  <a:cubicBezTo>
                    <a:pt x="4551" y="122"/>
                    <a:pt x="4354" y="100"/>
                    <a:pt x="4157" y="78"/>
                  </a:cubicBezTo>
                  <a:cubicBezTo>
                    <a:pt x="3570" y="26"/>
                    <a:pt x="2967" y="1"/>
                    <a:pt x="2356" y="1"/>
                  </a:cubicBezTo>
                  <a:close/>
                </a:path>
              </a:pathLst>
            </a:custGeom>
            <a:solidFill>
              <a:srgbClr val="525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5944;p77">
              <a:extLst>
                <a:ext uri="{FF2B5EF4-FFF2-40B4-BE49-F238E27FC236}">
                  <a16:creationId xmlns:a16="http://schemas.microsoft.com/office/drawing/2014/main" id="{7187E579-C4D3-E613-8E5C-D38DCBAED5A6}"/>
                </a:ext>
              </a:extLst>
            </p:cNvPr>
            <p:cNvSpPr/>
            <p:nvPr/>
          </p:nvSpPr>
          <p:spPr>
            <a:xfrm>
              <a:off x="4048750" y="3989788"/>
              <a:ext cx="14525" cy="72775"/>
            </a:xfrm>
            <a:custGeom>
              <a:avLst/>
              <a:gdLst/>
              <a:ahLst/>
              <a:cxnLst/>
              <a:rect l="l" t="t" r="r" b="b"/>
              <a:pathLst>
                <a:path w="581" h="2911" extrusionOk="0">
                  <a:moveTo>
                    <a:pt x="0" y="1"/>
                  </a:moveTo>
                  <a:lnTo>
                    <a:pt x="0" y="2910"/>
                  </a:lnTo>
                  <a:lnTo>
                    <a:pt x="580" y="2910"/>
                  </a:lnTo>
                  <a:lnTo>
                    <a:pt x="580" y="66"/>
                  </a:lnTo>
                  <a:cubicBezTo>
                    <a:pt x="394" y="45"/>
                    <a:pt x="197" y="23"/>
                    <a:pt x="0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5945;p77">
              <a:extLst>
                <a:ext uri="{FF2B5EF4-FFF2-40B4-BE49-F238E27FC236}">
                  <a16:creationId xmlns:a16="http://schemas.microsoft.com/office/drawing/2014/main" id="{F9B58D34-7D1D-E401-74FD-06BB8BCD13FD}"/>
                </a:ext>
              </a:extLst>
            </p:cNvPr>
            <p:cNvSpPr/>
            <p:nvPr/>
          </p:nvSpPr>
          <p:spPr>
            <a:xfrm>
              <a:off x="4063250" y="3991438"/>
              <a:ext cx="108850" cy="235200"/>
            </a:xfrm>
            <a:custGeom>
              <a:avLst/>
              <a:gdLst/>
              <a:ahLst/>
              <a:cxnLst/>
              <a:rect l="l" t="t" r="r" b="b"/>
              <a:pathLst>
                <a:path w="4354" h="9408" extrusionOk="0">
                  <a:moveTo>
                    <a:pt x="0" y="0"/>
                  </a:moveTo>
                  <a:lnTo>
                    <a:pt x="0" y="2844"/>
                  </a:lnTo>
                  <a:lnTo>
                    <a:pt x="2319" y="2844"/>
                  </a:lnTo>
                  <a:cubicBezTo>
                    <a:pt x="1630" y="4606"/>
                    <a:pt x="1980" y="6935"/>
                    <a:pt x="2570" y="9407"/>
                  </a:cubicBezTo>
                  <a:lnTo>
                    <a:pt x="3675" y="9287"/>
                  </a:lnTo>
                  <a:lnTo>
                    <a:pt x="4310" y="2363"/>
                  </a:lnTo>
                  <a:cubicBezTo>
                    <a:pt x="4354" y="1794"/>
                    <a:pt x="4058" y="1247"/>
                    <a:pt x="3544" y="996"/>
                  </a:cubicBezTo>
                  <a:cubicBezTo>
                    <a:pt x="2505" y="493"/>
                    <a:pt x="1301" y="165"/>
                    <a:pt x="0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5946;p77">
              <a:extLst>
                <a:ext uri="{FF2B5EF4-FFF2-40B4-BE49-F238E27FC236}">
                  <a16:creationId xmlns:a16="http://schemas.microsoft.com/office/drawing/2014/main" id="{273FE637-2B6C-ACD6-3C53-A128B5306505}"/>
                </a:ext>
              </a:extLst>
            </p:cNvPr>
            <p:cNvSpPr/>
            <p:nvPr/>
          </p:nvSpPr>
          <p:spPr>
            <a:xfrm>
              <a:off x="3824250" y="3941113"/>
              <a:ext cx="188150" cy="179150"/>
            </a:xfrm>
            <a:custGeom>
              <a:avLst/>
              <a:gdLst/>
              <a:ahLst/>
              <a:cxnLst/>
              <a:rect l="l" t="t" r="r" b="b"/>
              <a:pathLst>
                <a:path w="7526" h="7166" extrusionOk="0">
                  <a:moveTo>
                    <a:pt x="4463" y="1"/>
                  </a:moveTo>
                  <a:lnTo>
                    <a:pt x="4408" y="165"/>
                  </a:lnTo>
                  <a:lnTo>
                    <a:pt x="4201" y="745"/>
                  </a:lnTo>
                  <a:lnTo>
                    <a:pt x="4179" y="810"/>
                  </a:lnTo>
                  <a:cubicBezTo>
                    <a:pt x="2866" y="1117"/>
                    <a:pt x="2002" y="1926"/>
                    <a:pt x="1761" y="3457"/>
                  </a:cubicBezTo>
                  <a:lnTo>
                    <a:pt x="351" y="4781"/>
                  </a:lnTo>
                  <a:lnTo>
                    <a:pt x="1" y="5109"/>
                  </a:lnTo>
                  <a:lnTo>
                    <a:pt x="2210" y="7166"/>
                  </a:lnTo>
                  <a:cubicBezTo>
                    <a:pt x="2374" y="7067"/>
                    <a:pt x="2538" y="6979"/>
                    <a:pt x="2691" y="6892"/>
                  </a:cubicBezTo>
                  <a:cubicBezTo>
                    <a:pt x="5546" y="5185"/>
                    <a:pt x="7285" y="3173"/>
                    <a:pt x="7504" y="745"/>
                  </a:cubicBezTo>
                  <a:cubicBezTo>
                    <a:pt x="7514" y="613"/>
                    <a:pt x="7526" y="482"/>
                    <a:pt x="7526" y="351"/>
                  </a:cubicBezTo>
                  <a:lnTo>
                    <a:pt x="5874" y="165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5947;p77">
              <a:extLst>
                <a:ext uri="{FF2B5EF4-FFF2-40B4-BE49-F238E27FC236}">
                  <a16:creationId xmlns:a16="http://schemas.microsoft.com/office/drawing/2014/main" id="{86DA9730-F8AF-F111-6467-F2E3C2743B89}"/>
                </a:ext>
              </a:extLst>
            </p:cNvPr>
            <p:cNvSpPr/>
            <p:nvPr/>
          </p:nvSpPr>
          <p:spPr>
            <a:xfrm>
              <a:off x="3824250" y="4060638"/>
              <a:ext cx="67300" cy="59625"/>
            </a:xfrm>
            <a:custGeom>
              <a:avLst/>
              <a:gdLst/>
              <a:ahLst/>
              <a:cxnLst/>
              <a:rect l="l" t="t" r="r" b="b"/>
              <a:pathLst>
                <a:path w="2692" h="2385" extrusionOk="0">
                  <a:moveTo>
                    <a:pt x="351" y="0"/>
                  </a:moveTo>
                  <a:lnTo>
                    <a:pt x="1" y="328"/>
                  </a:lnTo>
                  <a:lnTo>
                    <a:pt x="2210" y="2385"/>
                  </a:lnTo>
                  <a:cubicBezTo>
                    <a:pt x="2374" y="2286"/>
                    <a:pt x="2538" y="2198"/>
                    <a:pt x="2691" y="2111"/>
                  </a:cubicBezTo>
                  <a:lnTo>
                    <a:pt x="351" y="0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5948;p77">
              <a:extLst>
                <a:ext uri="{FF2B5EF4-FFF2-40B4-BE49-F238E27FC236}">
                  <a16:creationId xmlns:a16="http://schemas.microsoft.com/office/drawing/2014/main" id="{C54300FE-1729-8CDF-9BD8-EBA2BA909237}"/>
                </a:ext>
              </a:extLst>
            </p:cNvPr>
            <p:cNvSpPr/>
            <p:nvPr/>
          </p:nvSpPr>
          <p:spPr>
            <a:xfrm>
              <a:off x="3956600" y="4062538"/>
              <a:ext cx="2750" cy="2500"/>
            </a:xfrm>
            <a:custGeom>
              <a:avLst/>
              <a:gdLst/>
              <a:ahLst/>
              <a:cxnLst/>
              <a:rect l="l" t="t" r="r" b="b"/>
              <a:pathLst>
                <a:path w="110" h="100" extrusionOk="0">
                  <a:moveTo>
                    <a:pt x="99" y="0"/>
                  </a:moveTo>
                  <a:lnTo>
                    <a:pt x="1" y="99"/>
                  </a:lnTo>
                  <a:lnTo>
                    <a:pt x="11" y="99"/>
                  </a:lnTo>
                  <a:cubicBezTo>
                    <a:pt x="22" y="99"/>
                    <a:pt x="33" y="88"/>
                    <a:pt x="33" y="88"/>
                  </a:cubicBezTo>
                  <a:cubicBezTo>
                    <a:pt x="66" y="55"/>
                    <a:pt x="88" y="34"/>
                    <a:pt x="110" y="0"/>
                  </a:cubicBezTo>
                  <a:close/>
                </a:path>
              </a:pathLst>
            </a:custGeom>
            <a:solidFill>
              <a:srgbClr val="F19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5949;p77">
              <a:extLst>
                <a:ext uri="{FF2B5EF4-FFF2-40B4-BE49-F238E27FC236}">
                  <a16:creationId xmlns:a16="http://schemas.microsoft.com/office/drawing/2014/main" id="{32985496-CAB3-2334-B72A-0953EB325B45}"/>
                </a:ext>
              </a:extLst>
            </p:cNvPr>
            <p:cNvSpPr/>
            <p:nvPr/>
          </p:nvSpPr>
          <p:spPr>
            <a:xfrm>
              <a:off x="3959050" y="4004838"/>
              <a:ext cx="41600" cy="57725"/>
            </a:xfrm>
            <a:custGeom>
              <a:avLst/>
              <a:gdLst/>
              <a:ahLst/>
              <a:cxnLst/>
              <a:rect l="l" t="t" r="r" b="b"/>
              <a:pathLst>
                <a:path w="1664" h="2309" extrusionOk="0">
                  <a:moveTo>
                    <a:pt x="1641" y="1"/>
                  </a:moveTo>
                  <a:cubicBezTo>
                    <a:pt x="1281" y="821"/>
                    <a:pt x="734" y="1586"/>
                    <a:pt x="1" y="2308"/>
                  </a:cubicBezTo>
                  <a:lnTo>
                    <a:pt x="12" y="2308"/>
                  </a:lnTo>
                  <a:cubicBezTo>
                    <a:pt x="515" y="1783"/>
                    <a:pt x="1007" y="1248"/>
                    <a:pt x="1368" y="613"/>
                  </a:cubicBezTo>
                  <a:cubicBezTo>
                    <a:pt x="1478" y="427"/>
                    <a:pt x="1576" y="230"/>
                    <a:pt x="1653" y="33"/>
                  </a:cubicBezTo>
                  <a:cubicBezTo>
                    <a:pt x="1663" y="23"/>
                    <a:pt x="1653" y="1"/>
                    <a:pt x="1641" y="1"/>
                  </a:cubicBezTo>
                  <a:close/>
                </a:path>
              </a:pathLst>
            </a:custGeom>
            <a:solidFill>
              <a:srgbClr val="E96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5950;p77">
              <a:extLst>
                <a:ext uri="{FF2B5EF4-FFF2-40B4-BE49-F238E27FC236}">
                  <a16:creationId xmlns:a16="http://schemas.microsoft.com/office/drawing/2014/main" id="{132DB3EE-43A5-430E-7360-9EADF98EF8B7}"/>
                </a:ext>
              </a:extLst>
            </p:cNvPr>
            <p:cNvSpPr/>
            <p:nvPr/>
          </p:nvSpPr>
          <p:spPr>
            <a:xfrm>
              <a:off x="3955500" y="4004563"/>
              <a:ext cx="44600" cy="60475"/>
            </a:xfrm>
            <a:custGeom>
              <a:avLst/>
              <a:gdLst/>
              <a:ahLst/>
              <a:cxnLst/>
              <a:rect l="l" t="t" r="r" b="b"/>
              <a:pathLst>
                <a:path w="1784" h="2419" extrusionOk="0">
                  <a:moveTo>
                    <a:pt x="1761" y="0"/>
                  </a:moveTo>
                  <a:cubicBezTo>
                    <a:pt x="1739" y="0"/>
                    <a:pt x="1718" y="0"/>
                    <a:pt x="1718" y="22"/>
                  </a:cubicBezTo>
                  <a:cubicBezTo>
                    <a:pt x="1433" y="722"/>
                    <a:pt x="952" y="1324"/>
                    <a:pt x="460" y="1871"/>
                  </a:cubicBezTo>
                  <a:cubicBezTo>
                    <a:pt x="318" y="2035"/>
                    <a:pt x="164" y="2188"/>
                    <a:pt x="23" y="2341"/>
                  </a:cubicBezTo>
                  <a:cubicBezTo>
                    <a:pt x="1" y="2374"/>
                    <a:pt x="23" y="2407"/>
                    <a:pt x="45" y="2418"/>
                  </a:cubicBezTo>
                  <a:lnTo>
                    <a:pt x="143" y="2319"/>
                  </a:lnTo>
                  <a:cubicBezTo>
                    <a:pt x="876" y="1597"/>
                    <a:pt x="1423" y="832"/>
                    <a:pt x="1783" y="12"/>
                  </a:cubicBezTo>
                  <a:cubicBezTo>
                    <a:pt x="1783" y="0"/>
                    <a:pt x="1773" y="0"/>
                    <a:pt x="176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5951;p77">
              <a:extLst>
                <a:ext uri="{FF2B5EF4-FFF2-40B4-BE49-F238E27FC236}">
                  <a16:creationId xmlns:a16="http://schemas.microsoft.com/office/drawing/2014/main" id="{5B78A872-D490-0D4D-8F95-D48A6F05142C}"/>
                </a:ext>
              </a:extLst>
            </p:cNvPr>
            <p:cNvSpPr/>
            <p:nvPr/>
          </p:nvSpPr>
          <p:spPr>
            <a:xfrm>
              <a:off x="3908725" y="3763938"/>
              <a:ext cx="122550" cy="185950"/>
            </a:xfrm>
            <a:custGeom>
              <a:avLst/>
              <a:gdLst/>
              <a:ahLst/>
              <a:cxnLst/>
              <a:rect l="l" t="t" r="r" b="b"/>
              <a:pathLst>
                <a:path w="4902" h="7438" extrusionOk="0">
                  <a:moveTo>
                    <a:pt x="1029" y="0"/>
                  </a:moveTo>
                  <a:lnTo>
                    <a:pt x="712" y="252"/>
                  </a:lnTo>
                  <a:lnTo>
                    <a:pt x="690" y="274"/>
                  </a:lnTo>
                  <a:cubicBezTo>
                    <a:pt x="613" y="328"/>
                    <a:pt x="559" y="394"/>
                    <a:pt x="494" y="460"/>
                  </a:cubicBezTo>
                  <a:cubicBezTo>
                    <a:pt x="154" y="843"/>
                    <a:pt x="1" y="1356"/>
                    <a:pt x="88" y="1871"/>
                  </a:cubicBezTo>
                  <a:lnTo>
                    <a:pt x="635" y="5021"/>
                  </a:lnTo>
                  <a:lnTo>
                    <a:pt x="909" y="6585"/>
                  </a:lnTo>
                  <a:lnTo>
                    <a:pt x="1019" y="7263"/>
                  </a:lnTo>
                  <a:lnTo>
                    <a:pt x="4147" y="7438"/>
                  </a:lnTo>
                  <a:cubicBezTo>
                    <a:pt x="4135" y="7209"/>
                    <a:pt x="4125" y="6990"/>
                    <a:pt x="4114" y="6771"/>
                  </a:cubicBezTo>
                  <a:cubicBezTo>
                    <a:pt x="4114" y="6169"/>
                    <a:pt x="4147" y="5578"/>
                    <a:pt x="4278" y="5021"/>
                  </a:cubicBezTo>
                  <a:cubicBezTo>
                    <a:pt x="4300" y="4944"/>
                    <a:pt x="4310" y="4857"/>
                    <a:pt x="4332" y="4780"/>
                  </a:cubicBezTo>
                  <a:cubicBezTo>
                    <a:pt x="4475" y="4584"/>
                    <a:pt x="4584" y="4397"/>
                    <a:pt x="4661" y="4222"/>
                  </a:cubicBezTo>
                  <a:cubicBezTo>
                    <a:pt x="4836" y="3850"/>
                    <a:pt x="4901" y="3522"/>
                    <a:pt x="4879" y="3238"/>
                  </a:cubicBezTo>
                  <a:cubicBezTo>
                    <a:pt x="4847" y="2910"/>
                    <a:pt x="4661" y="2615"/>
                    <a:pt x="4398" y="2418"/>
                  </a:cubicBezTo>
                  <a:cubicBezTo>
                    <a:pt x="4179" y="2253"/>
                    <a:pt x="3972" y="2090"/>
                    <a:pt x="3785" y="1915"/>
                  </a:cubicBezTo>
                  <a:cubicBezTo>
                    <a:pt x="3107" y="1313"/>
                    <a:pt x="2604" y="668"/>
                    <a:pt x="2320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5952;p77">
              <a:extLst>
                <a:ext uri="{FF2B5EF4-FFF2-40B4-BE49-F238E27FC236}">
                  <a16:creationId xmlns:a16="http://schemas.microsoft.com/office/drawing/2014/main" id="{2BE2A2F5-7DD1-95C7-4F00-475F81EC5C2E}"/>
                </a:ext>
              </a:extLst>
            </p:cNvPr>
            <p:cNvSpPr/>
            <p:nvPr/>
          </p:nvSpPr>
          <p:spPr>
            <a:xfrm>
              <a:off x="3909575" y="3794838"/>
              <a:ext cx="115675" cy="144400"/>
            </a:xfrm>
            <a:custGeom>
              <a:avLst/>
              <a:gdLst/>
              <a:ahLst/>
              <a:cxnLst/>
              <a:rect l="l" t="t" r="r" b="b"/>
              <a:pathLst>
                <a:path w="4627" h="5776" extrusionOk="0">
                  <a:moveTo>
                    <a:pt x="66" y="1"/>
                  </a:moveTo>
                  <a:cubicBezTo>
                    <a:pt x="44" y="120"/>
                    <a:pt x="33" y="230"/>
                    <a:pt x="33" y="351"/>
                  </a:cubicBezTo>
                  <a:cubicBezTo>
                    <a:pt x="33" y="449"/>
                    <a:pt x="33" y="547"/>
                    <a:pt x="54" y="635"/>
                  </a:cubicBezTo>
                  <a:lnTo>
                    <a:pt x="601" y="3785"/>
                  </a:lnTo>
                  <a:lnTo>
                    <a:pt x="875" y="5349"/>
                  </a:lnTo>
                  <a:cubicBezTo>
                    <a:pt x="1006" y="5426"/>
                    <a:pt x="1148" y="5491"/>
                    <a:pt x="1301" y="5546"/>
                  </a:cubicBezTo>
                  <a:cubicBezTo>
                    <a:pt x="1717" y="5710"/>
                    <a:pt x="2155" y="5776"/>
                    <a:pt x="2603" y="5776"/>
                  </a:cubicBezTo>
                  <a:cubicBezTo>
                    <a:pt x="2876" y="5776"/>
                    <a:pt x="3161" y="5754"/>
                    <a:pt x="3435" y="5699"/>
                  </a:cubicBezTo>
                  <a:cubicBezTo>
                    <a:pt x="3653" y="5655"/>
                    <a:pt x="3872" y="5601"/>
                    <a:pt x="4080" y="5535"/>
                  </a:cubicBezTo>
                  <a:lnTo>
                    <a:pt x="4080" y="5371"/>
                  </a:lnTo>
                  <a:cubicBezTo>
                    <a:pt x="4080" y="4824"/>
                    <a:pt x="4123" y="4288"/>
                    <a:pt x="4244" y="3785"/>
                  </a:cubicBezTo>
                  <a:cubicBezTo>
                    <a:pt x="4266" y="3708"/>
                    <a:pt x="4276" y="3621"/>
                    <a:pt x="4298" y="3544"/>
                  </a:cubicBezTo>
                  <a:cubicBezTo>
                    <a:pt x="4441" y="3348"/>
                    <a:pt x="4550" y="3161"/>
                    <a:pt x="4627" y="2986"/>
                  </a:cubicBezTo>
                  <a:cubicBezTo>
                    <a:pt x="4080" y="2888"/>
                    <a:pt x="3500" y="2921"/>
                    <a:pt x="2997" y="2658"/>
                  </a:cubicBezTo>
                  <a:cubicBezTo>
                    <a:pt x="2701" y="2505"/>
                    <a:pt x="2450" y="2254"/>
                    <a:pt x="2286" y="1969"/>
                  </a:cubicBezTo>
                  <a:cubicBezTo>
                    <a:pt x="2111" y="1641"/>
                    <a:pt x="2045" y="1269"/>
                    <a:pt x="1991" y="908"/>
                  </a:cubicBezTo>
                  <a:cubicBezTo>
                    <a:pt x="1969" y="733"/>
                    <a:pt x="1936" y="558"/>
                    <a:pt x="1903" y="394"/>
                  </a:cubicBezTo>
                  <a:cubicBezTo>
                    <a:pt x="1816" y="799"/>
                    <a:pt x="1466" y="1116"/>
                    <a:pt x="1028" y="1138"/>
                  </a:cubicBezTo>
                  <a:lnTo>
                    <a:pt x="985" y="1138"/>
                  </a:lnTo>
                  <a:cubicBezTo>
                    <a:pt x="438" y="1138"/>
                    <a:pt x="0" y="667"/>
                    <a:pt x="54" y="120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DD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5953;p77">
              <a:extLst>
                <a:ext uri="{FF2B5EF4-FFF2-40B4-BE49-F238E27FC236}">
                  <a16:creationId xmlns:a16="http://schemas.microsoft.com/office/drawing/2014/main" id="{0D837847-36F0-5570-C567-5A273DEB2100}"/>
                </a:ext>
              </a:extLst>
            </p:cNvPr>
            <p:cNvSpPr/>
            <p:nvPr/>
          </p:nvSpPr>
          <p:spPr>
            <a:xfrm>
              <a:off x="3924600" y="3889463"/>
              <a:ext cx="91100" cy="60425"/>
            </a:xfrm>
            <a:custGeom>
              <a:avLst/>
              <a:gdLst/>
              <a:ahLst/>
              <a:cxnLst/>
              <a:rect l="l" t="t" r="r" b="b"/>
              <a:pathLst>
                <a:path w="3644" h="2417" extrusionOk="0">
                  <a:moveTo>
                    <a:pt x="0" y="0"/>
                  </a:moveTo>
                  <a:lnTo>
                    <a:pt x="384" y="2242"/>
                  </a:lnTo>
                  <a:lnTo>
                    <a:pt x="3512" y="2417"/>
                  </a:lnTo>
                  <a:cubicBezTo>
                    <a:pt x="3457" y="1575"/>
                    <a:pt x="3468" y="766"/>
                    <a:pt x="3643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5954;p77">
              <a:extLst>
                <a:ext uri="{FF2B5EF4-FFF2-40B4-BE49-F238E27FC236}">
                  <a16:creationId xmlns:a16="http://schemas.microsoft.com/office/drawing/2014/main" id="{34D11658-E8A8-4EF5-3D5F-E1BBFE0D179B}"/>
                </a:ext>
              </a:extLst>
            </p:cNvPr>
            <p:cNvSpPr/>
            <p:nvPr/>
          </p:nvSpPr>
          <p:spPr>
            <a:xfrm>
              <a:off x="3929250" y="3945238"/>
              <a:ext cx="83425" cy="14500"/>
            </a:xfrm>
            <a:custGeom>
              <a:avLst/>
              <a:gdLst/>
              <a:ahLst/>
              <a:cxnLst/>
              <a:rect l="l" t="t" r="r" b="b"/>
              <a:pathLst>
                <a:path w="3337" h="580" extrusionOk="0">
                  <a:moveTo>
                    <a:pt x="208" y="0"/>
                  </a:moveTo>
                  <a:lnTo>
                    <a:pt x="1" y="580"/>
                  </a:lnTo>
                  <a:lnTo>
                    <a:pt x="3304" y="580"/>
                  </a:lnTo>
                  <a:cubicBezTo>
                    <a:pt x="3314" y="448"/>
                    <a:pt x="3336" y="132"/>
                    <a:pt x="3336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5955;p77">
              <a:extLst>
                <a:ext uri="{FF2B5EF4-FFF2-40B4-BE49-F238E27FC236}">
                  <a16:creationId xmlns:a16="http://schemas.microsoft.com/office/drawing/2014/main" id="{0AFC4898-C859-0C84-2F93-F0669EE84ABA}"/>
                </a:ext>
              </a:extLst>
            </p:cNvPr>
            <p:cNvSpPr/>
            <p:nvPr/>
          </p:nvSpPr>
          <p:spPr>
            <a:xfrm>
              <a:off x="3944825" y="3763938"/>
              <a:ext cx="58550" cy="48100"/>
            </a:xfrm>
            <a:custGeom>
              <a:avLst/>
              <a:gdLst/>
              <a:ahLst/>
              <a:cxnLst/>
              <a:rect l="l" t="t" r="r" b="b"/>
              <a:pathLst>
                <a:path w="2342" h="1924" extrusionOk="0">
                  <a:moveTo>
                    <a:pt x="241" y="0"/>
                  </a:moveTo>
                  <a:lnTo>
                    <a:pt x="1" y="252"/>
                  </a:lnTo>
                  <a:cubicBezTo>
                    <a:pt x="143" y="460"/>
                    <a:pt x="307" y="656"/>
                    <a:pt x="482" y="853"/>
                  </a:cubicBezTo>
                  <a:cubicBezTo>
                    <a:pt x="1126" y="1528"/>
                    <a:pt x="1798" y="1924"/>
                    <a:pt x="2233" y="1924"/>
                  </a:cubicBezTo>
                  <a:cubicBezTo>
                    <a:pt x="2271" y="1924"/>
                    <a:pt x="2307" y="1921"/>
                    <a:pt x="2341" y="1915"/>
                  </a:cubicBezTo>
                  <a:cubicBezTo>
                    <a:pt x="1663" y="1313"/>
                    <a:pt x="1160" y="668"/>
                    <a:pt x="876" y="0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5956;p77">
              <a:extLst>
                <a:ext uri="{FF2B5EF4-FFF2-40B4-BE49-F238E27FC236}">
                  <a16:creationId xmlns:a16="http://schemas.microsoft.com/office/drawing/2014/main" id="{3990175A-8BEF-2BA5-10AC-76AFB4793CB2}"/>
                </a:ext>
              </a:extLst>
            </p:cNvPr>
            <p:cNvSpPr/>
            <p:nvPr/>
          </p:nvSpPr>
          <p:spPr>
            <a:xfrm>
              <a:off x="3878650" y="3456363"/>
              <a:ext cx="80425" cy="366950"/>
            </a:xfrm>
            <a:custGeom>
              <a:avLst/>
              <a:gdLst/>
              <a:ahLst/>
              <a:cxnLst/>
              <a:rect l="l" t="t" r="r" b="b"/>
              <a:pathLst>
                <a:path w="3217" h="14678" extrusionOk="0">
                  <a:moveTo>
                    <a:pt x="435" y="1"/>
                  </a:moveTo>
                  <a:cubicBezTo>
                    <a:pt x="385" y="1"/>
                    <a:pt x="350" y="63"/>
                    <a:pt x="362" y="261"/>
                  </a:cubicBezTo>
                  <a:cubicBezTo>
                    <a:pt x="362" y="261"/>
                    <a:pt x="359" y="260"/>
                    <a:pt x="353" y="260"/>
                  </a:cubicBezTo>
                  <a:cubicBezTo>
                    <a:pt x="296" y="260"/>
                    <a:pt x="16" y="323"/>
                    <a:pt x="472" y="1661"/>
                  </a:cubicBezTo>
                  <a:lnTo>
                    <a:pt x="613" y="2164"/>
                  </a:lnTo>
                  <a:cubicBezTo>
                    <a:pt x="603" y="2131"/>
                    <a:pt x="362" y="1650"/>
                    <a:pt x="88" y="1639"/>
                  </a:cubicBezTo>
                  <a:cubicBezTo>
                    <a:pt x="34" y="1639"/>
                    <a:pt x="1" y="1693"/>
                    <a:pt x="23" y="1748"/>
                  </a:cubicBezTo>
                  <a:lnTo>
                    <a:pt x="307" y="2383"/>
                  </a:lnTo>
                  <a:cubicBezTo>
                    <a:pt x="351" y="2481"/>
                    <a:pt x="647" y="2995"/>
                    <a:pt x="832" y="3345"/>
                  </a:cubicBezTo>
                  <a:cubicBezTo>
                    <a:pt x="953" y="3542"/>
                    <a:pt x="1029" y="3772"/>
                    <a:pt x="1051" y="4002"/>
                  </a:cubicBezTo>
                  <a:cubicBezTo>
                    <a:pt x="1160" y="4865"/>
                    <a:pt x="1466" y="7119"/>
                    <a:pt x="1685" y="8377"/>
                  </a:cubicBezTo>
                  <a:cubicBezTo>
                    <a:pt x="1707" y="8486"/>
                    <a:pt x="1729" y="8584"/>
                    <a:pt x="1740" y="8683"/>
                  </a:cubicBezTo>
                  <a:lnTo>
                    <a:pt x="1291" y="13659"/>
                  </a:lnTo>
                  <a:cubicBezTo>
                    <a:pt x="1238" y="14215"/>
                    <a:pt x="1676" y="14678"/>
                    <a:pt x="2227" y="14678"/>
                  </a:cubicBezTo>
                  <a:cubicBezTo>
                    <a:pt x="2240" y="14678"/>
                    <a:pt x="2253" y="14678"/>
                    <a:pt x="2265" y="14677"/>
                  </a:cubicBezTo>
                  <a:cubicBezTo>
                    <a:pt x="2769" y="14655"/>
                    <a:pt x="3162" y="14228"/>
                    <a:pt x="3151" y="13725"/>
                  </a:cubicBezTo>
                  <a:lnTo>
                    <a:pt x="3217" y="8421"/>
                  </a:lnTo>
                  <a:lnTo>
                    <a:pt x="3217" y="8377"/>
                  </a:lnTo>
                  <a:cubicBezTo>
                    <a:pt x="3217" y="8202"/>
                    <a:pt x="3195" y="8037"/>
                    <a:pt x="3173" y="7862"/>
                  </a:cubicBezTo>
                  <a:cubicBezTo>
                    <a:pt x="2998" y="6780"/>
                    <a:pt x="2451" y="5303"/>
                    <a:pt x="1981" y="3903"/>
                  </a:cubicBezTo>
                  <a:cubicBezTo>
                    <a:pt x="1882" y="3630"/>
                    <a:pt x="1838" y="3345"/>
                    <a:pt x="1850" y="3061"/>
                  </a:cubicBezTo>
                  <a:lnTo>
                    <a:pt x="1860" y="2580"/>
                  </a:lnTo>
                  <a:cubicBezTo>
                    <a:pt x="1882" y="2022"/>
                    <a:pt x="1773" y="1453"/>
                    <a:pt x="1543" y="950"/>
                  </a:cubicBezTo>
                  <a:cubicBezTo>
                    <a:pt x="1417" y="670"/>
                    <a:pt x="1275" y="449"/>
                    <a:pt x="1137" y="449"/>
                  </a:cubicBezTo>
                  <a:cubicBezTo>
                    <a:pt x="1108" y="449"/>
                    <a:pt x="1079" y="459"/>
                    <a:pt x="1051" y="480"/>
                  </a:cubicBezTo>
                  <a:cubicBezTo>
                    <a:pt x="1051" y="480"/>
                    <a:pt x="928" y="141"/>
                    <a:pt x="753" y="141"/>
                  </a:cubicBezTo>
                  <a:cubicBezTo>
                    <a:pt x="719" y="141"/>
                    <a:pt x="684" y="154"/>
                    <a:pt x="647" y="184"/>
                  </a:cubicBezTo>
                  <a:cubicBezTo>
                    <a:pt x="647" y="184"/>
                    <a:pt x="520" y="1"/>
                    <a:pt x="435" y="1"/>
                  </a:cubicBez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5957;p77">
              <a:extLst>
                <a:ext uri="{FF2B5EF4-FFF2-40B4-BE49-F238E27FC236}">
                  <a16:creationId xmlns:a16="http://schemas.microsoft.com/office/drawing/2014/main" id="{D189E8C6-CD4F-8312-FEB7-B2DF622A0B77}"/>
                </a:ext>
              </a:extLst>
            </p:cNvPr>
            <p:cNvSpPr/>
            <p:nvPr/>
          </p:nvSpPr>
          <p:spPr>
            <a:xfrm>
              <a:off x="3886600" y="3462038"/>
              <a:ext cx="1125" cy="1125"/>
            </a:xfrm>
            <a:custGeom>
              <a:avLst/>
              <a:gdLst/>
              <a:ahLst/>
              <a:cxnLst/>
              <a:rect l="l" t="t" r="r" b="b"/>
              <a:pathLst>
                <a:path w="45" h="45" extrusionOk="0">
                  <a:moveTo>
                    <a:pt x="44" y="1"/>
                  </a:moveTo>
                  <a:cubicBezTo>
                    <a:pt x="22" y="1"/>
                    <a:pt x="0" y="23"/>
                    <a:pt x="0" y="44"/>
                  </a:cubicBezTo>
                  <a:cubicBezTo>
                    <a:pt x="11" y="34"/>
                    <a:pt x="22" y="34"/>
                    <a:pt x="33" y="34"/>
                  </a:cubicBezTo>
                  <a:lnTo>
                    <a:pt x="44" y="34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5958;p77">
              <a:extLst>
                <a:ext uri="{FF2B5EF4-FFF2-40B4-BE49-F238E27FC236}">
                  <a16:creationId xmlns:a16="http://schemas.microsoft.com/office/drawing/2014/main" id="{01A6F67A-D7D9-E4C7-DB46-50F0749CCFD6}"/>
                </a:ext>
              </a:extLst>
            </p:cNvPr>
            <p:cNvSpPr/>
            <p:nvPr/>
          </p:nvSpPr>
          <p:spPr>
            <a:xfrm>
              <a:off x="3886600" y="3462038"/>
              <a:ext cx="17250" cy="50075"/>
            </a:xfrm>
            <a:custGeom>
              <a:avLst/>
              <a:gdLst/>
              <a:ahLst/>
              <a:cxnLst/>
              <a:rect l="l" t="t" r="r" b="b"/>
              <a:pathLst>
                <a:path w="690" h="2003" extrusionOk="0">
                  <a:moveTo>
                    <a:pt x="44" y="1"/>
                  </a:moveTo>
                  <a:lnTo>
                    <a:pt x="44" y="34"/>
                  </a:lnTo>
                  <a:lnTo>
                    <a:pt x="33" y="34"/>
                  </a:lnTo>
                  <a:cubicBezTo>
                    <a:pt x="22" y="34"/>
                    <a:pt x="11" y="34"/>
                    <a:pt x="0" y="44"/>
                  </a:cubicBezTo>
                  <a:lnTo>
                    <a:pt x="0" y="56"/>
                  </a:lnTo>
                  <a:cubicBezTo>
                    <a:pt x="132" y="723"/>
                    <a:pt x="329" y="1357"/>
                    <a:pt x="602" y="1981"/>
                  </a:cubicBezTo>
                  <a:cubicBezTo>
                    <a:pt x="602" y="1991"/>
                    <a:pt x="613" y="2003"/>
                    <a:pt x="635" y="2003"/>
                  </a:cubicBezTo>
                  <a:cubicBezTo>
                    <a:pt x="657" y="2003"/>
                    <a:pt x="689" y="1970"/>
                    <a:pt x="679" y="1926"/>
                  </a:cubicBezTo>
                  <a:cubicBezTo>
                    <a:pt x="416" y="1325"/>
                    <a:pt x="219" y="679"/>
                    <a:pt x="88" y="34"/>
                  </a:cubicBezTo>
                  <a:cubicBezTo>
                    <a:pt x="88" y="12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5959;p77">
              <a:extLst>
                <a:ext uri="{FF2B5EF4-FFF2-40B4-BE49-F238E27FC236}">
                  <a16:creationId xmlns:a16="http://schemas.microsoft.com/office/drawing/2014/main" id="{0815ABA3-E61F-1F88-4C02-B8040EE61524}"/>
                </a:ext>
              </a:extLst>
            </p:cNvPr>
            <p:cNvSpPr/>
            <p:nvPr/>
          </p:nvSpPr>
          <p:spPr>
            <a:xfrm>
              <a:off x="3893975" y="3459863"/>
              <a:ext cx="1400" cy="1100"/>
            </a:xfrm>
            <a:custGeom>
              <a:avLst/>
              <a:gdLst/>
              <a:ahLst/>
              <a:cxnLst/>
              <a:rect l="l" t="t" r="r" b="b"/>
              <a:pathLst>
                <a:path w="56" h="44" extrusionOk="0">
                  <a:moveTo>
                    <a:pt x="0" y="0"/>
                  </a:moveTo>
                  <a:cubicBezTo>
                    <a:pt x="22" y="22"/>
                    <a:pt x="34" y="44"/>
                    <a:pt x="34" y="44"/>
                  </a:cubicBezTo>
                  <a:lnTo>
                    <a:pt x="55" y="22"/>
                  </a:lnTo>
                  <a:cubicBezTo>
                    <a:pt x="55" y="12"/>
                    <a:pt x="34" y="0"/>
                    <a:pt x="22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5960;p77">
              <a:extLst>
                <a:ext uri="{FF2B5EF4-FFF2-40B4-BE49-F238E27FC236}">
                  <a16:creationId xmlns:a16="http://schemas.microsoft.com/office/drawing/2014/main" id="{8EA91C7B-F3C2-8B06-AF4C-6E169044D026}"/>
                </a:ext>
              </a:extLst>
            </p:cNvPr>
            <p:cNvSpPr/>
            <p:nvPr/>
          </p:nvSpPr>
          <p:spPr>
            <a:xfrm>
              <a:off x="3893150" y="3459863"/>
              <a:ext cx="16150" cy="50625"/>
            </a:xfrm>
            <a:custGeom>
              <a:avLst/>
              <a:gdLst/>
              <a:ahLst/>
              <a:cxnLst/>
              <a:rect l="l" t="t" r="r" b="b"/>
              <a:pathLst>
                <a:path w="646" h="2025" extrusionOk="0">
                  <a:moveTo>
                    <a:pt x="33" y="0"/>
                  </a:moveTo>
                  <a:cubicBezTo>
                    <a:pt x="11" y="12"/>
                    <a:pt x="1" y="33"/>
                    <a:pt x="1" y="55"/>
                  </a:cubicBezTo>
                  <a:cubicBezTo>
                    <a:pt x="176" y="712"/>
                    <a:pt x="351" y="1356"/>
                    <a:pt x="548" y="1991"/>
                  </a:cubicBezTo>
                  <a:cubicBezTo>
                    <a:pt x="558" y="2024"/>
                    <a:pt x="570" y="2024"/>
                    <a:pt x="592" y="2024"/>
                  </a:cubicBezTo>
                  <a:cubicBezTo>
                    <a:pt x="624" y="2024"/>
                    <a:pt x="646" y="2002"/>
                    <a:pt x="646" y="1969"/>
                  </a:cubicBezTo>
                  <a:cubicBezTo>
                    <a:pt x="449" y="1324"/>
                    <a:pt x="263" y="678"/>
                    <a:pt x="99" y="33"/>
                  </a:cubicBezTo>
                  <a:cubicBezTo>
                    <a:pt x="88" y="33"/>
                    <a:pt x="88" y="22"/>
                    <a:pt x="88" y="22"/>
                  </a:cubicBezTo>
                  <a:lnTo>
                    <a:pt x="67" y="44"/>
                  </a:lnTo>
                  <a:cubicBezTo>
                    <a:pt x="67" y="44"/>
                    <a:pt x="55" y="22"/>
                    <a:pt x="33" y="0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5961;p77">
              <a:extLst>
                <a:ext uri="{FF2B5EF4-FFF2-40B4-BE49-F238E27FC236}">
                  <a16:creationId xmlns:a16="http://schemas.microsoft.com/office/drawing/2014/main" id="{B780D008-483D-621D-79A5-62D738661310}"/>
                </a:ext>
              </a:extLst>
            </p:cNvPr>
            <p:cNvSpPr/>
            <p:nvPr/>
          </p:nvSpPr>
          <p:spPr>
            <a:xfrm>
              <a:off x="3904350" y="3466713"/>
              <a:ext cx="1950" cy="1650"/>
            </a:xfrm>
            <a:custGeom>
              <a:avLst/>
              <a:gdLst/>
              <a:ahLst/>
              <a:cxnLst/>
              <a:rect l="l" t="t" r="r" b="b"/>
              <a:pathLst>
                <a:path w="78" h="66" extrusionOk="0">
                  <a:moveTo>
                    <a:pt x="34" y="0"/>
                  </a:moveTo>
                  <a:cubicBezTo>
                    <a:pt x="23" y="0"/>
                    <a:pt x="12" y="0"/>
                    <a:pt x="1" y="11"/>
                  </a:cubicBezTo>
                  <a:cubicBezTo>
                    <a:pt x="12" y="44"/>
                    <a:pt x="23" y="66"/>
                    <a:pt x="23" y="66"/>
                  </a:cubicBezTo>
                  <a:cubicBezTo>
                    <a:pt x="45" y="54"/>
                    <a:pt x="56" y="44"/>
                    <a:pt x="78" y="44"/>
                  </a:cubicBezTo>
                  <a:lnTo>
                    <a:pt x="78" y="32"/>
                  </a:lnTo>
                  <a:cubicBezTo>
                    <a:pt x="67" y="11"/>
                    <a:pt x="56" y="0"/>
                    <a:pt x="34" y="0"/>
                  </a:cubicBezTo>
                  <a:close/>
                </a:path>
              </a:pathLst>
            </a:custGeom>
            <a:solidFill>
              <a:srgbClr val="FA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5962;p77">
              <a:extLst>
                <a:ext uri="{FF2B5EF4-FFF2-40B4-BE49-F238E27FC236}">
                  <a16:creationId xmlns:a16="http://schemas.microsoft.com/office/drawing/2014/main" id="{FC7A20C6-8D46-82F8-CFAF-C04404F7F2A9}"/>
                </a:ext>
              </a:extLst>
            </p:cNvPr>
            <p:cNvSpPr/>
            <p:nvPr/>
          </p:nvSpPr>
          <p:spPr>
            <a:xfrm>
              <a:off x="3903825" y="3466963"/>
              <a:ext cx="12325" cy="41875"/>
            </a:xfrm>
            <a:custGeom>
              <a:avLst/>
              <a:gdLst/>
              <a:ahLst/>
              <a:cxnLst/>
              <a:rect l="l" t="t" r="r" b="b"/>
              <a:pathLst>
                <a:path w="493" h="1675" extrusionOk="0">
                  <a:moveTo>
                    <a:pt x="22" y="1"/>
                  </a:moveTo>
                  <a:cubicBezTo>
                    <a:pt x="11" y="12"/>
                    <a:pt x="0" y="22"/>
                    <a:pt x="0" y="44"/>
                  </a:cubicBezTo>
                  <a:cubicBezTo>
                    <a:pt x="109" y="581"/>
                    <a:pt x="230" y="1116"/>
                    <a:pt x="394" y="1641"/>
                  </a:cubicBezTo>
                  <a:cubicBezTo>
                    <a:pt x="405" y="1663"/>
                    <a:pt x="416" y="1675"/>
                    <a:pt x="438" y="1675"/>
                  </a:cubicBezTo>
                  <a:cubicBezTo>
                    <a:pt x="471" y="1675"/>
                    <a:pt x="493" y="1653"/>
                    <a:pt x="481" y="1619"/>
                  </a:cubicBezTo>
                  <a:cubicBezTo>
                    <a:pt x="328" y="1094"/>
                    <a:pt x="197" y="569"/>
                    <a:pt x="99" y="34"/>
                  </a:cubicBezTo>
                  <a:cubicBezTo>
                    <a:pt x="77" y="34"/>
                    <a:pt x="66" y="44"/>
                    <a:pt x="44" y="56"/>
                  </a:cubicBezTo>
                  <a:cubicBezTo>
                    <a:pt x="44" y="56"/>
                    <a:pt x="33" y="34"/>
                    <a:pt x="22" y="1"/>
                  </a:cubicBezTo>
                  <a:close/>
                </a:path>
              </a:pathLst>
            </a:custGeom>
            <a:solidFill>
              <a:srgbClr val="F09D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5963;p77">
              <a:extLst>
                <a:ext uri="{FF2B5EF4-FFF2-40B4-BE49-F238E27FC236}">
                  <a16:creationId xmlns:a16="http://schemas.microsoft.com/office/drawing/2014/main" id="{F007C14C-0269-D9C1-BD37-D3CFEA32E276}"/>
                </a:ext>
              </a:extLst>
            </p:cNvPr>
            <p:cNvSpPr/>
            <p:nvPr/>
          </p:nvSpPr>
          <p:spPr>
            <a:xfrm>
              <a:off x="3611775" y="4068838"/>
              <a:ext cx="267750" cy="144950"/>
            </a:xfrm>
            <a:custGeom>
              <a:avLst/>
              <a:gdLst/>
              <a:ahLst/>
              <a:cxnLst/>
              <a:rect l="l" t="t" r="r" b="b"/>
              <a:pathLst>
                <a:path w="10710" h="5798" extrusionOk="0">
                  <a:moveTo>
                    <a:pt x="8500" y="0"/>
                  </a:moveTo>
                  <a:lnTo>
                    <a:pt x="6225" y="2133"/>
                  </a:lnTo>
                  <a:cubicBezTo>
                    <a:pt x="4091" y="2330"/>
                    <a:pt x="2024" y="3282"/>
                    <a:pt x="0" y="4824"/>
                  </a:cubicBezTo>
                  <a:lnTo>
                    <a:pt x="482" y="5797"/>
                  </a:lnTo>
                  <a:lnTo>
                    <a:pt x="6279" y="4025"/>
                  </a:lnTo>
                  <a:cubicBezTo>
                    <a:pt x="6465" y="3970"/>
                    <a:pt x="6640" y="3905"/>
                    <a:pt x="6815" y="3839"/>
                  </a:cubicBezTo>
                  <a:cubicBezTo>
                    <a:pt x="8259" y="3282"/>
                    <a:pt x="9572" y="2691"/>
                    <a:pt x="10709" y="2057"/>
                  </a:cubicBezTo>
                  <a:lnTo>
                    <a:pt x="8500" y="0"/>
                  </a:lnTo>
                  <a:close/>
                </a:path>
              </a:pathLst>
            </a:custGeom>
            <a:solidFill>
              <a:srgbClr val="F4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1. </a:t>
            </a:r>
            <a:r>
              <a:rPr lang="en-US" sz="3200" dirty="0">
                <a:latin typeface="ChronicaProMediumIt"/>
              </a:rPr>
              <a:t>Your friend wants to lose weight. You</a:t>
            </a:r>
          </a:p>
          <a:p>
            <a:r>
              <a:rPr lang="en-US" sz="3200" dirty="0">
                <a:latin typeface="ChronicaProMediumIt"/>
              </a:rPr>
              <a:t>advise him / her to eat less high fat food</a:t>
            </a:r>
          </a:p>
          <a:p>
            <a:r>
              <a:rPr lang="en-US" sz="3200" dirty="0">
                <a:latin typeface="ChronicaProMediumIt"/>
              </a:rPr>
              <a:t>and do more exercise.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076986"/>
            <a:ext cx="69951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lose weight, you should eat less high fat food and do more exercise.</a:t>
            </a:r>
          </a:p>
        </p:txBody>
      </p:sp>
    </p:spTree>
    <p:extLst>
      <p:ext uri="{BB962C8B-B14F-4D97-AF65-F5344CB8AC3E}">
        <p14:creationId xmlns:p14="http://schemas.microsoft.com/office/powerpoint/2010/main" val="3534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2. </a:t>
            </a:r>
            <a:r>
              <a:rPr lang="en-US" sz="3200" dirty="0">
                <a:latin typeface="ChronicaProMediumIt"/>
              </a:rPr>
              <a:t>Your friend invites you out for an ice cream, but it’s possible that you will have a sore throat.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076986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an ice cream, I may have a sore throat.</a:t>
            </a:r>
          </a:p>
        </p:txBody>
      </p:sp>
      <p:pic>
        <p:nvPicPr>
          <p:cNvPr id="2" name="Picture 1" descr="A group of hands holding ice cream cones">
            <a:extLst>
              <a:ext uri="{FF2B5EF4-FFF2-40B4-BE49-F238E27FC236}">
                <a16:creationId xmlns:a16="http://schemas.microsoft.com/office/drawing/2014/main" id="{3414F82C-B1E5-9D98-1406-02BCFEC93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496367" y="3355597"/>
            <a:ext cx="4517833" cy="33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5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3. </a:t>
            </a:r>
            <a:r>
              <a:rPr lang="en-US" sz="3200" dirty="0">
                <a:latin typeface="ChronicaProMediumIt"/>
              </a:rPr>
              <a:t>Your roommate often stays up late at</a:t>
            </a:r>
          </a:p>
          <a:p>
            <a:r>
              <a:rPr lang="en-US" sz="3200" dirty="0">
                <a:latin typeface="ChronicaProMediumIt"/>
              </a:rPr>
              <a:t>night. You think it is necessary to get</a:t>
            </a:r>
          </a:p>
          <a:p>
            <a:r>
              <a:rPr lang="en-US" sz="3200" dirty="0">
                <a:latin typeface="ChronicaProMediumIt"/>
              </a:rPr>
              <a:t>enough sleep every night; otherwise,</a:t>
            </a:r>
          </a:p>
          <a:p>
            <a:r>
              <a:rPr lang="en-US" sz="3200" dirty="0">
                <a:latin typeface="ChronicaProMediumIt"/>
              </a:rPr>
              <a:t>his health will suffer.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4640469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you want to have good health, you must get 8 hours of sleep per night.</a:t>
            </a:r>
          </a:p>
        </p:txBody>
      </p:sp>
      <p:grpSp>
        <p:nvGrpSpPr>
          <p:cNvPr id="3" name="Google Shape;5630;p77">
            <a:extLst>
              <a:ext uri="{FF2B5EF4-FFF2-40B4-BE49-F238E27FC236}">
                <a16:creationId xmlns:a16="http://schemas.microsoft.com/office/drawing/2014/main" id="{9359B585-A97D-D178-8FB2-4F392A1173E8}"/>
              </a:ext>
            </a:extLst>
          </p:cNvPr>
          <p:cNvGrpSpPr/>
          <p:nvPr/>
        </p:nvGrpSpPr>
        <p:grpSpPr>
          <a:xfrm>
            <a:off x="9295002" y="1983595"/>
            <a:ext cx="2176074" cy="4431493"/>
            <a:chOff x="5999825" y="238125"/>
            <a:chExt cx="410175" cy="957625"/>
          </a:xfrm>
        </p:grpSpPr>
        <p:sp>
          <p:nvSpPr>
            <p:cNvPr id="4" name="Google Shape;5631;p77">
              <a:extLst>
                <a:ext uri="{FF2B5EF4-FFF2-40B4-BE49-F238E27FC236}">
                  <a16:creationId xmlns:a16="http://schemas.microsoft.com/office/drawing/2014/main" id="{BFB9671A-AD17-3856-371D-9B673389F879}"/>
                </a:ext>
              </a:extLst>
            </p:cNvPr>
            <p:cNvSpPr/>
            <p:nvPr/>
          </p:nvSpPr>
          <p:spPr>
            <a:xfrm>
              <a:off x="5999825" y="238125"/>
              <a:ext cx="126900" cy="144125"/>
            </a:xfrm>
            <a:custGeom>
              <a:avLst/>
              <a:gdLst/>
              <a:ahLst/>
              <a:cxnLst/>
              <a:rect l="l" t="t" r="r" b="b"/>
              <a:pathLst>
                <a:path w="5076" h="5765" extrusionOk="0">
                  <a:moveTo>
                    <a:pt x="2888" y="0"/>
                  </a:moveTo>
                  <a:cubicBezTo>
                    <a:pt x="1291" y="0"/>
                    <a:pt x="0" y="1291"/>
                    <a:pt x="0" y="2888"/>
                  </a:cubicBezTo>
                  <a:cubicBezTo>
                    <a:pt x="0" y="4474"/>
                    <a:pt x="1291" y="5765"/>
                    <a:pt x="2888" y="5765"/>
                  </a:cubicBezTo>
                  <a:cubicBezTo>
                    <a:pt x="3763" y="5765"/>
                    <a:pt x="4550" y="5381"/>
                    <a:pt x="5075" y="4758"/>
                  </a:cubicBezTo>
                  <a:lnTo>
                    <a:pt x="5075" y="4758"/>
                  </a:lnTo>
                  <a:cubicBezTo>
                    <a:pt x="4703" y="4977"/>
                    <a:pt x="4277" y="5097"/>
                    <a:pt x="3818" y="5097"/>
                  </a:cubicBezTo>
                  <a:cubicBezTo>
                    <a:pt x="2440" y="5097"/>
                    <a:pt x="1324" y="3981"/>
                    <a:pt x="1324" y="2593"/>
                  </a:cubicBezTo>
                  <a:cubicBezTo>
                    <a:pt x="1324" y="1280"/>
                    <a:pt x="2341" y="197"/>
                    <a:pt x="3632" y="99"/>
                  </a:cubicBezTo>
                  <a:cubicBezTo>
                    <a:pt x="3391" y="33"/>
                    <a:pt x="3140" y="0"/>
                    <a:pt x="2888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5632;p77">
              <a:extLst>
                <a:ext uri="{FF2B5EF4-FFF2-40B4-BE49-F238E27FC236}">
                  <a16:creationId xmlns:a16="http://schemas.microsoft.com/office/drawing/2014/main" id="{A400EADB-D019-BB62-BEEE-5FB481E2B577}"/>
                </a:ext>
              </a:extLst>
            </p:cNvPr>
            <p:cNvSpPr/>
            <p:nvPr/>
          </p:nvSpPr>
          <p:spPr>
            <a:xfrm>
              <a:off x="6089250" y="1071875"/>
              <a:ext cx="119500" cy="112950"/>
            </a:xfrm>
            <a:custGeom>
              <a:avLst/>
              <a:gdLst/>
              <a:ahLst/>
              <a:cxnLst/>
              <a:rect l="l" t="t" r="r" b="b"/>
              <a:pathLst>
                <a:path w="4780" h="4518" extrusionOk="0">
                  <a:moveTo>
                    <a:pt x="2735" y="0"/>
                  </a:moveTo>
                  <a:lnTo>
                    <a:pt x="2297" y="3500"/>
                  </a:lnTo>
                  <a:cubicBezTo>
                    <a:pt x="2297" y="3500"/>
                    <a:pt x="1105" y="3916"/>
                    <a:pt x="339" y="3916"/>
                  </a:cubicBezTo>
                  <a:lnTo>
                    <a:pt x="0" y="4517"/>
                  </a:lnTo>
                  <a:lnTo>
                    <a:pt x="4386" y="4517"/>
                  </a:lnTo>
                  <a:cubicBezTo>
                    <a:pt x="4550" y="4113"/>
                    <a:pt x="4332" y="3916"/>
                    <a:pt x="4320" y="3467"/>
                  </a:cubicBezTo>
                  <a:cubicBezTo>
                    <a:pt x="4430" y="1870"/>
                    <a:pt x="4605" y="929"/>
                    <a:pt x="4780" y="263"/>
                  </a:cubicBezTo>
                  <a:cubicBezTo>
                    <a:pt x="4179" y="186"/>
                    <a:pt x="3423" y="88"/>
                    <a:pt x="2735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5633;p77">
              <a:extLst>
                <a:ext uri="{FF2B5EF4-FFF2-40B4-BE49-F238E27FC236}">
                  <a16:creationId xmlns:a16="http://schemas.microsoft.com/office/drawing/2014/main" id="{7976EBBE-15EA-9BA8-CA92-6C5782A53F68}"/>
                </a:ext>
              </a:extLst>
            </p:cNvPr>
            <p:cNvSpPr/>
            <p:nvPr/>
          </p:nvSpPr>
          <p:spPr>
            <a:xfrm>
              <a:off x="6151050" y="1071875"/>
              <a:ext cx="57700" cy="60725"/>
            </a:xfrm>
            <a:custGeom>
              <a:avLst/>
              <a:gdLst/>
              <a:ahLst/>
              <a:cxnLst/>
              <a:rect l="l" t="t" r="r" b="b"/>
              <a:pathLst>
                <a:path w="2308" h="2429" extrusionOk="0">
                  <a:moveTo>
                    <a:pt x="263" y="0"/>
                  </a:moveTo>
                  <a:lnTo>
                    <a:pt x="0" y="2023"/>
                  </a:lnTo>
                  <a:cubicBezTo>
                    <a:pt x="569" y="2319"/>
                    <a:pt x="1444" y="2428"/>
                    <a:pt x="1936" y="2428"/>
                  </a:cubicBezTo>
                  <a:cubicBezTo>
                    <a:pt x="2045" y="1444"/>
                    <a:pt x="2176" y="766"/>
                    <a:pt x="2308" y="263"/>
                  </a:cubicBezTo>
                  <a:cubicBezTo>
                    <a:pt x="1707" y="186"/>
                    <a:pt x="951" y="88"/>
                    <a:pt x="26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5634;p77">
              <a:extLst>
                <a:ext uri="{FF2B5EF4-FFF2-40B4-BE49-F238E27FC236}">
                  <a16:creationId xmlns:a16="http://schemas.microsoft.com/office/drawing/2014/main" id="{DE00D52F-FB75-33BD-6244-18046DBF4DA5}"/>
                </a:ext>
              </a:extLst>
            </p:cNvPr>
            <p:cNvSpPr/>
            <p:nvPr/>
          </p:nvSpPr>
          <p:spPr>
            <a:xfrm>
              <a:off x="6063250" y="1191350"/>
              <a:ext cx="135650" cy="4400"/>
            </a:xfrm>
            <a:custGeom>
              <a:avLst/>
              <a:gdLst/>
              <a:ahLst/>
              <a:cxnLst/>
              <a:rect l="l" t="t" r="r" b="b"/>
              <a:pathLst>
                <a:path w="5426" h="176" extrusionOk="0">
                  <a:moveTo>
                    <a:pt x="1" y="1"/>
                  </a:moveTo>
                  <a:lnTo>
                    <a:pt x="1" y="176"/>
                  </a:lnTo>
                  <a:lnTo>
                    <a:pt x="5426" y="176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5635;p77">
              <a:extLst>
                <a:ext uri="{FF2B5EF4-FFF2-40B4-BE49-F238E27FC236}">
                  <a16:creationId xmlns:a16="http://schemas.microsoft.com/office/drawing/2014/main" id="{7C496BAE-D8C7-08F1-C268-E9C338D3B0C4}"/>
                </a:ext>
              </a:extLst>
            </p:cNvPr>
            <p:cNvSpPr/>
            <p:nvPr/>
          </p:nvSpPr>
          <p:spPr>
            <a:xfrm>
              <a:off x="6063250" y="1169750"/>
              <a:ext cx="135650" cy="21625"/>
            </a:xfrm>
            <a:custGeom>
              <a:avLst/>
              <a:gdLst/>
              <a:ahLst/>
              <a:cxnLst/>
              <a:rect l="l" t="t" r="r" b="b"/>
              <a:pathLst>
                <a:path w="5426" h="865" extrusionOk="0">
                  <a:moveTo>
                    <a:pt x="1379" y="1"/>
                  </a:moveTo>
                  <a:cubicBezTo>
                    <a:pt x="154" y="132"/>
                    <a:pt x="1" y="865"/>
                    <a:pt x="1" y="865"/>
                  </a:cubicBezTo>
                  <a:lnTo>
                    <a:pt x="5426" y="865"/>
                  </a:lnTo>
                  <a:lnTo>
                    <a:pt x="5426" y="602"/>
                  </a:lnTo>
                  <a:lnTo>
                    <a:pt x="1379" y="602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5636;p77">
              <a:extLst>
                <a:ext uri="{FF2B5EF4-FFF2-40B4-BE49-F238E27FC236}">
                  <a16:creationId xmlns:a16="http://schemas.microsoft.com/office/drawing/2014/main" id="{68E9052F-71A1-7263-4C6A-B04FAA7621A4}"/>
                </a:ext>
              </a:extLst>
            </p:cNvPr>
            <p:cNvSpPr/>
            <p:nvPr/>
          </p:nvSpPr>
          <p:spPr>
            <a:xfrm>
              <a:off x="6269425" y="1071875"/>
              <a:ext cx="71425" cy="119500"/>
            </a:xfrm>
            <a:custGeom>
              <a:avLst/>
              <a:gdLst/>
              <a:ahLst/>
              <a:cxnLst/>
              <a:rect l="l" t="t" r="r" b="b"/>
              <a:pathLst>
                <a:path w="2857" h="4780" extrusionOk="0">
                  <a:moveTo>
                    <a:pt x="2473" y="0"/>
                  </a:moveTo>
                  <a:lnTo>
                    <a:pt x="384" y="153"/>
                  </a:lnTo>
                  <a:lnTo>
                    <a:pt x="494" y="3554"/>
                  </a:lnTo>
                  <a:cubicBezTo>
                    <a:pt x="460" y="4058"/>
                    <a:pt x="209" y="4091"/>
                    <a:pt x="1" y="4780"/>
                  </a:cubicBezTo>
                  <a:lnTo>
                    <a:pt x="2856" y="4780"/>
                  </a:lnTo>
                  <a:cubicBezTo>
                    <a:pt x="2856" y="4101"/>
                    <a:pt x="2506" y="3511"/>
                    <a:pt x="2506" y="351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5637;p77">
              <a:extLst>
                <a:ext uri="{FF2B5EF4-FFF2-40B4-BE49-F238E27FC236}">
                  <a16:creationId xmlns:a16="http://schemas.microsoft.com/office/drawing/2014/main" id="{147C1B96-CFC5-6289-8D43-B6D37E257668}"/>
                </a:ext>
              </a:extLst>
            </p:cNvPr>
            <p:cNvSpPr/>
            <p:nvPr/>
          </p:nvSpPr>
          <p:spPr>
            <a:xfrm>
              <a:off x="6279025" y="1071875"/>
              <a:ext cx="52775" cy="58825"/>
            </a:xfrm>
            <a:custGeom>
              <a:avLst/>
              <a:gdLst/>
              <a:ahLst/>
              <a:cxnLst/>
              <a:rect l="l" t="t" r="r" b="b"/>
              <a:pathLst>
                <a:path w="2111" h="2353" extrusionOk="0">
                  <a:moveTo>
                    <a:pt x="2089" y="0"/>
                  </a:moveTo>
                  <a:lnTo>
                    <a:pt x="0" y="153"/>
                  </a:lnTo>
                  <a:lnTo>
                    <a:pt x="66" y="2329"/>
                  </a:lnTo>
                  <a:cubicBezTo>
                    <a:pt x="242" y="2345"/>
                    <a:pt x="421" y="2352"/>
                    <a:pt x="600" y="2352"/>
                  </a:cubicBezTo>
                  <a:cubicBezTo>
                    <a:pt x="1153" y="2352"/>
                    <a:pt x="1697" y="2286"/>
                    <a:pt x="2111" y="2220"/>
                  </a:cubicBezTo>
                  <a:lnTo>
                    <a:pt x="2089" y="0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5638;p77">
              <a:extLst>
                <a:ext uri="{FF2B5EF4-FFF2-40B4-BE49-F238E27FC236}">
                  <a16:creationId xmlns:a16="http://schemas.microsoft.com/office/drawing/2014/main" id="{09CF662F-538E-C70B-B04C-A3A4C7EDF12C}"/>
                </a:ext>
              </a:extLst>
            </p:cNvPr>
            <p:cNvSpPr/>
            <p:nvPr/>
          </p:nvSpPr>
          <p:spPr>
            <a:xfrm>
              <a:off x="6268075" y="1191350"/>
              <a:ext cx="73850" cy="4400"/>
            </a:xfrm>
            <a:custGeom>
              <a:avLst/>
              <a:gdLst/>
              <a:ahLst/>
              <a:cxnLst/>
              <a:rect l="l" t="t" r="r" b="b"/>
              <a:pathLst>
                <a:path w="2954" h="176" extrusionOk="0">
                  <a:moveTo>
                    <a:pt x="1" y="1"/>
                  </a:moveTo>
                  <a:lnTo>
                    <a:pt x="1" y="176"/>
                  </a:lnTo>
                  <a:lnTo>
                    <a:pt x="2954" y="1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5639;p77">
              <a:extLst>
                <a:ext uri="{FF2B5EF4-FFF2-40B4-BE49-F238E27FC236}">
                  <a16:creationId xmlns:a16="http://schemas.microsoft.com/office/drawing/2014/main" id="{FC0E6257-8DA7-6BA2-AF4E-92DF7314788F}"/>
                </a:ext>
              </a:extLst>
            </p:cNvPr>
            <p:cNvSpPr/>
            <p:nvPr/>
          </p:nvSpPr>
          <p:spPr>
            <a:xfrm>
              <a:off x="6268075" y="1169750"/>
              <a:ext cx="73850" cy="21625"/>
            </a:xfrm>
            <a:custGeom>
              <a:avLst/>
              <a:gdLst/>
              <a:ahLst/>
              <a:cxnLst/>
              <a:rect l="l" t="t" r="r" b="b"/>
              <a:pathLst>
                <a:path w="2954" h="865" extrusionOk="0">
                  <a:moveTo>
                    <a:pt x="1379" y="1"/>
                  </a:moveTo>
                  <a:cubicBezTo>
                    <a:pt x="394" y="1"/>
                    <a:pt x="1" y="865"/>
                    <a:pt x="1" y="865"/>
                  </a:cubicBezTo>
                  <a:lnTo>
                    <a:pt x="2954" y="865"/>
                  </a:lnTo>
                  <a:cubicBezTo>
                    <a:pt x="2954" y="865"/>
                    <a:pt x="2670" y="1"/>
                    <a:pt x="1379" y="1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5640;p77">
              <a:extLst>
                <a:ext uri="{FF2B5EF4-FFF2-40B4-BE49-F238E27FC236}">
                  <a16:creationId xmlns:a16="http://schemas.microsoft.com/office/drawing/2014/main" id="{131B8598-4446-7CEE-E79B-7DBA64E21384}"/>
                </a:ext>
              </a:extLst>
            </p:cNvPr>
            <p:cNvSpPr/>
            <p:nvPr/>
          </p:nvSpPr>
          <p:spPr>
            <a:xfrm>
              <a:off x="6144750" y="680825"/>
              <a:ext cx="198275" cy="439450"/>
            </a:xfrm>
            <a:custGeom>
              <a:avLst/>
              <a:gdLst/>
              <a:ahLst/>
              <a:cxnLst/>
              <a:rect l="l" t="t" r="r" b="b"/>
              <a:pathLst>
                <a:path w="7931" h="17578" extrusionOk="0">
                  <a:moveTo>
                    <a:pt x="7165" y="1"/>
                  </a:moveTo>
                  <a:lnTo>
                    <a:pt x="1094" y="165"/>
                  </a:lnTo>
                  <a:cubicBezTo>
                    <a:pt x="624" y="2286"/>
                    <a:pt x="0" y="17173"/>
                    <a:pt x="0" y="17173"/>
                  </a:cubicBezTo>
                  <a:cubicBezTo>
                    <a:pt x="698" y="17503"/>
                    <a:pt x="1545" y="17574"/>
                    <a:pt x="2145" y="17574"/>
                  </a:cubicBezTo>
                  <a:cubicBezTo>
                    <a:pt x="2598" y="17574"/>
                    <a:pt x="2910" y="17534"/>
                    <a:pt x="2910" y="17534"/>
                  </a:cubicBezTo>
                  <a:lnTo>
                    <a:pt x="4168" y="6487"/>
                  </a:lnTo>
                  <a:lnTo>
                    <a:pt x="4900" y="17545"/>
                  </a:lnTo>
                  <a:cubicBezTo>
                    <a:pt x="5122" y="17568"/>
                    <a:pt x="5343" y="17577"/>
                    <a:pt x="5560" y="17577"/>
                  </a:cubicBezTo>
                  <a:cubicBezTo>
                    <a:pt x="6829" y="17577"/>
                    <a:pt x="7931" y="17250"/>
                    <a:pt x="7931" y="17250"/>
                  </a:cubicBezTo>
                  <a:cubicBezTo>
                    <a:pt x="7931" y="13476"/>
                    <a:pt x="7537" y="8620"/>
                    <a:pt x="7547" y="6936"/>
                  </a:cubicBezTo>
                  <a:cubicBezTo>
                    <a:pt x="7547" y="4365"/>
                    <a:pt x="7909" y="1510"/>
                    <a:pt x="716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5641;p77">
              <a:extLst>
                <a:ext uri="{FF2B5EF4-FFF2-40B4-BE49-F238E27FC236}">
                  <a16:creationId xmlns:a16="http://schemas.microsoft.com/office/drawing/2014/main" id="{31941E6D-6F67-B9C0-5C7A-DC9D5AAAD39B}"/>
                </a:ext>
              </a:extLst>
            </p:cNvPr>
            <p:cNvSpPr/>
            <p:nvPr/>
          </p:nvSpPr>
          <p:spPr>
            <a:xfrm>
              <a:off x="6238550" y="754925"/>
              <a:ext cx="11775" cy="89175"/>
            </a:xfrm>
            <a:custGeom>
              <a:avLst/>
              <a:gdLst/>
              <a:ahLst/>
              <a:cxnLst/>
              <a:rect l="l" t="t" r="r" b="b"/>
              <a:pathLst>
                <a:path w="471" h="3567" extrusionOk="0">
                  <a:moveTo>
                    <a:pt x="44" y="1"/>
                  </a:moveTo>
                  <a:cubicBezTo>
                    <a:pt x="11" y="12"/>
                    <a:pt x="0" y="34"/>
                    <a:pt x="0" y="56"/>
                  </a:cubicBezTo>
                  <a:lnTo>
                    <a:pt x="372" y="3523"/>
                  </a:lnTo>
                  <a:cubicBezTo>
                    <a:pt x="372" y="3545"/>
                    <a:pt x="394" y="3566"/>
                    <a:pt x="416" y="3566"/>
                  </a:cubicBezTo>
                  <a:lnTo>
                    <a:pt x="427" y="3566"/>
                  </a:lnTo>
                  <a:cubicBezTo>
                    <a:pt x="448" y="3566"/>
                    <a:pt x="470" y="3545"/>
                    <a:pt x="470" y="3512"/>
                  </a:cubicBezTo>
                  <a:lnTo>
                    <a:pt x="98" y="44"/>
                  </a:lnTo>
                  <a:cubicBezTo>
                    <a:pt x="88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5642;p77">
              <a:extLst>
                <a:ext uri="{FF2B5EF4-FFF2-40B4-BE49-F238E27FC236}">
                  <a16:creationId xmlns:a16="http://schemas.microsoft.com/office/drawing/2014/main" id="{673B0597-5557-E9F8-3D31-A1D0B4B5412B}"/>
                </a:ext>
              </a:extLst>
            </p:cNvPr>
            <p:cNvSpPr/>
            <p:nvPr/>
          </p:nvSpPr>
          <p:spPr>
            <a:xfrm>
              <a:off x="6270825" y="1099575"/>
              <a:ext cx="68100" cy="8675"/>
            </a:xfrm>
            <a:custGeom>
              <a:avLst/>
              <a:gdLst/>
              <a:ahLst/>
              <a:cxnLst/>
              <a:rect l="l" t="t" r="r" b="b"/>
              <a:pathLst>
                <a:path w="2724" h="347" extrusionOk="0">
                  <a:moveTo>
                    <a:pt x="2678" y="0"/>
                  </a:moveTo>
                  <a:cubicBezTo>
                    <a:pt x="2667" y="0"/>
                    <a:pt x="2656" y="3"/>
                    <a:pt x="2647" y="8"/>
                  </a:cubicBezTo>
                  <a:cubicBezTo>
                    <a:pt x="2428" y="139"/>
                    <a:pt x="1363" y="249"/>
                    <a:pt x="576" y="249"/>
                  </a:cubicBezTo>
                  <a:cubicBezTo>
                    <a:pt x="379" y="249"/>
                    <a:pt x="199" y="242"/>
                    <a:pt x="54" y="227"/>
                  </a:cubicBezTo>
                  <a:cubicBezTo>
                    <a:pt x="32" y="227"/>
                    <a:pt x="0" y="237"/>
                    <a:pt x="0" y="270"/>
                  </a:cubicBezTo>
                  <a:cubicBezTo>
                    <a:pt x="0" y="292"/>
                    <a:pt x="22" y="314"/>
                    <a:pt x="44" y="325"/>
                  </a:cubicBezTo>
                  <a:cubicBezTo>
                    <a:pt x="197" y="336"/>
                    <a:pt x="382" y="346"/>
                    <a:pt x="601" y="346"/>
                  </a:cubicBezTo>
                  <a:cubicBezTo>
                    <a:pt x="1378" y="346"/>
                    <a:pt x="2450" y="237"/>
                    <a:pt x="2701" y="84"/>
                  </a:cubicBezTo>
                  <a:cubicBezTo>
                    <a:pt x="2723" y="73"/>
                    <a:pt x="2723" y="40"/>
                    <a:pt x="2713" y="18"/>
                  </a:cubicBezTo>
                  <a:cubicBezTo>
                    <a:pt x="2706" y="6"/>
                    <a:pt x="2692" y="0"/>
                    <a:pt x="2678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5643;p77">
              <a:extLst>
                <a:ext uri="{FF2B5EF4-FFF2-40B4-BE49-F238E27FC236}">
                  <a16:creationId xmlns:a16="http://schemas.microsoft.com/office/drawing/2014/main" id="{B48728D8-5CB8-018D-7161-1ECDDBD57129}"/>
                </a:ext>
              </a:extLst>
            </p:cNvPr>
            <p:cNvSpPr/>
            <p:nvPr/>
          </p:nvSpPr>
          <p:spPr>
            <a:xfrm>
              <a:off x="6149675" y="1099575"/>
              <a:ext cx="62350" cy="8675"/>
            </a:xfrm>
            <a:custGeom>
              <a:avLst/>
              <a:gdLst/>
              <a:ahLst/>
              <a:cxnLst/>
              <a:rect l="l" t="t" r="r" b="b"/>
              <a:pathLst>
                <a:path w="2494" h="347" extrusionOk="0">
                  <a:moveTo>
                    <a:pt x="53" y="1"/>
                  </a:moveTo>
                  <a:cubicBezTo>
                    <a:pt x="39" y="1"/>
                    <a:pt x="25" y="9"/>
                    <a:pt x="12" y="30"/>
                  </a:cubicBezTo>
                  <a:cubicBezTo>
                    <a:pt x="0" y="52"/>
                    <a:pt x="12" y="84"/>
                    <a:pt x="33" y="95"/>
                  </a:cubicBezTo>
                  <a:cubicBezTo>
                    <a:pt x="515" y="325"/>
                    <a:pt x="1706" y="346"/>
                    <a:pt x="2221" y="346"/>
                  </a:cubicBezTo>
                  <a:lnTo>
                    <a:pt x="2450" y="346"/>
                  </a:lnTo>
                  <a:cubicBezTo>
                    <a:pt x="2483" y="346"/>
                    <a:pt x="2494" y="325"/>
                    <a:pt x="2494" y="292"/>
                  </a:cubicBezTo>
                  <a:cubicBezTo>
                    <a:pt x="2494" y="270"/>
                    <a:pt x="2472" y="248"/>
                    <a:pt x="2450" y="248"/>
                  </a:cubicBezTo>
                  <a:cubicBezTo>
                    <a:pt x="2446" y="248"/>
                    <a:pt x="2378" y="250"/>
                    <a:pt x="2265" y="250"/>
                  </a:cubicBezTo>
                  <a:cubicBezTo>
                    <a:pt x="1793" y="250"/>
                    <a:pt x="545" y="228"/>
                    <a:pt x="77" y="8"/>
                  </a:cubicBezTo>
                  <a:cubicBezTo>
                    <a:pt x="69" y="4"/>
                    <a:pt x="61" y="1"/>
                    <a:pt x="53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5644;p77">
              <a:extLst>
                <a:ext uri="{FF2B5EF4-FFF2-40B4-BE49-F238E27FC236}">
                  <a16:creationId xmlns:a16="http://schemas.microsoft.com/office/drawing/2014/main" id="{B0B1219B-783B-C5FD-E1CE-D7BB131EB7E9}"/>
                </a:ext>
              </a:extLst>
            </p:cNvPr>
            <p:cNvSpPr/>
            <p:nvPr/>
          </p:nvSpPr>
          <p:spPr>
            <a:xfrm>
              <a:off x="6167450" y="680825"/>
              <a:ext cx="163550" cy="42700"/>
            </a:xfrm>
            <a:custGeom>
              <a:avLst/>
              <a:gdLst/>
              <a:ahLst/>
              <a:cxnLst/>
              <a:rect l="l" t="t" r="r" b="b"/>
              <a:pathLst>
                <a:path w="6542" h="1708" extrusionOk="0">
                  <a:moveTo>
                    <a:pt x="6257" y="1"/>
                  </a:moveTo>
                  <a:lnTo>
                    <a:pt x="186" y="165"/>
                  </a:lnTo>
                  <a:cubicBezTo>
                    <a:pt x="120" y="438"/>
                    <a:pt x="66" y="930"/>
                    <a:pt x="1" y="1565"/>
                  </a:cubicBezTo>
                  <a:cubicBezTo>
                    <a:pt x="295" y="1652"/>
                    <a:pt x="755" y="1707"/>
                    <a:pt x="1510" y="1707"/>
                  </a:cubicBezTo>
                  <a:cubicBezTo>
                    <a:pt x="2932" y="1707"/>
                    <a:pt x="5404" y="1467"/>
                    <a:pt x="6541" y="843"/>
                  </a:cubicBezTo>
                  <a:cubicBezTo>
                    <a:pt x="6476" y="526"/>
                    <a:pt x="6377" y="252"/>
                    <a:pt x="6257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5645;p77">
              <a:extLst>
                <a:ext uri="{FF2B5EF4-FFF2-40B4-BE49-F238E27FC236}">
                  <a16:creationId xmlns:a16="http://schemas.microsoft.com/office/drawing/2014/main" id="{2ED01028-B8E8-7A0E-26B2-B7BC563E865D}"/>
                </a:ext>
              </a:extLst>
            </p:cNvPr>
            <p:cNvSpPr/>
            <p:nvPr/>
          </p:nvSpPr>
          <p:spPr>
            <a:xfrm>
              <a:off x="6093325" y="746725"/>
              <a:ext cx="58300" cy="93700"/>
            </a:xfrm>
            <a:custGeom>
              <a:avLst/>
              <a:gdLst/>
              <a:ahLst/>
              <a:cxnLst/>
              <a:rect l="l" t="t" r="r" b="b"/>
              <a:pathLst>
                <a:path w="2332" h="3748" extrusionOk="0">
                  <a:moveTo>
                    <a:pt x="1029" y="0"/>
                  </a:moveTo>
                  <a:cubicBezTo>
                    <a:pt x="1029" y="0"/>
                    <a:pt x="909" y="591"/>
                    <a:pt x="844" y="690"/>
                  </a:cubicBezTo>
                  <a:cubicBezTo>
                    <a:pt x="767" y="799"/>
                    <a:pt x="417" y="1106"/>
                    <a:pt x="417" y="1106"/>
                  </a:cubicBezTo>
                  <a:lnTo>
                    <a:pt x="122" y="1674"/>
                  </a:lnTo>
                  <a:lnTo>
                    <a:pt x="1" y="2178"/>
                  </a:lnTo>
                  <a:cubicBezTo>
                    <a:pt x="34" y="2192"/>
                    <a:pt x="64" y="2198"/>
                    <a:pt x="93" y="2198"/>
                  </a:cubicBezTo>
                  <a:cubicBezTo>
                    <a:pt x="282" y="2198"/>
                    <a:pt x="374" y="1918"/>
                    <a:pt x="384" y="1871"/>
                  </a:cubicBezTo>
                  <a:cubicBezTo>
                    <a:pt x="384" y="1861"/>
                    <a:pt x="538" y="1578"/>
                    <a:pt x="607" y="1578"/>
                  </a:cubicBezTo>
                  <a:cubicBezTo>
                    <a:pt x="614" y="1578"/>
                    <a:pt x="620" y="1581"/>
                    <a:pt x="625" y="1587"/>
                  </a:cubicBezTo>
                  <a:cubicBezTo>
                    <a:pt x="669" y="1641"/>
                    <a:pt x="613" y="1718"/>
                    <a:pt x="592" y="1849"/>
                  </a:cubicBezTo>
                  <a:cubicBezTo>
                    <a:pt x="548" y="2199"/>
                    <a:pt x="198" y="3053"/>
                    <a:pt x="220" y="3162"/>
                  </a:cubicBezTo>
                  <a:cubicBezTo>
                    <a:pt x="233" y="3217"/>
                    <a:pt x="307" y="3284"/>
                    <a:pt x="390" y="3284"/>
                  </a:cubicBezTo>
                  <a:cubicBezTo>
                    <a:pt x="439" y="3284"/>
                    <a:pt x="492" y="3260"/>
                    <a:pt x="537" y="3194"/>
                  </a:cubicBezTo>
                  <a:cubicBezTo>
                    <a:pt x="558" y="3166"/>
                    <a:pt x="572" y="3153"/>
                    <a:pt x="579" y="3153"/>
                  </a:cubicBezTo>
                  <a:lnTo>
                    <a:pt x="579" y="3153"/>
                  </a:lnTo>
                  <a:cubicBezTo>
                    <a:pt x="615" y="3153"/>
                    <a:pt x="526" y="3426"/>
                    <a:pt x="526" y="3534"/>
                  </a:cubicBezTo>
                  <a:cubicBezTo>
                    <a:pt x="519" y="3688"/>
                    <a:pt x="600" y="3748"/>
                    <a:pt x="675" y="3748"/>
                  </a:cubicBezTo>
                  <a:cubicBezTo>
                    <a:pt x="722" y="3748"/>
                    <a:pt x="768" y="3725"/>
                    <a:pt x="788" y="3687"/>
                  </a:cubicBezTo>
                  <a:cubicBezTo>
                    <a:pt x="867" y="3548"/>
                    <a:pt x="912" y="3492"/>
                    <a:pt x="939" y="3492"/>
                  </a:cubicBezTo>
                  <a:cubicBezTo>
                    <a:pt x="960" y="3492"/>
                    <a:pt x="970" y="3529"/>
                    <a:pt x="975" y="3588"/>
                  </a:cubicBezTo>
                  <a:cubicBezTo>
                    <a:pt x="981" y="3678"/>
                    <a:pt x="1048" y="3722"/>
                    <a:pt x="1118" y="3722"/>
                  </a:cubicBezTo>
                  <a:cubicBezTo>
                    <a:pt x="1175" y="3722"/>
                    <a:pt x="1234" y="3691"/>
                    <a:pt x="1259" y="3632"/>
                  </a:cubicBezTo>
                  <a:cubicBezTo>
                    <a:pt x="1279" y="3593"/>
                    <a:pt x="1488" y="3011"/>
                    <a:pt x="1550" y="3011"/>
                  </a:cubicBezTo>
                  <a:cubicBezTo>
                    <a:pt x="1558" y="3011"/>
                    <a:pt x="1563" y="3020"/>
                    <a:pt x="1565" y="3041"/>
                  </a:cubicBezTo>
                  <a:cubicBezTo>
                    <a:pt x="1571" y="3125"/>
                    <a:pt x="1636" y="3172"/>
                    <a:pt x="1702" y="3172"/>
                  </a:cubicBezTo>
                  <a:cubicBezTo>
                    <a:pt x="1767" y="3172"/>
                    <a:pt x="1834" y="3128"/>
                    <a:pt x="1850" y="3031"/>
                  </a:cubicBezTo>
                  <a:cubicBezTo>
                    <a:pt x="1882" y="2856"/>
                    <a:pt x="2035" y="2297"/>
                    <a:pt x="2057" y="2112"/>
                  </a:cubicBezTo>
                  <a:cubicBezTo>
                    <a:pt x="2091" y="1860"/>
                    <a:pt x="2167" y="1160"/>
                    <a:pt x="2331" y="17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5646;p77">
              <a:extLst>
                <a:ext uri="{FF2B5EF4-FFF2-40B4-BE49-F238E27FC236}">
                  <a16:creationId xmlns:a16="http://schemas.microsoft.com/office/drawing/2014/main" id="{8D1C956D-BD64-D16F-D0EB-2F20EF602DDE}"/>
                </a:ext>
              </a:extLst>
            </p:cNvPr>
            <p:cNvSpPr/>
            <p:nvPr/>
          </p:nvSpPr>
          <p:spPr>
            <a:xfrm>
              <a:off x="6117675" y="772425"/>
              <a:ext cx="18075" cy="13525"/>
            </a:xfrm>
            <a:custGeom>
              <a:avLst/>
              <a:gdLst/>
              <a:ahLst/>
              <a:cxnLst/>
              <a:rect l="l" t="t" r="r" b="b"/>
              <a:pathLst>
                <a:path w="723" h="541" extrusionOk="0">
                  <a:moveTo>
                    <a:pt x="646" y="1"/>
                  </a:moveTo>
                  <a:lnTo>
                    <a:pt x="624" y="23"/>
                  </a:lnTo>
                  <a:cubicBezTo>
                    <a:pt x="624" y="23"/>
                    <a:pt x="416" y="318"/>
                    <a:pt x="33" y="450"/>
                  </a:cubicBezTo>
                  <a:cubicBezTo>
                    <a:pt x="11" y="460"/>
                    <a:pt x="1" y="482"/>
                    <a:pt x="1" y="504"/>
                  </a:cubicBezTo>
                  <a:cubicBezTo>
                    <a:pt x="9" y="529"/>
                    <a:pt x="30" y="541"/>
                    <a:pt x="49" y="541"/>
                  </a:cubicBezTo>
                  <a:cubicBezTo>
                    <a:pt x="55" y="541"/>
                    <a:pt x="61" y="540"/>
                    <a:pt x="66" y="537"/>
                  </a:cubicBezTo>
                  <a:cubicBezTo>
                    <a:pt x="482" y="406"/>
                    <a:pt x="701" y="88"/>
                    <a:pt x="711" y="78"/>
                  </a:cubicBezTo>
                  <a:cubicBezTo>
                    <a:pt x="723" y="56"/>
                    <a:pt x="723" y="23"/>
                    <a:pt x="701" y="12"/>
                  </a:cubicBezTo>
                  <a:cubicBezTo>
                    <a:pt x="679" y="1"/>
                    <a:pt x="657" y="1"/>
                    <a:pt x="646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5647;p77">
              <a:extLst>
                <a:ext uri="{FF2B5EF4-FFF2-40B4-BE49-F238E27FC236}">
                  <a16:creationId xmlns:a16="http://schemas.microsoft.com/office/drawing/2014/main" id="{25C6E134-2A71-4D55-CB9F-E5A9A920CF90}"/>
                </a:ext>
              </a:extLst>
            </p:cNvPr>
            <p:cNvSpPr/>
            <p:nvPr/>
          </p:nvSpPr>
          <p:spPr>
            <a:xfrm>
              <a:off x="6130800" y="803050"/>
              <a:ext cx="6300" cy="20100"/>
            </a:xfrm>
            <a:custGeom>
              <a:avLst/>
              <a:gdLst/>
              <a:ahLst/>
              <a:cxnLst/>
              <a:rect l="l" t="t" r="r" b="b"/>
              <a:pathLst>
                <a:path w="252" h="804" extrusionOk="0">
                  <a:moveTo>
                    <a:pt x="208" y="1"/>
                  </a:moveTo>
                  <a:cubicBezTo>
                    <a:pt x="198" y="1"/>
                    <a:pt x="186" y="1"/>
                    <a:pt x="176" y="12"/>
                  </a:cubicBezTo>
                  <a:cubicBezTo>
                    <a:pt x="164" y="12"/>
                    <a:pt x="154" y="23"/>
                    <a:pt x="154" y="44"/>
                  </a:cubicBezTo>
                  <a:cubicBezTo>
                    <a:pt x="154" y="44"/>
                    <a:pt x="77" y="559"/>
                    <a:pt x="11" y="734"/>
                  </a:cubicBezTo>
                  <a:cubicBezTo>
                    <a:pt x="1" y="766"/>
                    <a:pt x="11" y="788"/>
                    <a:pt x="33" y="800"/>
                  </a:cubicBezTo>
                  <a:cubicBezTo>
                    <a:pt x="39" y="802"/>
                    <a:pt x="46" y="804"/>
                    <a:pt x="52" y="804"/>
                  </a:cubicBezTo>
                  <a:cubicBezTo>
                    <a:pt x="71" y="804"/>
                    <a:pt x="91" y="794"/>
                    <a:pt x="99" y="778"/>
                  </a:cubicBezTo>
                  <a:cubicBezTo>
                    <a:pt x="176" y="581"/>
                    <a:pt x="252" y="78"/>
                    <a:pt x="252" y="56"/>
                  </a:cubicBezTo>
                  <a:cubicBezTo>
                    <a:pt x="252" y="34"/>
                    <a:pt x="230" y="1"/>
                    <a:pt x="208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5648;p77">
              <a:extLst>
                <a:ext uri="{FF2B5EF4-FFF2-40B4-BE49-F238E27FC236}">
                  <a16:creationId xmlns:a16="http://schemas.microsoft.com/office/drawing/2014/main" id="{AC939C7A-8E59-52CD-7356-11C937F6360D}"/>
                </a:ext>
              </a:extLst>
            </p:cNvPr>
            <p:cNvSpPr/>
            <p:nvPr/>
          </p:nvSpPr>
          <p:spPr>
            <a:xfrm>
              <a:off x="6115750" y="800750"/>
              <a:ext cx="13150" cy="34700"/>
            </a:xfrm>
            <a:custGeom>
              <a:avLst/>
              <a:gdLst/>
              <a:ahLst/>
              <a:cxnLst/>
              <a:rect l="l" t="t" r="r" b="b"/>
              <a:pathLst>
                <a:path w="526" h="1388" extrusionOk="0">
                  <a:moveTo>
                    <a:pt x="471" y="1"/>
                  </a:moveTo>
                  <a:cubicBezTo>
                    <a:pt x="464" y="1"/>
                    <a:pt x="457" y="5"/>
                    <a:pt x="450" y="5"/>
                  </a:cubicBezTo>
                  <a:cubicBezTo>
                    <a:pt x="438" y="17"/>
                    <a:pt x="428" y="27"/>
                    <a:pt x="428" y="38"/>
                  </a:cubicBezTo>
                  <a:cubicBezTo>
                    <a:pt x="416" y="49"/>
                    <a:pt x="154" y="979"/>
                    <a:pt x="12" y="1318"/>
                  </a:cubicBezTo>
                  <a:cubicBezTo>
                    <a:pt x="1" y="1340"/>
                    <a:pt x="12" y="1373"/>
                    <a:pt x="34" y="1383"/>
                  </a:cubicBezTo>
                  <a:cubicBezTo>
                    <a:pt x="40" y="1386"/>
                    <a:pt x="46" y="1388"/>
                    <a:pt x="52" y="1388"/>
                  </a:cubicBezTo>
                  <a:cubicBezTo>
                    <a:pt x="71" y="1388"/>
                    <a:pt x="91" y="1375"/>
                    <a:pt x="100" y="1351"/>
                  </a:cubicBezTo>
                  <a:cubicBezTo>
                    <a:pt x="253" y="1011"/>
                    <a:pt x="504" y="104"/>
                    <a:pt x="515" y="60"/>
                  </a:cubicBezTo>
                  <a:cubicBezTo>
                    <a:pt x="526" y="38"/>
                    <a:pt x="515" y="5"/>
                    <a:pt x="482" y="5"/>
                  </a:cubicBezTo>
                  <a:cubicBezTo>
                    <a:pt x="479" y="2"/>
                    <a:pt x="475" y="1"/>
                    <a:pt x="471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5649;p77">
              <a:extLst>
                <a:ext uri="{FF2B5EF4-FFF2-40B4-BE49-F238E27FC236}">
                  <a16:creationId xmlns:a16="http://schemas.microsoft.com/office/drawing/2014/main" id="{7E56563B-DCA6-C815-AD7F-CCD76C6ECCC9}"/>
                </a:ext>
              </a:extLst>
            </p:cNvPr>
            <p:cNvSpPr/>
            <p:nvPr/>
          </p:nvSpPr>
          <p:spPr>
            <a:xfrm>
              <a:off x="6106200" y="798675"/>
              <a:ext cx="12325" cy="28225"/>
            </a:xfrm>
            <a:custGeom>
              <a:avLst/>
              <a:gdLst/>
              <a:ahLst/>
              <a:cxnLst/>
              <a:rect l="l" t="t" r="r" b="b"/>
              <a:pathLst>
                <a:path w="493" h="1129" extrusionOk="0">
                  <a:moveTo>
                    <a:pt x="460" y="1"/>
                  </a:moveTo>
                  <a:cubicBezTo>
                    <a:pt x="438" y="1"/>
                    <a:pt x="427" y="1"/>
                    <a:pt x="416" y="12"/>
                  </a:cubicBezTo>
                  <a:cubicBezTo>
                    <a:pt x="405" y="12"/>
                    <a:pt x="394" y="23"/>
                    <a:pt x="394" y="34"/>
                  </a:cubicBezTo>
                  <a:cubicBezTo>
                    <a:pt x="394" y="44"/>
                    <a:pt x="132" y="843"/>
                    <a:pt x="11" y="1051"/>
                  </a:cubicBezTo>
                  <a:cubicBezTo>
                    <a:pt x="0" y="1073"/>
                    <a:pt x="11" y="1106"/>
                    <a:pt x="33" y="1116"/>
                  </a:cubicBezTo>
                  <a:cubicBezTo>
                    <a:pt x="41" y="1125"/>
                    <a:pt x="51" y="1128"/>
                    <a:pt x="61" y="1128"/>
                  </a:cubicBezTo>
                  <a:cubicBezTo>
                    <a:pt x="77" y="1128"/>
                    <a:pt x="92" y="1119"/>
                    <a:pt x="98" y="1106"/>
                  </a:cubicBezTo>
                  <a:cubicBezTo>
                    <a:pt x="219" y="887"/>
                    <a:pt x="482" y="100"/>
                    <a:pt x="492" y="66"/>
                  </a:cubicBezTo>
                  <a:cubicBezTo>
                    <a:pt x="492" y="44"/>
                    <a:pt x="482" y="12"/>
                    <a:pt x="460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5650;p77">
              <a:extLst>
                <a:ext uri="{FF2B5EF4-FFF2-40B4-BE49-F238E27FC236}">
                  <a16:creationId xmlns:a16="http://schemas.microsoft.com/office/drawing/2014/main" id="{E9D4CFE5-28AB-F4E8-3800-74C11B070FF1}"/>
                </a:ext>
              </a:extLst>
            </p:cNvPr>
            <p:cNvSpPr/>
            <p:nvPr/>
          </p:nvSpPr>
          <p:spPr>
            <a:xfrm>
              <a:off x="6108650" y="481775"/>
              <a:ext cx="75225" cy="283850"/>
            </a:xfrm>
            <a:custGeom>
              <a:avLst/>
              <a:gdLst/>
              <a:ahLst/>
              <a:cxnLst/>
              <a:rect l="l" t="t" r="r" b="b"/>
              <a:pathLst>
                <a:path w="3009" h="11354" extrusionOk="0">
                  <a:moveTo>
                    <a:pt x="2068" y="0"/>
                  </a:moveTo>
                  <a:cubicBezTo>
                    <a:pt x="1215" y="426"/>
                    <a:pt x="821" y="6016"/>
                    <a:pt x="821" y="6016"/>
                  </a:cubicBezTo>
                  <a:lnTo>
                    <a:pt x="0" y="10851"/>
                  </a:lnTo>
                  <a:cubicBezTo>
                    <a:pt x="570" y="11289"/>
                    <a:pt x="1318" y="11354"/>
                    <a:pt x="1712" y="11354"/>
                  </a:cubicBezTo>
                  <a:cubicBezTo>
                    <a:pt x="1878" y="11354"/>
                    <a:pt x="1981" y="11342"/>
                    <a:pt x="1981" y="11342"/>
                  </a:cubicBezTo>
                  <a:lnTo>
                    <a:pt x="3009" y="5797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5651;p77">
              <a:extLst>
                <a:ext uri="{FF2B5EF4-FFF2-40B4-BE49-F238E27FC236}">
                  <a16:creationId xmlns:a16="http://schemas.microsoft.com/office/drawing/2014/main" id="{2E676011-F364-AE62-0229-FB611D8A0E9F}"/>
                </a:ext>
              </a:extLst>
            </p:cNvPr>
            <p:cNvSpPr/>
            <p:nvPr/>
          </p:nvSpPr>
          <p:spPr>
            <a:xfrm>
              <a:off x="6170175" y="343425"/>
              <a:ext cx="127550" cy="229525"/>
            </a:xfrm>
            <a:custGeom>
              <a:avLst/>
              <a:gdLst/>
              <a:ahLst/>
              <a:cxnLst/>
              <a:rect l="l" t="t" r="r" b="b"/>
              <a:pathLst>
                <a:path w="5102" h="9181" extrusionOk="0">
                  <a:moveTo>
                    <a:pt x="2130" y="1"/>
                  </a:moveTo>
                  <a:cubicBezTo>
                    <a:pt x="1510" y="1"/>
                    <a:pt x="851" y="383"/>
                    <a:pt x="548" y="765"/>
                  </a:cubicBezTo>
                  <a:cubicBezTo>
                    <a:pt x="263" y="1104"/>
                    <a:pt x="11" y="2394"/>
                    <a:pt x="318" y="3543"/>
                  </a:cubicBezTo>
                  <a:cubicBezTo>
                    <a:pt x="602" y="4615"/>
                    <a:pt x="307" y="7087"/>
                    <a:pt x="1" y="8870"/>
                  </a:cubicBezTo>
                  <a:cubicBezTo>
                    <a:pt x="1" y="8870"/>
                    <a:pt x="1391" y="9181"/>
                    <a:pt x="2785" y="9181"/>
                  </a:cubicBezTo>
                  <a:cubicBezTo>
                    <a:pt x="3482" y="9181"/>
                    <a:pt x="4179" y="9103"/>
                    <a:pt x="4704" y="8870"/>
                  </a:cubicBezTo>
                  <a:cubicBezTo>
                    <a:pt x="4704" y="8870"/>
                    <a:pt x="5101" y="326"/>
                    <a:pt x="3219" y="326"/>
                  </a:cubicBezTo>
                  <a:cubicBezTo>
                    <a:pt x="3152" y="326"/>
                    <a:pt x="3082" y="337"/>
                    <a:pt x="3008" y="360"/>
                  </a:cubicBezTo>
                  <a:cubicBezTo>
                    <a:pt x="2762" y="103"/>
                    <a:pt x="2451" y="1"/>
                    <a:pt x="2130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5652;p77">
              <a:extLst>
                <a:ext uri="{FF2B5EF4-FFF2-40B4-BE49-F238E27FC236}">
                  <a16:creationId xmlns:a16="http://schemas.microsoft.com/office/drawing/2014/main" id="{11FD854A-EA75-5229-8AB7-74B3C9273363}"/>
                </a:ext>
              </a:extLst>
            </p:cNvPr>
            <p:cNvSpPr/>
            <p:nvPr/>
          </p:nvSpPr>
          <p:spPr>
            <a:xfrm>
              <a:off x="6151300" y="470875"/>
              <a:ext cx="178325" cy="238125"/>
            </a:xfrm>
            <a:custGeom>
              <a:avLst/>
              <a:gdLst/>
              <a:ahLst/>
              <a:cxnLst/>
              <a:rect l="l" t="t" r="r" b="b"/>
              <a:pathLst>
                <a:path w="7133" h="9525" extrusionOk="0">
                  <a:moveTo>
                    <a:pt x="4045" y="1"/>
                  </a:moveTo>
                  <a:cubicBezTo>
                    <a:pt x="3385" y="1"/>
                    <a:pt x="2341" y="42"/>
                    <a:pt x="2341" y="42"/>
                  </a:cubicBezTo>
                  <a:cubicBezTo>
                    <a:pt x="2341" y="42"/>
                    <a:pt x="1073" y="217"/>
                    <a:pt x="362" y="436"/>
                  </a:cubicBezTo>
                  <a:cubicBezTo>
                    <a:pt x="275" y="677"/>
                    <a:pt x="209" y="1694"/>
                    <a:pt x="66" y="2940"/>
                  </a:cubicBezTo>
                  <a:cubicBezTo>
                    <a:pt x="1" y="3597"/>
                    <a:pt x="66" y="4187"/>
                    <a:pt x="493" y="4549"/>
                  </a:cubicBezTo>
                  <a:cubicBezTo>
                    <a:pt x="493" y="4549"/>
                    <a:pt x="220" y="9175"/>
                    <a:pt x="570" y="9296"/>
                  </a:cubicBezTo>
                  <a:cubicBezTo>
                    <a:pt x="717" y="9450"/>
                    <a:pt x="1337" y="9525"/>
                    <a:pt x="2145" y="9525"/>
                  </a:cubicBezTo>
                  <a:cubicBezTo>
                    <a:pt x="3852" y="9525"/>
                    <a:pt x="6398" y="9193"/>
                    <a:pt x="7110" y="8584"/>
                  </a:cubicBezTo>
                  <a:cubicBezTo>
                    <a:pt x="7132" y="6999"/>
                    <a:pt x="6038" y="5303"/>
                    <a:pt x="6203" y="490"/>
                  </a:cubicBezTo>
                  <a:cubicBezTo>
                    <a:pt x="5535" y="217"/>
                    <a:pt x="4694" y="53"/>
                    <a:pt x="4540" y="20"/>
                  </a:cubicBezTo>
                  <a:cubicBezTo>
                    <a:pt x="4468" y="6"/>
                    <a:pt x="4281" y="1"/>
                    <a:pt x="4045" y="1"/>
                  </a:cubicBezTo>
                  <a:close/>
                </a:path>
              </a:pathLst>
            </a:custGeom>
            <a:solidFill>
              <a:srgbClr val="9A9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5653;p77">
              <a:extLst>
                <a:ext uri="{FF2B5EF4-FFF2-40B4-BE49-F238E27FC236}">
                  <a16:creationId xmlns:a16="http://schemas.microsoft.com/office/drawing/2014/main" id="{B6DFA235-D3D3-34C7-CD92-6734421EEE59}"/>
                </a:ext>
              </a:extLst>
            </p:cNvPr>
            <p:cNvSpPr/>
            <p:nvPr/>
          </p:nvSpPr>
          <p:spPr>
            <a:xfrm>
              <a:off x="6162250" y="583200"/>
              <a:ext cx="17525" cy="3600"/>
            </a:xfrm>
            <a:custGeom>
              <a:avLst/>
              <a:gdLst/>
              <a:ahLst/>
              <a:cxnLst/>
              <a:rect l="l" t="t" r="r" b="b"/>
              <a:pathLst>
                <a:path w="701" h="144" extrusionOk="0">
                  <a:moveTo>
                    <a:pt x="66" y="1"/>
                  </a:moveTo>
                  <a:cubicBezTo>
                    <a:pt x="44" y="1"/>
                    <a:pt x="12" y="12"/>
                    <a:pt x="12" y="44"/>
                  </a:cubicBezTo>
                  <a:cubicBezTo>
                    <a:pt x="0" y="66"/>
                    <a:pt x="22" y="88"/>
                    <a:pt x="44" y="100"/>
                  </a:cubicBezTo>
                  <a:cubicBezTo>
                    <a:pt x="187" y="132"/>
                    <a:pt x="318" y="143"/>
                    <a:pt x="449" y="143"/>
                  </a:cubicBezTo>
                  <a:cubicBezTo>
                    <a:pt x="515" y="143"/>
                    <a:pt x="591" y="143"/>
                    <a:pt x="657" y="132"/>
                  </a:cubicBezTo>
                  <a:cubicBezTo>
                    <a:pt x="678" y="132"/>
                    <a:pt x="700" y="100"/>
                    <a:pt x="700" y="78"/>
                  </a:cubicBezTo>
                  <a:cubicBezTo>
                    <a:pt x="690" y="56"/>
                    <a:pt x="668" y="34"/>
                    <a:pt x="646" y="34"/>
                  </a:cubicBezTo>
                  <a:cubicBezTo>
                    <a:pt x="584" y="41"/>
                    <a:pt x="522" y="45"/>
                    <a:pt x="458" y="45"/>
                  </a:cubicBezTo>
                  <a:cubicBezTo>
                    <a:pt x="330" y="45"/>
                    <a:pt x="198" y="30"/>
                    <a:pt x="66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5654;p77">
              <a:extLst>
                <a:ext uri="{FF2B5EF4-FFF2-40B4-BE49-F238E27FC236}">
                  <a16:creationId xmlns:a16="http://schemas.microsoft.com/office/drawing/2014/main" id="{4B15EF6B-9493-49D7-0613-A4B5E8603F9F}"/>
                </a:ext>
              </a:extLst>
            </p:cNvPr>
            <p:cNvSpPr/>
            <p:nvPr/>
          </p:nvSpPr>
          <p:spPr>
            <a:xfrm>
              <a:off x="6207375" y="403000"/>
              <a:ext cx="52250" cy="91375"/>
            </a:xfrm>
            <a:custGeom>
              <a:avLst/>
              <a:gdLst/>
              <a:ahLst/>
              <a:cxnLst/>
              <a:rect l="l" t="t" r="r" b="b"/>
              <a:pathLst>
                <a:path w="2090" h="3655" extrusionOk="0">
                  <a:moveTo>
                    <a:pt x="1827" y="1"/>
                  </a:moveTo>
                  <a:lnTo>
                    <a:pt x="285" y="307"/>
                  </a:lnTo>
                  <a:cubicBezTo>
                    <a:pt x="317" y="614"/>
                    <a:pt x="77" y="2943"/>
                    <a:pt x="77" y="2943"/>
                  </a:cubicBezTo>
                  <a:cubicBezTo>
                    <a:pt x="0" y="3446"/>
                    <a:pt x="197" y="3654"/>
                    <a:pt x="558" y="3654"/>
                  </a:cubicBezTo>
                  <a:cubicBezTo>
                    <a:pt x="1608" y="3654"/>
                    <a:pt x="2089" y="2943"/>
                    <a:pt x="2089" y="2943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5655;p77">
              <a:extLst>
                <a:ext uri="{FF2B5EF4-FFF2-40B4-BE49-F238E27FC236}">
                  <a16:creationId xmlns:a16="http://schemas.microsoft.com/office/drawing/2014/main" id="{FB2EB20B-AEC0-6C4D-64BB-0546E1839046}"/>
                </a:ext>
              </a:extLst>
            </p:cNvPr>
            <p:cNvSpPr/>
            <p:nvPr/>
          </p:nvSpPr>
          <p:spPr>
            <a:xfrm>
              <a:off x="6210650" y="436625"/>
              <a:ext cx="23800" cy="25200"/>
            </a:xfrm>
            <a:custGeom>
              <a:avLst/>
              <a:gdLst/>
              <a:ahLst/>
              <a:cxnLst/>
              <a:rect l="l" t="t" r="r" b="b"/>
              <a:pathLst>
                <a:path w="952" h="1008" extrusionOk="0">
                  <a:moveTo>
                    <a:pt x="99" y="1"/>
                  </a:moveTo>
                  <a:cubicBezTo>
                    <a:pt x="66" y="351"/>
                    <a:pt x="33" y="712"/>
                    <a:pt x="1" y="1007"/>
                  </a:cubicBezTo>
                  <a:cubicBezTo>
                    <a:pt x="952" y="669"/>
                    <a:pt x="854" y="23"/>
                    <a:pt x="854" y="23"/>
                  </a:cubicBezTo>
                  <a:lnTo>
                    <a:pt x="99" y="1"/>
                  </a:ln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5656;p77">
              <a:extLst>
                <a:ext uri="{FF2B5EF4-FFF2-40B4-BE49-F238E27FC236}">
                  <a16:creationId xmlns:a16="http://schemas.microsoft.com/office/drawing/2014/main" id="{6528D641-DD98-232A-7B61-C7162EBD2AE3}"/>
                </a:ext>
              </a:extLst>
            </p:cNvPr>
            <p:cNvSpPr/>
            <p:nvPr/>
          </p:nvSpPr>
          <p:spPr>
            <a:xfrm>
              <a:off x="6180300" y="364275"/>
              <a:ext cx="79050" cy="89150"/>
            </a:xfrm>
            <a:custGeom>
              <a:avLst/>
              <a:gdLst/>
              <a:ahLst/>
              <a:cxnLst/>
              <a:rect l="l" t="t" r="r" b="b"/>
              <a:pathLst>
                <a:path w="3162" h="3566" extrusionOk="0">
                  <a:moveTo>
                    <a:pt x="1310" y="0"/>
                  </a:moveTo>
                  <a:cubicBezTo>
                    <a:pt x="907" y="0"/>
                    <a:pt x="524" y="140"/>
                    <a:pt x="296" y="500"/>
                  </a:cubicBezTo>
                  <a:cubicBezTo>
                    <a:pt x="0" y="970"/>
                    <a:pt x="208" y="1232"/>
                    <a:pt x="208" y="1703"/>
                  </a:cubicBezTo>
                  <a:cubicBezTo>
                    <a:pt x="208" y="2206"/>
                    <a:pt x="12" y="2928"/>
                    <a:pt x="416" y="3311"/>
                  </a:cubicBezTo>
                  <a:cubicBezTo>
                    <a:pt x="592" y="3468"/>
                    <a:pt x="860" y="3565"/>
                    <a:pt x="1162" y="3565"/>
                  </a:cubicBezTo>
                  <a:cubicBezTo>
                    <a:pt x="1593" y="3565"/>
                    <a:pt x="2091" y="3368"/>
                    <a:pt x="2484" y="2873"/>
                  </a:cubicBezTo>
                  <a:cubicBezTo>
                    <a:pt x="3162" y="2020"/>
                    <a:pt x="2997" y="598"/>
                    <a:pt x="2265" y="237"/>
                  </a:cubicBezTo>
                  <a:cubicBezTo>
                    <a:pt x="1983" y="94"/>
                    <a:pt x="1640" y="0"/>
                    <a:pt x="1310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5657;p77">
              <a:extLst>
                <a:ext uri="{FF2B5EF4-FFF2-40B4-BE49-F238E27FC236}">
                  <a16:creationId xmlns:a16="http://schemas.microsoft.com/office/drawing/2014/main" id="{0C83634F-98B4-8B8F-E986-D3EDD5F91BB4}"/>
                </a:ext>
              </a:extLst>
            </p:cNvPr>
            <p:cNvSpPr/>
            <p:nvPr/>
          </p:nvSpPr>
          <p:spPr>
            <a:xfrm>
              <a:off x="6176475" y="352250"/>
              <a:ext cx="86150" cy="49725"/>
            </a:xfrm>
            <a:custGeom>
              <a:avLst/>
              <a:gdLst/>
              <a:ahLst/>
              <a:cxnLst/>
              <a:rect l="l" t="t" r="r" b="b"/>
              <a:pathLst>
                <a:path w="3446" h="1989" extrusionOk="0">
                  <a:moveTo>
                    <a:pt x="1343" y="0"/>
                  </a:moveTo>
                  <a:cubicBezTo>
                    <a:pt x="1026" y="0"/>
                    <a:pt x="737" y="69"/>
                    <a:pt x="536" y="237"/>
                  </a:cubicBezTo>
                  <a:cubicBezTo>
                    <a:pt x="0" y="697"/>
                    <a:pt x="33" y="1397"/>
                    <a:pt x="33" y="1397"/>
                  </a:cubicBezTo>
                  <a:cubicBezTo>
                    <a:pt x="247" y="1413"/>
                    <a:pt x="433" y="1423"/>
                    <a:pt x="604" y="1423"/>
                  </a:cubicBezTo>
                  <a:cubicBezTo>
                    <a:pt x="1121" y="1423"/>
                    <a:pt x="1491" y="1329"/>
                    <a:pt x="2034" y="1025"/>
                  </a:cubicBezTo>
                  <a:cubicBezTo>
                    <a:pt x="2104" y="1250"/>
                    <a:pt x="2475" y="1989"/>
                    <a:pt x="2816" y="1989"/>
                  </a:cubicBezTo>
                  <a:cubicBezTo>
                    <a:pt x="2906" y="1989"/>
                    <a:pt x="2994" y="1938"/>
                    <a:pt x="3074" y="1812"/>
                  </a:cubicBezTo>
                  <a:cubicBezTo>
                    <a:pt x="3446" y="1200"/>
                    <a:pt x="3227" y="576"/>
                    <a:pt x="2571" y="281"/>
                  </a:cubicBezTo>
                  <a:cubicBezTo>
                    <a:pt x="2202" y="115"/>
                    <a:pt x="1750" y="0"/>
                    <a:pt x="1343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5658;p77">
              <a:extLst>
                <a:ext uri="{FF2B5EF4-FFF2-40B4-BE49-F238E27FC236}">
                  <a16:creationId xmlns:a16="http://schemas.microsoft.com/office/drawing/2014/main" id="{9280A8E2-C200-F60E-3742-B35FC44C6474}"/>
                </a:ext>
              </a:extLst>
            </p:cNvPr>
            <p:cNvSpPr/>
            <p:nvPr/>
          </p:nvSpPr>
          <p:spPr>
            <a:xfrm>
              <a:off x="6189600" y="406000"/>
              <a:ext cx="9300" cy="19175"/>
            </a:xfrm>
            <a:custGeom>
              <a:avLst/>
              <a:gdLst/>
              <a:ahLst/>
              <a:cxnLst/>
              <a:rect l="l" t="t" r="r" b="b"/>
              <a:pathLst>
                <a:path w="372" h="767" extrusionOk="0">
                  <a:moveTo>
                    <a:pt x="197" y="1"/>
                  </a:moveTo>
                  <a:cubicBezTo>
                    <a:pt x="186" y="1"/>
                    <a:pt x="165" y="12"/>
                    <a:pt x="165" y="23"/>
                  </a:cubicBezTo>
                  <a:cubicBezTo>
                    <a:pt x="143" y="144"/>
                    <a:pt x="109" y="263"/>
                    <a:pt x="77" y="384"/>
                  </a:cubicBezTo>
                  <a:cubicBezTo>
                    <a:pt x="22" y="548"/>
                    <a:pt x="0" y="625"/>
                    <a:pt x="33" y="657"/>
                  </a:cubicBezTo>
                  <a:cubicBezTo>
                    <a:pt x="66" y="723"/>
                    <a:pt x="109" y="767"/>
                    <a:pt x="340" y="767"/>
                  </a:cubicBezTo>
                  <a:cubicBezTo>
                    <a:pt x="361" y="767"/>
                    <a:pt x="372" y="756"/>
                    <a:pt x="372" y="734"/>
                  </a:cubicBezTo>
                  <a:cubicBezTo>
                    <a:pt x="372" y="723"/>
                    <a:pt x="361" y="712"/>
                    <a:pt x="340" y="712"/>
                  </a:cubicBezTo>
                  <a:cubicBezTo>
                    <a:pt x="121" y="712"/>
                    <a:pt x="99" y="669"/>
                    <a:pt x="77" y="625"/>
                  </a:cubicBezTo>
                  <a:cubicBezTo>
                    <a:pt x="66" y="603"/>
                    <a:pt x="99" y="494"/>
                    <a:pt x="131" y="395"/>
                  </a:cubicBezTo>
                  <a:cubicBezTo>
                    <a:pt x="165" y="285"/>
                    <a:pt x="197" y="154"/>
                    <a:pt x="219" y="34"/>
                  </a:cubicBezTo>
                  <a:cubicBezTo>
                    <a:pt x="219" y="12"/>
                    <a:pt x="208" y="1"/>
                    <a:pt x="197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5659;p77">
              <a:extLst>
                <a:ext uri="{FF2B5EF4-FFF2-40B4-BE49-F238E27FC236}">
                  <a16:creationId xmlns:a16="http://schemas.microsoft.com/office/drawing/2014/main" id="{90F04102-2B36-CE43-6A5B-52B5124A5227}"/>
                </a:ext>
              </a:extLst>
            </p:cNvPr>
            <p:cNvSpPr/>
            <p:nvPr/>
          </p:nvSpPr>
          <p:spPr>
            <a:xfrm>
              <a:off x="6219675" y="402825"/>
              <a:ext cx="21625" cy="20350"/>
            </a:xfrm>
            <a:custGeom>
              <a:avLst/>
              <a:gdLst/>
              <a:ahLst/>
              <a:cxnLst/>
              <a:rect l="l" t="t" r="r" b="b"/>
              <a:pathLst>
                <a:path w="865" h="814" extrusionOk="0">
                  <a:moveTo>
                    <a:pt x="398" y="0"/>
                  </a:moveTo>
                  <a:cubicBezTo>
                    <a:pt x="343" y="0"/>
                    <a:pt x="289" y="13"/>
                    <a:pt x="241" y="40"/>
                  </a:cubicBezTo>
                  <a:cubicBezTo>
                    <a:pt x="55" y="139"/>
                    <a:pt x="0" y="380"/>
                    <a:pt x="110" y="577"/>
                  </a:cubicBezTo>
                  <a:cubicBezTo>
                    <a:pt x="189" y="727"/>
                    <a:pt x="331" y="814"/>
                    <a:pt x="473" y="814"/>
                  </a:cubicBezTo>
                  <a:cubicBezTo>
                    <a:pt x="528" y="814"/>
                    <a:pt x="583" y="801"/>
                    <a:pt x="635" y="774"/>
                  </a:cubicBezTo>
                  <a:cubicBezTo>
                    <a:pt x="810" y="686"/>
                    <a:pt x="865" y="434"/>
                    <a:pt x="766" y="237"/>
                  </a:cubicBezTo>
                  <a:cubicBezTo>
                    <a:pt x="687" y="87"/>
                    <a:pt x="539" y="0"/>
                    <a:pt x="398" y="0"/>
                  </a:cubicBezTo>
                  <a:close/>
                </a:path>
              </a:pathLst>
            </a:custGeom>
            <a:solidFill>
              <a:srgbClr val="DC9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5660;p77">
              <a:extLst>
                <a:ext uri="{FF2B5EF4-FFF2-40B4-BE49-F238E27FC236}">
                  <a16:creationId xmlns:a16="http://schemas.microsoft.com/office/drawing/2014/main" id="{815C1505-E79D-61E3-3A76-4EF6EC11F01F}"/>
                </a:ext>
              </a:extLst>
            </p:cNvPr>
            <p:cNvSpPr/>
            <p:nvPr/>
          </p:nvSpPr>
          <p:spPr>
            <a:xfrm>
              <a:off x="6196975" y="430000"/>
              <a:ext cx="20525" cy="5025"/>
            </a:xfrm>
            <a:custGeom>
              <a:avLst/>
              <a:gdLst/>
              <a:ahLst/>
              <a:cxnLst/>
              <a:rect l="l" t="t" r="r" b="b"/>
              <a:pathLst>
                <a:path w="821" h="201" extrusionOk="0">
                  <a:moveTo>
                    <a:pt x="665" y="0"/>
                  </a:moveTo>
                  <a:cubicBezTo>
                    <a:pt x="472" y="0"/>
                    <a:pt x="203" y="27"/>
                    <a:pt x="23" y="135"/>
                  </a:cubicBezTo>
                  <a:cubicBezTo>
                    <a:pt x="11" y="146"/>
                    <a:pt x="1" y="168"/>
                    <a:pt x="11" y="178"/>
                  </a:cubicBezTo>
                  <a:cubicBezTo>
                    <a:pt x="23" y="190"/>
                    <a:pt x="33" y="200"/>
                    <a:pt x="45" y="200"/>
                  </a:cubicBezTo>
                  <a:lnTo>
                    <a:pt x="66" y="200"/>
                  </a:lnTo>
                  <a:cubicBezTo>
                    <a:pt x="274" y="69"/>
                    <a:pt x="635" y="69"/>
                    <a:pt x="777" y="69"/>
                  </a:cubicBezTo>
                  <a:cubicBezTo>
                    <a:pt x="799" y="69"/>
                    <a:pt x="821" y="59"/>
                    <a:pt x="821" y="37"/>
                  </a:cubicBezTo>
                  <a:cubicBezTo>
                    <a:pt x="821" y="15"/>
                    <a:pt x="799" y="3"/>
                    <a:pt x="777" y="3"/>
                  </a:cubicBezTo>
                  <a:cubicBezTo>
                    <a:pt x="744" y="2"/>
                    <a:pt x="706" y="0"/>
                    <a:pt x="665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661;p77">
              <a:extLst>
                <a:ext uri="{FF2B5EF4-FFF2-40B4-BE49-F238E27FC236}">
                  <a16:creationId xmlns:a16="http://schemas.microsoft.com/office/drawing/2014/main" id="{AC9B046C-1E3A-0102-FADB-775F9C64E365}"/>
                </a:ext>
              </a:extLst>
            </p:cNvPr>
            <p:cNvSpPr/>
            <p:nvPr/>
          </p:nvSpPr>
          <p:spPr>
            <a:xfrm>
              <a:off x="6200275" y="389875"/>
              <a:ext cx="17225" cy="4400"/>
            </a:xfrm>
            <a:custGeom>
              <a:avLst/>
              <a:gdLst/>
              <a:ahLst/>
              <a:cxnLst/>
              <a:rect l="l" t="t" r="r" b="b"/>
              <a:pathLst>
                <a:path w="689" h="176" extrusionOk="0">
                  <a:moveTo>
                    <a:pt x="372" y="1"/>
                  </a:moveTo>
                  <a:cubicBezTo>
                    <a:pt x="131" y="1"/>
                    <a:pt x="0" y="143"/>
                    <a:pt x="0" y="143"/>
                  </a:cubicBezTo>
                  <a:cubicBezTo>
                    <a:pt x="9" y="160"/>
                    <a:pt x="27" y="167"/>
                    <a:pt x="52" y="167"/>
                  </a:cubicBezTo>
                  <a:cubicBezTo>
                    <a:pt x="119" y="167"/>
                    <a:pt x="235" y="118"/>
                    <a:pt x="339" y="110"/>
                  </a:cubicBezTo>
                  <a:cubicBezTo>
                    <a:pt x="348" y="109"/>
                    <a:pt x="358" y="109"/>
                    <a:pt x="368" y="109"/>
                  </a:cubicBezTo>
                  <a:cubicBezTo>
                    <a:pt x="486" y="109"/>
                    <a:pt x="639" y="166"/>
                    <a:pt x="689" y="176"/>
                  </a:cubicBezTo>
                  <a:cubicBezTo>
                    <a:pt x="667" y="77"/>
                    <a:pt x="514" y="1"/>
                    <a:pt x="372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662;p77">
              <a:extLst>
                <a:ext uri="{FF2B5EF4-FFF2-40B4-BE49-F238E27FC236}">
                  <a16:creationId xmlns:a16="http://schemas.microsoft.com/office/drawing/2014/main" id="{BBCFDDA3-E452-6B19-6A82-EFE043605834}"/>
                </a:ext>
              </a:extLst>
            </p:cNvPr>
            <p:cNvSpPr/>
            <p:nvPr/>
          </p:nvSpPr>
          <p:spPr>
            <a:xfrm>
              <a:off x="6201350" y="396275"/>
              <a:ext cx="13975" cy="2100"/>
            </a:xfrm>
            <a:custGeom>
              <a:avLst/>
              <a:gdLst/>
              <a:ahLst/>
              <a:cxnLst/>
              <a:rect l="l" t="t" r="r" b="b"/>
              <a:pathLst>
                <a:path w="559" h="84" extrusionOk="0">
                  <a:moveTo>
                    <a:pt x="271" y="0"/>
                  </a:moveTo>
                  <a:cubicBezTo>
                    <a:pt x="179" y="0"/>
                    <a:pt x="83" y="4"/>
                    <a:pt x="23" y="18"/>
                  </a:cubicBezTo>
                  <a:cubicBezTo>
                    <a:pt x="11" y="18"/>
                    <a:pt x="1" y="40"/>
                    <a:pt x="1" y="62"/>
                  </a:cubicBezTo>
                  <a:cubicBezTo>
                    <a:pt x="1" y="73"/>
                    <a:pt x="23" y="84"/>
                    <a:pt x="33" y="84"/>
                  </a:cubicBezTo>
                  <a:lnTo>
                    <a:pt x="45" y="84"/>
                  </a:lnTo>
                  <a:cubicBezTo>
                    <a:pt x="88" y="73"/>
                    <a:pt x="155" y="69"/>
                    <a:pt x="225" y="69"/>
                  </a:cubicBezTo>
                  <a:cubicBezTo>
                    <a:pt x="364" y="69"/>
                    <a:pt x="514" y="84"/>
                    <a:pt x="514" y="84"/>
                  </a:cubicBezTo>
                  <a:cubicBezTo>
                    <a:pt x="536" y="84"/>
                    <a:pt x="558" y="62"/>
                    <a:pt x="558" y="51"/>
                  </a:cubicBezTo>
                  <a:cubicBezTo>
                    <a:pt x="558" y="29"/>
                    <a:pt x="548" y="7"/>
                    <a:pt x="526" y="7"/>
                  </a:cubicBezTo>
                  <a:cubicBezTo>
                    <a:pt x="513" y="7"/>
                    <a:pt x="396" y="0"/>
                    <a:pt x="271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5663;p77">
              <a:extLst>
                <a:ext uri="{FF2B5EF4-FFF2-40B4-BE49-F238E27FC236}">
                  <a16:creationId xmlns:a16="http://schemas.microsoft.com/office/drawing/2014/main" id="{A62A7EF4-EEFA-D586-5EF5-D2CAA8D717D9}"/>
                </a:ext>
              </a:extLst>
            </p:cNvPr>
            <p:cNvSpPr/>
            <p:nvPr/>
          </p:nvSpPr>
          <p:spPr>
            <a:xfrm>
              <a:off x="6204350" y="396450"/>
              <a:ext cx="5225" cy="9025"/>
            </a:xfrm>
            <a:custGeom>
              <a:avLst/>
              <a:gdLst/>
              <a:ahLst/>
              <a:cxnLst/>
              <a:rect l="l" t="t" r="r" b="b"/>
              <a:pathLst>
                <a:path w="209" h="361" extrusionOk="0">
                  <a:moveTo>
                    <a:pt x="110" y="0"/>
                  </a:moveTo>
                  <a:cubicBezTo>
                    <a:pt x="56" y="0"/>
                    <a:pt x="1" y="88"/>
                    <a:pt x="1" y="186"/>
                  </a:cubicBezTo>
                  <a:cubicBezTo>
                    <a:pt x="1" y="285"/>
                    <a:pt x="56" y="361"/>
                    <a:pt x="110" y="361"/>
                  </a:cubicBezTo>
                  <a:cubicBezTo>
                    <a:pt x="165" y="361"/>
                    <a:pt x="209" y="285"/>
                    <a:pt x="209" y="186"/>
                  </a:cubicBezTo>
                  <a:cubicBezTo>
                    <a:pt x="209" y="88"/>
                    <a:pt x="165" y="0"/>
                    <a:pt x="110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664;p77">
              <a:extLst>
                <a:ext uri="{FF2B5EF4-FFF2-40B4-BE49-F238E27FC236}">
                  <a16:creationId xmlns:a16="http://schemas.microsoft.com/office/drawing/2014/main" id="{F39DB833-F62B-CE5E-7A66-3FC6105F5FB6}"/>
                </a:ext>
              </a:extLst>
            </p:cNvPr>
            <p:cNvSpPr/>
            <p:nvPr/>
          </p:nvSpPr>
          <p:spPr>
            <a:xfrm>
              <a:off x="6181675" y="393025"/>
              <a:ext cx="10950" cy="4000"/>
            </a:xfrm>
            <a:custGeom>
              <a:avLst/>
              <a:gdLst/>
              <a:ahLst/>
              <a:cxnLst/>
              <a:rect l="l" t="t" r="r" b="b"/>
              <a:pathLst>
                <a:path w="438" h="160" extrusionOk="0">
                  <a:moveTo>
                    <a:pt x="224" y="0"/>
                  </a:moveTo>
                  <a:cubicBezTo>
                    <a:pt x="191" y="0"/>
                    <a:pt x="156" y="5"/>
                    <a:pt x="120" y="17"/>
                  </a:cubicBezTo>
                  <a:cubicBezTo>
                    <a:pt x="22" y="39"/>
                    <a:pt x="11" y="82"/>
                    <a:pt x="0" y="159"/>
                  </a:cubicBezTo>
                  <a:cubicBezTo>
                    <a:pt x="55" y="104"/>
                    <a:pt x="98" y="82"/>
                    <a:pt x="164" y="82"/>
                  </a:cubicBezTo>
                  <a:cubicBezTo>
                    <a:pt x="216" y="82"/>
                    <a:pt x="300" y="106"/>
                    <a:pt x="362" y="106"/>
                  </a:cubicBezTo>
                  <a:cubicBezTo>
                    <a:pt x="403" y="106"/>
                    <a:pt x="433" y="95"/>
                    <a:pt x="438" y="60"/>
                  </a:cubicBezTo>
                  <a:cubicBezTo>
                    <a:pt x="438" y="60"/>
                    <a:pt x="344" y="0"/>
                    <a:pt x="224" y="0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5665;p77">
              <a:extLst>
                <a:ext uri="{FF2B5EF4-FFF2-40B4-BE49-F238E27FC236}">
                  <a16:creationId xmlns:a16="http://schemas.microsoft.com/office/drawing/2014/main" id="{0C26055E-7CAD-A17A-4B6E-8A4B166265AF}"/>
                </a:ext>
              </a:extLst>
            </p:cNvPr>
            <p:cNvSpPr/>
            <p:nvPr/>
          </p:nvSpPr>
          <p:spPr>
            <a:xfrm>
              <a:off x="6184675" y="397200"/>
              <a:ext cx="9600" cy="4200"/>
            </a:xfrm>
            <a:custGeom>
              <a:avLst/>
              <a:gdLst/>
              <a:ahLst/>
              <a:cxnLst/>
              <a:rect l="l" t="t" r="r" b="b"/>
              <a:pathLst>
                <a:path w="384" h="168" extrusionOk="0">
                  <a:moveTo>
                    <a:pt x="316" y="1"/>
                  </a:moveTo>
                  <a:cubicBezTo>
                    <a:pt x="243" y="1"/>
                    <a:pt x="179" y="29"/>
                    <a:pt x="131" y="58"/>
                  </a:cubicBezTo>
                  <a:cubicBezTo>
                    <a:pt x="99" y="68"/>
                    <a:pt x="66" y="90"/>
                    <a:pt x="33" y="90"/>
                  </a:cubicBezTo>
                  <a:cubicBezTo>
                    <a:pt x="22" y="90"/>
                    <a:pt x="0" y="112"/>
                    <a:pt x="0" y="134"/>
                  </a:cubicBezTo>
                  <a:cubicBezTo>
                    <a:pt x="0" y="145"/>
                    <a:pt x="22" y="167"/>
                    <a:pt x="44" y="167"/>
                  </a:cubicBezTo>
                  <a:cubicBezTo>
                    <a:pt x="88" y="156"/>
                    <a:pt x="121" y="145"/>
                    <a:pt x="165" y="124"/>
                  </a:cubicBezTo>
                  <a:cubicBezTo>
                    <a:pt x="209" y="96"/>
                    <a:pt x="254" y="77"/>
                    <a:pt x="305" y="77"/>
                  </a:cubicBezTo>
                  <a:cubicBezTo>
                    <a:pt x="316" y="77"/>
                    <a:pt x="328" y="78"/>
                    <a:pt x="340" y="80"/>
                  </a:cubicBezTo>
                  <a:cubicBezTo>
                    <a:pt x="362" y="80"/>
                    <a:pt x="383" y="68"/>
                    <a:pt x="383" y="47"/>
                  </a:cubicBezTo>
                  <a:cubicBezTo>
                    <a:pt x="383" y="25"/>
                    <a:pt x="372" y="3"/>
                    <a:pt x="350" y="3"/>
                  </a:cubicBezTo>
                  <a:cubicBezTo>
                    <a:pt x="339" y="1"/>
                    <a:pt x="327" y="1"/>
                    <a:pt x="316" y="1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5666;p77">
              <a:extLst>
                <a:ext uri="{FF2B5EF4-FFF2-40B4-BE49-F238E27FC236}">
                  <a16:creationId xmlns:a16="http://schemas.microsoft.com/office/drawing/2014/main" id="{1CEC416B-2530-5AE6-5042-A2D014BEDD64}"/>
                </a:ext>
              </a:extLst>
            </p:cNvPr>
            <p:cNvSpPr/>
            <p:nvPr/>
          </p:nvSpPr>
          <p:spPr>
            <a:xfrm>
              <a:off x="6185750" y="399175"/>
              <a:ext cx="4400" cy="7400"/>
            </a:xfrm>
            <a:custGeom>
              <a:avLst/>
              <a:gdLst/>
              <a:ahLst/>
              <a:cxnLst/>
              <a:rect l="l" t="t" r="r" b="b"/>
              <a:pathLst>
                <a:path w="176" h="296" extrusionOk="0">
                  <a:moveTo>
                    <a:pt x="88" y="1"/>
                  </a:moveTo>
                  <a:cubicBezTo>
                    <a:pt x="45" y="1"/>
                    <a:pt x="1" y="66"/>
                    <a:pt x="1" y="154"/>
                  </a:cubicBezTo>
                  <a:cubicBezTo>
                    <a:pt x="1" y="230"/>
                    <a:pt x="45" y="296"/>
                    <a:pt x="88" y="296"/>
                  </a:cubicBezTo>
                  <a:cubicBezTo>
                    <a:pt x="132" y="296"/>
                    <a:pt x="176" y="230"/>
                    <a:pt x="176" y="154"/>
                  </a:cubicBezTo>
                  <a:cubicBezTo>
                    <a:pt x="176" y="66"/>
                    <a:pt x="132" y="1"/>
                    <a:pt x="8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5667;p77">
              <a:extLst>
                <a:ext uri="{FF2B5EF4-FFF2-40B4-BE49-F238E27FC236}">
                  <a16:creationId xmlns:a16="http://schemas.microsoft.com/office/drawing/2014/main" id="{B7B50DD4-16AD-BBA4-0323-FFCE58921894}"/>
                </a:ext>
              </a:extLst>
            </p:cNvPr>
            <p:cNvSpPr/>
            <p:nvPr/>
          </p:nvSpPr>
          <p:spPr>
            <a:xfrm>
              <a:off x="6226525" y="375900"/>
              <a:ext cx="48700" cy="52300"/>
            </a:xfrm>
            <a:custGeom>
              <a:avLst/>
              <a:gdLst/>
              <a:ahLst/>
              <a:cxnLst/>
              <a:rect l="l" t="t" r="r" b="b"/>
              <a:pathLst>
                <a:path w="1948" h="2092" extrusionOk="0">
                  <a:moveTo>
                    <a:pt x="535" y="1"/>
                  </a:moveTo>
                  <a:cubicBezTo>
                    <a:pt x="198" y="1"/>
                    <a:pt x="32" y="79"/>
                    <a:pt x="32" y="79"/>
                  </a:cubicBezTo>
                  <a:cubicBezTo>
                    <a:pt x="0" y="538"/>
                    <a:pt x="164" y="1008"/>
                    <a:pt x="394" y="1314"/>
                  </a:cubicBezTo>
                  <a:cubicBezTo>
                    <a:pt x="601" y="1599"/>
                    <a:pt x="744" y="2091"/>
                    <a:pt x="744" y="2091"/>
                  </a:cubicBezTo>
                  <a:cubicBezTo>
                    <a:pt x="744" y="2091"/>
                    <a:pt x="853" y="1599"/>
                    <a:pt x="601" y="1205"/>
                  </a:cubicBezTo>
                  <a:lnTo>
                    <a:pt x="601" y="1205"/>
                  </a:lnTo>
                  <a:cubicBezTo>
                    <a:pt x="615" y="1207"/>
                    <a:pt x="629" y="1207"/>
                    <a:pt x="641" y="1207"/>
                  </a:cubicBezTo>
                  <a:cubicBezTo>
                    <a:pt x="928" y="1207"/>
                    <a:pt x="867" y="791"/>
                    <a:pt x="1162" y="791"/>
                  </a:cubicBezTo>
                  <a:cubicBezTo>
                    <a:pt x="1280" y="791"/>
                    <a:pt x="1454" y="857"/>
                    <a:pt x="1728" y="1041"/>
                  </a:cubicBezTo>
                  <a:cubicBezTo>
                    <a:pt x="1728" y="1041"/>
                    <a:pt x="1947" y="254"/>
                    <a:pt x="1170" y="79"/>
                  </a:cubicBezTo>
                  <a:cubicBezTo>
                    <a:pt x="915" y="20"/>
                    <a:pt x="703" y="1"/>
                    <a:pt x="535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668;p77">
              <a:extLst>
                <a:ext uri="{FF2B5EF4-FFF2-40B4-BE49-F238E27FC236}">
                  <a16:creationId xmlns:a16="http://schemas.microsoft.com/office/drawing/2014/main" id="{DAAF29E5-FB4F-8C02-9F34-3E3F9AAF7D0D}"/>
                </a:ext>
              </a:extLst>
            </p:cNvPr>
            <p:cNvSpPr/>
            <p:nvPr/>
          </p:nvSpPr>
          <p:spPr>
            <a:xfrm>
              <a:off x="6240725" y="393775"/>
              <a:ext cx="30325" cy="26000"/>
            </a:xfrm>
            <a:custGeom>
              <a:avLst/>
              <a:gdLst/>
              <a:ahLst/>
              <a:cxnLst/>
              <a:rect l="l" t="t" r="r" b="b"/>
              <a:pathLst>
                <a:path w="1213" h="1040" extrusionOk="0">
                  <a:moveTo>
                    <a:pt x="792" y="0"/>
                  </a:moveTo>
                  <a:cubicBezTo>
                    <a:pt x="687" y="0"/>
                    <a:pt x="580" y="48"/>
                    <a:pt x="504" y="151"/>
                  </a:cubicBezTo>
                  <a:cubicBezTo>
                    <a:pt x="361" y="326"/>
                    <a:pt x="1" y="1004"/>
                    <a:pt x="558" y="1037"/>
                  </a:cubicBezTo>
                  <a:cubicBezTo>
                    <a:pt x="579" y="1038"/>
                    <a:pt x="600" y="1039"/>
                    <a:pt x="619" y="1039"/>
                  </a:cubicBezTo>
                  <a:cubicBezTo>
                    <a:pt x="1153" y="1039"/>
                    <a:pt x="1212" y="483"/>
                    <a:pt x="1149" y="282"/>
                  </a:cubicBezTo>
                  <a:cubicBezTo>
                    <a:pt x="1097" y="101"/>
                    <a:pt x="946" y="0"/>
                    <a:pt x="792" y="0"/>
                  </a:cubicBez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669;p77">
              <a:extLst>
                <a:ext uri="{FF2B5EF4-FFF2-40B4-BE49-F238E27FC236}">
                  <a16:creationId xmlns:a16="http://schemas.microsoft.com/office/drawing/2014/main" id="{71B92242-56F7-E973-2260-63F38A3EA2C9}"/>
                </a:ext>
              </a:extLst>
            </p:cNvPr>
            <p:cNvSpPr/>
            <p:nvPr/>
          </p:nvSpPr>
          <p:spPr>
            <a:xfrm>
              <a:off x="6253325" y="398550"/>
              <a:ext cx="11225" cy="12950"/>
            </a:xfrm>
            <a:custGeom>
              <a:avLst/>
              <a:gdLst/>
              <a:ahLst/>
              <a:cxnLst/>
              <a:rect l="l" t="t" r="r" b="b"/>
              <a:pathLst>
                <a:path w="449" h="518" extrusionOk="0">
                  <a:moveTo>
                    <a:pt x="278" y="1"/>
                  </a:moveTo>
                  <a:cubicBezTo>
                    <a:pt x="237" y="1"/>
                    <a:pt x="198" y="12"/>
                    <a:pt x="164" y="36"/>
                  </a:cubicBezTo>
                  <a:cubicBezTo>
                    <a:pt x="54" y="124"/>
                    <a:pt x="0" y="310"/>
                    <a:pt x="44" y="496"/>
                  </a:cubicBezTo>
                  <a:cubicBezTo>
                    <a:pt x="44" y="507"/>
                    <a:pt x="66" y="518"/>
                    <a:pt x="76" y="518"/>
                  </a:cubicBezTo>
                  <a:lnTo>
                    <a:pt x="88" y="518"/>
                  </a:lnTo>
                  <a:cubicBezTo>
                    <a:pt x="98" y="518"/>
                    <a:pt x="109" y="496"/>
                    <a:pt x="109" y="485"/>
                  </a:cubicBezTo>
                  <a:cubicBezTo>
                    <a:pt x="66" y="321"/>
                    <a:pt x="109" y="157"/>
                    <a:pt x="207" y="91"/>
                  </a:cubicBezTo>
                  <a:cubicBezTo>
                    <a:pt x="233" y="76"/>
                    <a:pt x="259" y="68"/>
                    <a:pt x="286" y="68"/>
                  </a:cubicBezTo>
                  <a:cubicBezTo>
                    <a:pt x="318" y="68"/>
                    <a:pt x="353" y="79"/>
                    <a:pt x="394" y="102"/>
                  </a:cubicBezTo>
                  <a:cubicBezTo>
                    <a:pt x="398" y="107"/>
                    <a:pt x="405" y="110"/>
                    <a:pt x="411" y="110"/>
                  </a:cubicBezTo>
                  <a:cubicBezTo>
                    <a:pt x="421" y="110"/>
                    <a:pt x="431" y="104"/>
                    <a:pt x="438" y="91"/>
                  </a:cubicBezTo>
                  <a:cubicBezTo>
                    <a:pt x="448" y="80"/>
                    <a:pt x="438" y="58"/>
                    <a:pt x="426" y="48"/>
                  </a:cubicBezTo>
                  <a:cubicBezTo>
                    <a:pt x="378" y="17"/>
                    <a:pt x="327" y="1"/>
                    <a:pt x="278" y="1"/>
                  </a:cubicBezTo>
                  <a:close/>
                </a:path>
              </a:pathLst>
            </a:custGeom>
            <a:solidFill>
              <a:srgbClr val="424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670;p77">
              <a:extLst>
                <a:ext uri="{FF2B5EF4-FFF2-40B4-BE49-F238E27FC236}">
                  <a16:creationId xmlns:a16="http://schemas.microsoft.com/office/drawing/2014/main" id="{2D218DB5-8451-A8A8-AB56-450DB58B30FB}"/>
                </a:ext>
              </a:extLst>
            </p:cNvPr>
            <p:cNvSpPr/>
            <p:nvPr/>
          </p:nvSpPr>
          <p:spPr>
            <a:xfrm>
              <a:off x="6255775" y="414225"/>
              <a:ext cx="6575" cy="12600"/>
            </a:xfrm>
            <a:custGeom>
              <a:avLst/>
              <a:gdLst/>
              <a:ahLst/>
              <a:cxnLst/>
              <a:rect l="l" t="t" r="r" b="b"/>
              <a:pathLst>
                <a:path w="263" h="504" extrusionOk="0">
                  <a:moveTo>
                    <a:pt x="131" y="0"/>
                  </a:moveTo>
                  <a:cubicBezTo>
                    <a:pt x="66" y="0"/>
                    <a:pt x="0" y="109"/>
                    <a:pt x="0" y="252"/>
                  </a:cubicBezTo>
                  <a:cubicBezTo>
                    <a:pt x="0" y="394"/>
                    <a:pt x="66" y="503"/>
                    <a:pt x="131" y="503"/>
                  </a:cubicBezTo>
                  <a:cubicBezTo>
                    <a:pt x="208" y="503"/>
                    <a:pt x="263" y="394"/>
                    <a:pt x="263" y="252"/>
                  </a:cubicBezTo>
                  <a:cubicBezTo>
                    <a:pt x="263" y="109"/>
                    <a:pt x="208" y="0"/>
                    <a:pt x="131" y="0"/>
                  </a:cubicBezTo>
                  <a:close/>
                </a:path>
              </a:pathLst>
            </a:custGeom>
            <a:solidFill>
              <a:srgbClr val="F7D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671;p77">
              <a:extLst>
                <a:ext uri="{FF2B5EF4-FFF2-40B4-BE49-F238E27FC236}">
                  <a16:creationId xmlns:a16="http://schemas.microsoft.com/office/drawing/2014/main" id="{B7DD217C-914A-1D9F-7BC1-87BEAAF0EB2C}"/>
                </a:ext>
              </a:extLst>
            </p:cNvPr>
            <p:cNvSpPr/>
            <p:nvPr/>
          </p:nvSpPr>
          <p:spPr>
            <a:xfrm>
              <a:off x="6217775" y="493250"/>
              <a:ext cx="13675" cy="216850"/>
            </a:xfrm>
            <a:custGeom>
              <a:avLst/>
              <a:gdLst/>
              <a:ahLst/>
              <a:cxnLst/>
              <a:rect l="l" t="t" r="r" b="b"/>
              <a:pathLst>
                <a:path w="547" h="8674" extrusionOk="0">
                  <a:moveTo>
                    <a:pt x="153" y="0"/>
                  </a:moveTo>
                  <a:cubicBezTo>
                    <a:pt x="120" y="0"/>
                    <a:pt x="98" y="11"/>
                    <a:pt x="98" y="44"/>
                  </a:cubicBezTo>
                  <a:cubicBezTo>
                    <a:pt x="0" y="864"/>
                    <a:pt x="109" y="2439"/>
                    <a:pt x="207" y="4113"/>
                  </a:cubicBezTo>
                  <a:cubicBezTo>
                    <a:pt x="328" y="5863"/>
                    <a:pt x="448" y="7679"/>
                    <a:pt x="328" y="8620"/>
                  </a:cubicBezTo>
                  <a:cubicBezTo>
                    <a:pt x="328" y="8652"/>
                    <a:pt x="339" y="8674"/>
                    <a:pt x="372" y="8674"/>
                  </a:cubicBezTo>
                  <a:cubicBezTo>
                    <a:pt x="394" y="8674"/>
                    <a:pt x="416" y="8663"/>
                    <a:pt x="426" y="8630"/>
                  </a:cubicBezTo>
                  <a:cubicBezTo>
                    <a:pt x="547" y="7679"/>
                    <a:pt x="426" y="5863"/>
                    <a:pt x="306" y="4102"/>
                  </a:cubicBezTo>
                  <a:cubicBezTo>
                    <a:pt x="197" y="2439"/>
                    <a:pt x="98" y="864"/>
                    <a:pt x="186" y="55"/>
                  </a:cubicBezTo>
                  <a:cubicBezTo>
                    <a:pt x="197" y="22"/>
                    <a:pt x="175" y="0"/>
                    <a:pt x="153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672;p77">
              <a:extLst>
                <a:ext uri="{FF2B5EF4-FFF2-40B4-BE49-F238E27FC236}">
                  <a16:creationId xmlns:a16="http://schemas.microsoft.com/office/drawing/2014/main" id="{86EBE39B-8964-39EC-5725-67CBCC20260F}"/>
                </a:ext>
              </a:extLst>
            </p:cNvPr>
            <p:cNvSpPr/>
            <p:nvPr/>
          </p:nvSpPr>
          <p:spPr>
            <a:xfrm>
              <a:off x="6225125" y="505000"/>
              <a:ext cx="6600" cy="6325"/>
            </a:xfrm>
            <a:custGeom>
              <a:avLst/>
              <a:gdLst/>
              <a:ahLst/>
              <a:cxnLst/>
              <a:rect l="l" t="t" r="r" b="b"/>
              <a:pathLst>
                <a:path w="264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64" y="197"/>
                    <a:pt x="264" y="121"/>
                  </a:cubicBezTo>
                  <a:cubicBezTo>
                    <a:pt x="264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673;p77">
              <a:extLst>
                <a:ext uri="{FF2B5EF4-FFF2-40B4-BE49-F238E27FC236}">
                  <a16:creationId xmlns:a16="http://schemas.microsoft.com/office/drawing/2014/main" id="{00098D47-37C3-2DD3-862F-65D4D197AFA4}"/>
                </a:ext>
              </a:extLst>
            </p:cNvPr>
            <p:cNvSpPr/>
            <p:nvPr/>
          </p:nvSpPr>
          <p:spPr>
            <a:xfrm>
              <a:off x="6225125" y="526600"/>
              <a:ext cx="6600" cy="6600"/>
            </a:xfrm>
            <a:custGeom>
              <a:avLst/>
              <a:gdLst/>
              <a:ahLst/>
              <a:cxnLst/>
              <a:rect l="l" t="t" r="r" b="b"/>
              <a:pathLst>
                <a:path w="264" h="264" extrusionOk="0">
                  <a:moveTo>
                    <a:pt x="132" y="1"/>
                  </a:moveTo>
                  <a:cubicBezTo>
                    <a:pt x="56" y="1"/>
                    <a:pt x="1" y="67"/>
                    <a:pt x="1" y="132"/>
                  </a:cubicBezTo>
                  <a:cubicBezTo>
                    <a:pt x="1" y="208"/>
                    <a:pt x="56" y="263"/>
                    <a:pt x="132" y="263"/>
                  </a:cubicBezTo>
                  <a:cubicBezTo>
                    <a:pt x="198" y="263"/>
                    <a:pt x="264" y="208"/>
                    <a:pt x="264" y="132"/>
                  </a:cubicBezTo>
                  <a:cubicBezTo>
                    <a:pt x="264" y="67"/>
                    <a:pt x="198" y="1"/>
                    <a:pt x="132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674;p77">
              <a:extLst>
                <a:ext uri="{FF2B5EF4-FFF2-40B4-BE49-F238E27FC236}">
                  <a16:creationId xmlns:a16="http://schemas.microsoft.com/office/drawing/2014/main" id="{D31C59DE-EDDA-AF28-55C9-B6EBDE0F0C10}"/>
                </a:ext>
              </a:extLst>
            </p:cNvPr>
            <p:cNvSpPr/>
            <p:nvPr/>
          </p:nvSpPr>
          <p:spPr>
            <a:xfrm>
              <a:off x="6228425" y="57555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32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32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675;p77">
              <a:extLst>
                <a:ext uri="{FF2B5EF4-FFF2-40B4-BE49-F238E27FC236}">
                  <a16:creationId xmlns:a16="http://schemas.microsoft.com/office/drawing/2014/main" id="{C506CC55-83D6-18D8-8C75-326CF164DC18}"/>
                </a:ext>
              </a:extLst>
            </p:cNvPr>
            <p:cNvSpPr/>
            <p:nvPr/>
          </p:nvSpPr>
          <p:spPr>
            <a:xfrm>
              <a:off x="6230600" y="619300"/>
              <a:ext cx="6325" cy="6325"/>
            </a:xfrm>
            <a:custGeom>
              <a:avLst/>
              <a:gdLst/>
              <a:ahLst/>
              <a:cxnLst/>
              <a:rect l="l" t="t" r="r" b="b"/>
              <a:pathLst>
                <a:path w="253" h="253" extrusionOk="0">
                  <a:moveTo>
                    <a:pt x="132" y="0"/>
                  </a:moveTo>
                  <a:cubicBezTo>
                    <a:pt x="56" y="0"/>
                    <a:pt x="1" y="56"/>
                    <a:pt x="1" y="121"/>
                  </a:cubicBezTo>
                  <a:cubicBezTo>
                    <a:pt x="1" y="197"/>
                    <a:pt x="56" y="252"/>
                    <a:pt x="132" y="252"/>
                  </a:cubicBezTo>
                  <a:cubicBezTo>
                    <a:pt x="198" y="252"/>
                    <a:pt x="253" y="197"/>
                    <a:pt x="253" y="121"/>
                  </a:cubicBezTo>
                  <a:cubicBezTo>
                    <a:pt x="253" y="56"/>
                    <a:pt x="198" y="0"/>
                    <a:pt x="132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676;p77">
              <a:extLst>
                <a:ext uri="{FF2B5EF4-FFF2-40B4-BE49-F238E27FC236}">
                  <a16:creationId xmlns:a16="http://schemas.microsoft.com/office/drawing/2014/main" id="{F17B2F2B-E3E1-6AA0-909F-16B5545EF6BA}"/>
                </a:ext>
              </a:extLst>
            </p:cNvPr>
            <p:cNvSpPr/>
            <p:nvPr/>
          </p:nvSpPr>
          <p:spPr>
            <a:xfrm>
              <a:off x="6232800" y="663600"/>
              <a:ext cx="6325" cy="6575"/>
            </a:xfrm>
            <a:custGeom>
              <a:avLst/>
              <a:gdLst/>
              <a:ahLst/>
              <a:cxnLst/>
              <a:rect l="l" t="t" r="r" b="b"/>
              <a:pathLst>
                <a:path w="253" h="263" extrusionOk="0">
                  <a:moveTo>
                    <a:pt x="121" y="0"/>
                  </a:moveTo>
                  <a:cubicBezTo>
                    <a:pt x="55" y="0"/>
                    <a:pt x="0" y="55"/>
                    <a:pt x="0" y="132"/>
                  </a:cubicBezTo>
                  <a:cubicBezTo>
                    <a:pt x="0" y="197"/>
                    <a:pt x="55" y="263"/>
                    <a:pt x="121" y="263"/>
                  </a:cubicBezTo>
                  <a:cubicBezTo>
                    <a:pt x="197" y="263"/>
                    <a:pt x="252" y="197"/>
                    <a:pt x="252" y="132"/>
                  </a:cubicBezTo>
                  <a:cubicBezTo>
                    <a:pt x="252" y="55"/>
                    <a:pt x="197" y="0"/>
                    <a:pt x="121" y="0"/>
                  </a:cubicBezTo>
                  <a:close/>
                </a:path>
              </a:pathLst>
            </a:custGeom>
            <a:solidFill>
              <a:srgbClr val="68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677;p77">
              <a:extLst>
                <a:ext uri="{FF2B5EF4-FFF2-40B4-BE49-F238E27FC236}">
                  <a16:creationId xmlns:a16="http://schemas.microsoft.com/office/drawing/2014/main" id="{F0F53753-ACC1-E488-C27D-E29067A7D37A}"/>
                </a:ext>
              </a:extLst>
            </p:cNvPr>
            <p:cNvSpPr/>
            <p:nvPr/>
          </p:nvSpPr>
          <p:spPr>
            <a:xfrm>
              <a:off x="6221300" y="463975"/>
              <a:ext cx="49550" cy="43225"/>
            </a:xfrm>
            <a:custGeom>
              <a:avLst/>
              <a:gdLst/>
              <a:ahLst/>
              <a:cxnLst/>
              <a:rect l="l" t="t" r="r" b="b"/>
              <a:pathLst>
                <a:path w="1982" h="1729" extrusionOk="0">
                  <a:moveTo>
                    <a:pt x="1488" y="1"/>
                  </a:moveTo>
                  <a:cubicBezTo>
                    <a:pt x="1456" y="329"/>
                    <a:pt x="1" y="1215"/>
                    <a:pt x="1" y="1215"/>
                  </a:cubicBezTo>
                  <a:lnTo>
                    <a:pt x="603" y="1729"/>
                  </a:lnTo>
                  <a:cubicBezTo>
                    <a:pt x="1817" y="1182"/>
                    <a:pt x="1981" y="329"/>
                    <a:pt x="1981" y="329"/>
                  </a:cubicBezTo>
                  <a:lnTo>
                    <a:pt x="1488" y="1"/>
                  </a:ln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678;p77">
              <a:extLst>
                <a:ext uri="{FF2B5EF4-FFF2-40B4-BE49-F238E27FC236}">
                  <a16:creationId xmlns:a16="http://schemas.microsoft.com/office/drawing/2014/main" id="{177887D2-0074-978E-5F62-222AE416BE1F}"/>
                </a:ext>
              </a:extLst>
            </p:cNvPr>
            <p:cNvSpPr/>
            <p:nvPr/>
          </p:nvSpPr>
          <p:spPr>
            <a:xfrm>
              <a:off x="6199175" y="465900"/>
              <a:ext cx="22150" cy="37775"/>
            </a:xfrm>
            <a:custGeom>
              <a:avLst/>
              <a:gdLst/>
              <a:ahLst/>
              <a:cxnLst/>
              <a:rect l="l" t="t" r="r" b="b"/>
              <a:pathLst>
                <a:path w="886" h="1511" extrusionOk="0">
                  <a:moveTo>
                    <a:pt x="448" y="1"/>
                  </a:moveTo>
                  <a:lnTo>
                    <a:pt x="0" y="307"/>
                  </a:lnTo>
                  <a:cubicBezTo>
                    <a:pt x="0" y="1357"/>
                    <a:pt x="110" y="1510"/>
                    <a:pt x="110" y="1510"/>
                  </a:cubicBezTo>
                  <a:lnTo>
                    <a:pt x="886" y="1138"/>
                  </a:lnTo>
                  <a:cubicBezTo>
                    <a:pt x="733" y="1083"/>
                    <a:pt x="448" y="1"/>
                    <a:pt x="448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5679;p77">
              <a:extLst>
                <a:ext uri="{FF2B5EF4-FFF2-40B4-BE49-F238E27FC236}">
                  <a16:creationId xmlns:a16="http://schemas.microsoft.com/office/drawing/2014/main" id="{4C646860-47BF-6621-82CE-25C72611CABF}"/>
                </a:ext>
              </a:extLst>
            </p:cNvPr>
            <p:cNvSpPr/>
            <p:nvPr/>
          </p:nvSpPr>
          <p:spPr>
            <a:xfrm>
              <a:off x="6223775" y="642800"/>
              <a:ext cx="186225" cy="176275"/>
            </a:xfrm>
            <a:custGeom>
              <a:avLst/>
              <a:gdLst/>
              <a:ahLst/>
              <a:cxnLst/>
              <a:rect l="l" t="t" r="r" b="b"/>
              <a:pathLst>
                <a:path w="7449" h="7051" extrusionOk="0">
                  <a:moveTo>
                    <a:pt x="6123" y="1"/>
                  </a:moveTo>
                  <a:cubicBezTo>
                    <a:pt x="5957" y="1"/>
                    <a:pt x="5745" y="372"/>
                    <a:pt x="5557" y="428"/>
                  </a:cubicBezTo>
                  <a:cubicBezTo>
                    <a:pt x="5535" y="428"/>
                    <a:pt x="5513" y="439"/>
                    <a:pt x="5480" y="439"/>
                  </a:cubicBezTo>
                  <a:cubicBezTo>
                    <a:pt x="4748" y="537"/>
                    <a:pt x="3424" y="942"/>
                    <a:pt x="2789" y="975"/>
                  </a:cubicBezTo>
                  <a:cubicBezTo>
                    <a:pt x="2749" y="977"/>
                    <a:pt x="2707" y="977"/>
                    <a:pt x="2664" y="977"/>
                  </a:cubicBezTo>
                  <a:cubicBezTo>
                    <a:pt x="2105" y="977"/>
                    <a:pt x="1420" y="852"/>
                    <a:pt x="963" y="822"/>
                  </a:cubicBezTo>
                  <a:cubicBezTo>
                    <a:pt x="711" y="696"/>
                    <a:pt x="468" y="306"/>
                    <a:pt x="294" y="306"/>
                  </a:cubicBezTo>
                  <a:cubicBezTo>
                    <a:pt x="287" y="306"/>
                    <a:pt x="280" y="306"/>
                    <a:pt x="274" y="307"/>
                  </a:cubicBezTo>
                  <a:cubicBezTo>
                    <a:pt x="110" y="341"/>
                    <a:pt x="395" y="756"/>
                    <a:pt x="383" y="1063"/>
                  </a:cubicBezTo>
                  <a:cubicBezTo>
                    <a:pt x="44" y="1642"/>
                    <a:pt x="1" y="2779"/>
                    <a:pt x="186" y="3753"/>
                  </a:cubicBezTo>
                  <a:cubicBezTo>
                    <a:pt x="383" y="4814"/>
                    <a:pt x="570" y="5645"/>
                    <a:pt x="1270" y="6291"/>
                  </a:cubicBezTo>
                  <a:cubicBezTo>
                    <a:pt x="1335" y="6629"/>
                    <a:pt x="1073" y="6969"/>
                    <a:pt x="1171" y="7045"/>
                  </a:cubicBezTo>
                  <a:cubicBezTo>
                    <a:pt x="1176" y="7049"/>
                    <a:pt x="1183" y="7050"/>
                    <a:pt x="1190" y="7050"/>
                  </a:cubicBezTo>
                  <a:cubicBezTo>
                    <a:pt x="1316" y="7050"/>
                    <a:pt x="1725" y="6574"/>
                    <a:pt x="1919" y="6574"/>
                  </a:cubicBezTo>
                  <a:cubicBezTo>
                    <a:pt x="1925" y="6574"/>
                    <a:pt x="1931" y="6574"/>
                    <a:pt x="1936" y="6575"/>
                  </a:cubicBezTo>
                  <a:cubicBezTo>
                    <a:pt x="2114" y="6600"/>
                    <a:pt x="2318" y="6611"/>
                    <a:pt x="2542" y="6611"/>
                  </a:cubicBezTo>
                  <a:cubicBezTo>
                    <a:pt x="3904" y="6611"/>
                    <a:pt x="5957" y="6195"/>
                    <a:pt x="6661" y="5875"/>
                  </a:cubicBezTo>
                  <a:cubicBezTo>
                    <a:pt x="6751" y="5853"/>
                    <a:pt x="6836" y="5845"/>
                    <a:pt x="6914" y="5845"/>
                  </a:cubicBezTo>
                  <a:cubicBezTo>
                    <a:pt x="7118" y="5845"/>
                    <a:pt x="7276" y="5899"/>
                    <a:pt x="7354" y="5899"/>
                  </a:cubicBezTo>
                  <a:cubicBezTo>
                    <a:pt x="7381" y="5899"/>
                    <a:pt x="7399" y="5893"/>
                    <a:pt x="7405" y="5875"/>
                  </a:cubicBezTo>
                  <a:cubicBezTo>
                    <a:pt x="7449" y="5733"/>
                    <a:pt x="7033" y="5492"/>
                    <a:pt x="6957" y="5263"/>
                  </a:cubicBezTo>
                  <a:cubicBezTo>
                    <a:pt x="6946" y="4551"/>
                    <a:pt x="6410" y="3917"/>
                    <a:pt x="6268" y="3064"/>
                  </a:cubicBezTo>
                  <a:cubicBezTo>
                    <a:pt x="6115" y="2091"/>
                    <a:pt x="6574" y="1281"/>
                    <a:pt x="6148" y="679"/>
                  </a:cubicBezTo>
                  <a:cubicBezTo>
                    <a:pt x="6017" y="384"/>
                    <a:pt x="6399" y="220"/>
                    <a:pt x="6202" y="34"/>
                  </a:cubicBezTo>
                  <a:cubicBezTo>
                    <a:pt x="6177" y="11"/>
                    <a:pt x="6151" y="1"/>
                    <a:pt x="6123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5680;p77">
              <a:extLst>
                <a:ext uri="{FF2B5EF4-FFF2-40B4-BE49-F238E27FC236}">
                  <a16:creationId xmlns:a16="http://schemas.microsoft.com/office/drawing/2014/main" id="{51757D2F-CA7E-349B-ACE9-4E65A1D836B3}"/>
                </a:ext>
              </a:extLst>
            </p:cNvPr>
            <p:cNvSpPr/>
            <p:nvPr/>
          </p:nvSpPr>
          <p:spPr>
            <a:xfrm>
              <a:off x="6242925" y="679600"/>
              <a:ext cx="38300" cy="110350"/>
            </a:xfrm>
            <a:custGeom>
              <a:avLst/>
              <a:gdLst/>
              <a:ahLst/>
              <a:cxnLst/>
              <a:rect l="l" t="t" r="r" b="b"/>
              <a:pathLst>
                <a:path w="1532" h="4414" extrusionOk="0">
                  <a:moveTo>
                    <a:pt x="55" y="0"/>
                  </a:moveTo>
                  <a:cubicBezTo>
                    <a:pt x="44" y="0"/>
                    <a:pt x="33" y="6"/>
                    <a:pt x="22" y="17"/>
                  </a:cubicBezTo>
                  <a:cubicBezTo>
                    <a:pt x="0" y="39"/>
                    <a:pt x="0" y="72"/>
                    <a:pt x="22" y="82"/>
                  </a:cubicBezTo>
                  <a:cubicBezTo>
                    <a:pt x="1422" y="1395"/>
                    <a:pt x="963" y="4326"/>
                    <a:pt x="963" y="4359"/>
                  </a:cubicBezTo>
                  <a:cubicBezTo>
                    <a:pt x="952" y="4381"/>
                    <a:pt x="973" y="4414"/>
                    <a:pt x="995" y="4414"/>
                  </a:cubicBezTo>
                  <a:lnTo>
                    <a:pt x="1007" y="4414"/>
                  </a:lnTo>
                  <a:cubicBezTo>
                    <a:pt x="1029" y="4414"/>
                    <a:pt x="1050" y="4403"/>
                    <a:pt x="1050" y="4370"/>
                  </a:cubicBezTo>
                  <a:cubicBezTo>
                    <a:pt x="1061" y="4348"/>
                    <a:pt x="1532" y="1362"/>
                    <a:pt x="88" y="17"/>
                  </a:cubicBezTo>
                  <a:cubicBezTo>
                    <a:pt x="77" y="6"/>
                    <a:pt x="66" y="0"/>
                    <a:pt x="55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5681;p77">
              <a:extLst>
                <a:ext uri="{FF2B5EF4-FFF2-40B4-BE49-F238E27FC236}">
                  <a16:creationId xmlns:a16="http://schemas.microsoft.com/office/drawing/2014/main" id="{0547258E-299C-8F46-B196-49631EB1DF72}"/>
                </a:ext>
              </a:extLst>
            </p:cNvPr>
            <p:cNvSpPr/>
            <p:nvPr/>
          </p:nvSpPr>
          <p:spPr>
            <a:xfrm>
              <a:off x="6230900" y="684675"/>
              <a:ext cx="27625" cy="90250"/>
            </a:xfrm>
            <a:custGeom>
              <a:avLst/>
              <a:gdLst/>
              <a:ahLst/>
              <a:cxnLst/>
              <a:rect l="l" t="t" r="r" b="b"/>
              <a:pathLst>
                <a:path w="1105" h="3610" extrusionOk="0">
                  <a:moveTo>
                    <a:pt x="744" y="0"/>
                  </a:moveTo>
                  <a:cubicBezTo>
                    <a:pt x="722" y="0"/>
                    <a:pt x="689" y="11"/>
                    <a:pt x="678" y="32"/>
                  </a:cubicBezTo>
                  <a:cubicBezTo>
                    <a:pt x="656" y="131"/>
                    <a:pt x="0" y="2395"/>
                    <a:pt x="1017" y="3588"/>
                  </a:cubicBezTo>
                  <a:cubicBezTo>
                    <a:pt x="1028" y="3598"/>
                    <a:pt x="1039" y="3610"/>
                    <a:pt x="1050" y="3610"/>
                  </a:cubicBezTo>
                  <a:cubicBezTo>
                    <a:pt x="1061" y="3610"/>
                    <a:pt x="1072" y="3598"/>
                    <a:pt x="1083" y="3598"/>
                  </a:cubicBezTo>
                  <a:cubicBezTo>
                    <a:pt x="1104" y="3576"/>
                    <a:pt x="1104" y="3544"/>
                    <a:pt x="1094" y="3522"/>
                  </a:cubicBezTo>
                  <a:cubicBezTo>
                    <a:pt x="110" y="2373"/>
                    <a:pt x="766" y="88"/>
                    <a:pt x="776" y="66"/>
                  </a:cubicBezTo>
                  <a:cubicBezTo>
                    <a:pt x="788" y="32"/>
                    <a:pt x="766" y="11"/>
                    <a:pt x="744" y="0"/>
                  </a:cubicBezTo>
                  <a:close/>
                </a:path>
              </a:pathLst>
            </a:custGeom>
            <a:solidFill>
              <a:srgbClr val="EA8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5682;p77">
              <a:extLst>
                <a:ext uri="{FF2B5EF4-FFF2-40B4-BE49-F238E27FC236}">
                  <a16:creationId xmlns:a16="http://schemas.microsoft.com/office/drawing/2014/main" id="{2343E61F-6E53-946A-094D-B33667C27D00}"/>
                </a:ext>
              </a:extLst>
            </p:cNvPr>
            <p:cNvSpPr/>
            <p:nvPr/>
          </p:nvSpPr>
          <p:spPr>
            <a:xfrm>
              <a:off x="6297325" y="755225"/>
              <a:ext cx="48450" cy="59100"/>
            </a:xfrm>
            <a:custGeom>
              <a:avLst/>
              <a:gdLst/>
              <a:ahLst/>
              <a:cxnLst/>
              <a:rect l="l" t="t" r="r" b="b"/>
              <a:pathLst>
                <a:path w="1938" h="2364" extrusionOk="0">
                  <a:moveTo>
                    <a:pt x="460" y="0"/>
                  </a:moveTo>
                  <a:cubicBezTo>
                    <a:pt x="460" y="0"/>
                    <a:pt x="372" y="634"/>
                    <a:pt x="340" y="667"/>
                  </a:cubicBezTo>
                  <a:cubicBezTo>
                    <a:pt x="318" y="711"/>
                    <a:pt x="66" y="1203"/>
                    <a:pt x="66" y="1203"/>
                  </a:cubicBezTo>
                  <a:lnTo>
                    <a:pt x="34" y="1838"/>
                  </a:lnTo>
                  <a:cubicBezTo>
                    <a:pt x="55" y="1842"/>
                    <a:pt x="76" y="1844"/>
                    <a:pt x="95" y="1844"/>
                  </a:cubicBezTo>
                  <a:cubicBezTo>
                    <a:pt x="388" y="1844"/>
                    <a:pt x="416" y="1334"/>
                    <a:pt x="416" y="1334"/>
                  </a:cubicBezTo>
                  <a:lnTo>
                    <a:pt x="646" y="1072"/>
                  </a:lnTo>
                  <a:cubicBezTo>
                    <a:pt x="646" y="1072"/>
                    <a:pt x="690" y="1629"/>
                    <a:pt x="679" y="1728"/>
                  </a:cubicBezTo>
                  <a:cubicBezTo>
                    <a:pt x="679" y="1816"/>
                    <a:pt x="526" y="2013"/>
                    <a:pt x="165" y="2089"/>
                  </a:cubicBezTo>
                  <a:cubicBezTo>
                    <a:pt x="165" y="2089"/>
                    <a:pt x="1" y="2166"/>
                    <a:pt x="121" y="2307"/>
                  </a:cubicBezTo>
                  <a:cubicBezTo>
                    <a:pt x="153" y="2349"/>
                    <a:pt x="213" y="2363"/>
                    <a:pt x="282" y="2363"/>
                  </a:cubicBezTo>
                  <a:cubicBezTo>
                    <a:pt x="453" y="2363"/>
                    <a:pt x="679" y="2275"/>
                    <a:pt x="679" y="2275"/>
                  </a:cubicBezTo>
                  <a:cubicBezTo>
                    <a:pt x="737" y="2306"/>
                    <a:pt x="793" y="2317"/>
                    <a:pt x="842" y="2317"/>
                  </a:cubicBezTo>
                  <a:cubicBezTo>
                    <a:pt x="987" y="2317"/>
                    <a:pt x="1084" y="2220"/>
                    <a:pt x="1084" y="2220"/>
                  </a:cubicBezTo>
                  <a:cubicBezTo>
                    <a:pt x="1130" y="2236"/>
                    <a:pt x="1172" y="2242"/>
                    <a:pt x="1211" y="2242"/>
                  </a:cubicBezTo>
                  <a:cubicBezTo>
                    <a:pt x="1386" y="2242"/>
                    <a:pt x="1488" y="2111"/>
                    <a:pt x="1488" y="2111"/>
                  </a:cubicBezTo>
                  <a:cubicBezTo>
                    <a:pt x="1502" y="2113"/>
                    <a:pt x="1515" y="2114"/>
                    <a:pt x="1527" y="2114"/>
                  </a:cubicBezTo>
                  <a:cubicBezTo>
                    <a:pt x="1710" y="2114"/>
                    <a:pt x="1806" y="1903"/>
                    <a:pt x="1806" y="1903"/>
                  </a:cubicBezTo>
                  <a:lnTo>
                    <a:pt x="1937" y="951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2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683;p77">
              <a:extLst>
                <a:ext uri="{FF2B5EF4-FFF2-40B4-BE49-F238E27FC236}">
                  <a16:creationId xmlns:a16="http://schemas.microsoft.com/office/drawing/2014/main" id="{E9BE47F2-5A56-8412-1F5E-7FF9D84C77E0}"/>
                </a:ext>
              </a:extLst>
            </p:cNvPr>
            <p:cNvSpPr/>
            <p:nvPr/>
          </p:nvSpPr>
          <p:spPr>
            <a:xfrm>
              <a:off x="6313475" y="787475"/>
              <a:ext cx="10675" cy="25450"/>
            </a:xfrm>
            <a:custGeom>
              <a:avLst/>
              <a:gdLst/>
              <a:ahLst/>
              <a:cxnLst/>
              <a:rect l="l" t="t" r="r" b="b"/>
              <a:pathLst>
                <a:path w="427" h="1018" extrusionOk="0">
                  <a:moveTo>
                    <a:pt x="383" y="1"/>
                  </a:moveTo>
                  <a:cubicBezTo>
                    <a:pt x="350" y="1"/>
                    <a:pt x="329" y="23"/>
                    <a:pt x="329" y="44"/>
                  </a:cubicBezTo>
                  <a:lnTo>
                    <a:pt x="329" y="580"/>
                  </a:lnTo>
                  <a:cubicBezTo>
                    <a:pt x="317" y="613"/>
                    <a:pt x="164" y="832"/>
                    <a:pt x="22" y="930"/>
                  </a:cubicBezTo>
                  <a:cubicBezTo>
                    <a:pt x="0" y="941"/>
                    <a:pt x="0" y="974"/>
                    <a:pt x="11" y="996"/>
                  </a:cubicBezTo>
                  <a:cubicBezTo>
                    <a:pt x="22" y="1007"/>
                    <a:pt x="44" y="1017"/>
                    <a:pt x="55" y="1017"/>
                  </a:cubicBezTo>
                  <a:cubicBezTo>
                    <a:pt x="66" y="1017"/>
                    <a:pt x="76" y="1017"/>
                    <a:pt x="88" y="1007"/>
                  </a:cubicBezTo>
                  <a:cubicBezTo>
                    <a:pt x="230" y="898"/>
                    <a:pt x="416" y="657"/>
                    <a:pt x="427" y="591"/>
                  </a:cubicBezTo>
                  <a:lnTo>
                    <a:pt x="427" y="44"/>
                  </a:lnTo>
                  <a:cubicBezTo>
                    <a:pt x="427" y="23"/>
                    <a:pt x="405" y="1"/>
                    <a:pt x="38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684;p77">
              <a:extLst>
                <a:ext uri="{FF2B5EF4-FFF2-40B4-BE49-F238E27FC236}">
                  <a16:creationId xmlns:a16="http://schemas.microsoft.com/office/drawing/2014/main" id="{31E8D2E3-606F-A006-BCA9-9085229632BA}"/>
                </a:ext>
              </a:extLst>
            </p:cNvPr>
            <p:cNvSpPr/>
            <p:nvPr/>
          </p:nvSpPr>
          <p:spPr>
            <a:xfrm>
              <a:off x="6323025" y="787475"/>
              <a:ext cx="7700" cy="24100"/>
            </a:xfrm>
            <a:custGeom>
              <a:avLst/>
              <a:gdLst/>
              <a:ahLst/>
              <a:cxnLst/>
              <a:rect l="l" t="t" r="r" b="b"/>
              <a:pathLst>
                <a:path w="308" h="964" extrusionOk="0">
                  <a:moveTo>
                    <a:pt x="263" y="1"/>
                  </a:moveTo>
                  <a:cubicBezTo>
                    <a:pt x="231" y="1"/>
                    <a:pt x="209" y="23"/>
                    <a:pt x="209" y="44"/>
                  </a:cubicBezTo>
                  <a:lnTo>
                    <a:pt x="209" y="602"/>
                  </a:lnTo>
                  <a:cubicBezTo>
                    <a:pt x="209" y="635"/>
                    <a:pt x="176" y="701"/>
                    <a:pt x="34" y="864"/>
                  </a:cubicBezTo>
                  <a:cubicBezTo>
                    <a:pt x="23" y="876"/>
                    <a:pt x="23" y="886"/>
                    <a:pt x="12" y="886"/>
                  </a:cubicBezTo>
                  <a:cubicBezTo>
                    <a:pt x="1" y="908"/>
                    <a:pt x="1" y="941"/>
                    <a:pt x="23" y="952"/>
                  </a:cubicBezTo>
                  <a:cubicBezTo>
                    <a:pt x="34" y="963"/>
                    <a:pt x="45" y="963"/>
                    <a:pt x="56" y="963"/>
                  </a:cubicBezTo>
                  <a:cubicBezTo>
                    <a:pt x="66" y="963"/>
                    <a:pt x="78" y="963"/>
                    <a:pt x="88" y="952"/>
                  </a:cubicBezTo>
                  <a:lnTo>
                    <a:pt x="110" y="930"/>
                  </a:lnTo>
                  <a:cubicBezTo>
                    <a:pt x="209" y="821"/>
                    <a:pt x="307" y="689"/>
                    <a:pt x="307" y="602"/>
                  </a:cubicBezTo>
                  <a:lnTo>
                    <a:pt x="307" y="44"/>
                  </a:lnTo>
                  <a:cubicBezTo>
                    <a:pt x="307" y="23"/>
                    <a:pt x="285" y="1"/>
                    <a:pt x="263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5685;p77">
              <a:extLst>
                <a:ext uri="{FF2B5EF4-FFF2-40B4-BE49-F238E27FC236}">
                  <a16:creationId xmlns:a16="http://schemas.microsoft.com/office/drawing/2014/main" id="{8D0B3A35-69C3-FEBB-B6C0-3C1A63089781}"/>
                </a:ext>
              </a:extLst>
            </p:cNvPr>
            <p:cNvSpPr/>
            <p:nvPr/>
          </p:nvSpPr>
          <p:spPr>
            <a:xfrm>
              <a:off x="6332325" y="788825"/>
              <a:ext cx="6600" cy="20275"/>
            </a:xfrm>
            <a:custGeom>
              <a:avLst/>
              <a:gdLst/>
              <a:ahLst/>
              <a:cxnLst/>
              <a:rect l="l" t="t" r="r" b="b"/>
              <a:pathLst>
                <a:path w="264" h="811" extrusionOk="0">
                  <a:moveTo>
                    <a:pt x="209" y="1"/>
                  </a:moveTo>
                  <a:cubicBezTo>
                    <a:pt x="187" y="1"/>
                    <a:pt x="165" y="12"/>
                    <a:pt x="154" y="45"/>
                  </a:cubicBezTo>
                  <a:cubicBezTo>
                    <a:pt x="154" y="88"/>
                    <a:pt x="121" y="450"/>
                    <a:pt x="121" y="504"/>
                  </a:cubicBezTo>
                  <a:cubicBezTo>
                    <a:pt x="121" y="537"/>
                    <a:pt x="78" y="635"/>
                    <a:pt x="12" y="745"/>
                  </a:cubicBezTo>
                  <a:cubicBezTo>
                    <a:pt x="1" y="767"/>
                    <a:pt x="12" y="788"/>
                    <a:pt x="34" y="810"/>
                  </a:cubicBezTo>
                  <a:lnTo>
                    <a:pt x="56" y="810"/>
                  </a:lnTo>
                  <a:cubicBezTo>
                    <a:pt x="66" y="810"/>
                    <a:pt x="88" y="810"/>
                    <a:pt x="100" y="788"/>
                  </a:cubicBezTo>
                  <a:cubicBezTo>
                    <a:pt x="143" y="712"/>
                    <a:pt x="219" y="581"/>
                    <a:pt x="219" y="504"/>
                  </a:cubicBezTo>
                  <a:cubicBezTo>
                    <a:pt x="219" y="460"/>
                    <a:pt x="241" y="165"/>
                    <a:pt x="253" y="56"/>
                  </a:cubicBezTo>
                  <a:cubicBezTo>
                    <a:pt x="263" y="23"/>
                    <a:pt x="241" y="1"/>
                    <a:pt x="209" y="1"/>
                  </a:cubicBezTo>
                  <a:close/>
                </a:path>
              </a:pathLst>
            </a:custGeom>
            <a:solidFill>
              <a:srgbClr val="AA4C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5686;p77">
              <a:extLst>
                <a:ext uri="{FF2B5EF4-FFF2-40B4-BE49-F238E27FC236}">
                  <a16:creationId xmlns:a16="http://schemas.microsoft.com/office/drawing/2014/main" id="{F5941BF4-F869-8DD7-A65F-38A9861FD657}"/>
                </a:ext>
              </a:extLst>
            </p:cNvPr>
            <p:cNvSpPr/>
            <p:nvPr/>
          </p:nvSpPr>
          <p:spPr>
            <a:xfrm>
              <a:off x="6283400" y="483125"/>
              <a:ext cx="70825" cy="285800"/>
            </a:xfrm>
            <a:custGeom>
              <a:avLst/>
              <a:gdLst/>
              <a:ahLst/>
              <a:cxnLst/>
              <a:rect l="l" t="t" r="r" b="b"/>
              <a:pathLst>
                <a:path w="2833" h="11432" extrusionOk="0">
                  <a:moveTo>
                    <a:pt x="919" y="0"/>
                  </a:moveTo>
                  <a:cubicBezTo>
                    <a:pt x="919" y="0"/>
                    <a:pt x="0" y="504"/>
                    <a:pt x="317" y="1794"/>
                  </a:cubicBezTo>
                  <a:cubicBezTo>
                    <a:pt x="470" y="2407"/>
                    <a:pt x="951" y="6443"/>
                    <a:pt x="951" y="6443"/>
                  </a:cubicBezTo>
                  <a:lnTo>
                    <a:pt x="842" y="11288"/>
                  </a:lnTo>
                  <a:cubicBezTo>
                    <a:pt x="842" y="11288"/>
                    <a:pt x="1317" y="11431"/>
                    <a:pt x="1861" y="11431"/>
                  </a:cubicBezTo>
                  <a:cubicBezTo>
                    <a:pt x="2114" y="11431"/>
                    <a:pt x="2383" y="11400"/>
                    <a:pt x="2625" y="11310"/>
                  </a:cubicBezTo>
                  <a:cubicBezTo>
                    <a:pt x="2625" y="11310"/>
                    <a:pt x="2833" y="7307"/>
                    <a:pt x="2833" y="6728"/>
                  </a:cubicBezTo>
                  <a:cubicBezTo>
                    <a:pt x="2833" y="6147"/>
                    <a:pt x="2505" y="602"/>
                    <a:pt x="919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5687;p77">
              <a:extLst>
                <a:ext uri="{FF2B5EF4-FFF2-40B4-BE49-F238E27FC236}">
                  <a16:creationId xmlns:a16="http://schemas.microsoft.com/office/drawing/2014/main" id="{6B5256DC-7DD4-0A22-826B-2920E0EEE3AC}"/>
                </a:ext>
              </a:extLst>
            </p:cNvPr>
            <p:cNvSpPr/>
            <p:nvPr/>
          </p:nvSpPr>
          <p:spPr>
            <a:xfrm>
              <a:off x="6178650" y="307200"/>
              <a:ext cx="109700" cy="64125"/>
            </a:xfrm>
            <a:custGeom>
              <a:avLst/>
              <a:gdLst/>
              <a:ahLst/>
              <a:cxnLst/>
              <a:rect l="l" t="t" r="r" b="b"/>
              <a:pathLst>
                <a:path w="4388" h="2565" extrusionOk="0">
                  <a:moveTo>
                    <a:pt x="2148" y="1"/>
                  </a:moveTo>
                  <a:cubicBezTo>
                    <a:pt x="1738" y="1"/>
                    <a:pt x="1294" y="73"/>
                    <a:pt x="1182" y="125"/>
                  </a:cubicBezTo>
                  <a:cubicBezTo>
                    <a:pt x="865" y="278"/>
                    <a:pt x="1" y="1558"/>
                    <a:pt x="34" y="2564"/>
                  </a:cubicBezTo>
                  <a:lnTo>
                    <a:pt x="3763" y="2564"/>
                  </a:lnTo>
                  <a:cubicBezTo>
                    <a:pt x="3763" y="2221"/>
                    <a:pt x="3596" y="1651"/>
                    <a:pt x="3663" y="1651"/>
                  </a:cubicBezTo>
                  <a:lnTo>
                    <a:pt x="3663" y="1651"/>
                  </a:lnTo>
                  <a:cubicBezTo>
                    <a:pt x="3667" y="1651"/>
                    <a:pt x="3671" y="1653"/>
                    <a:pt x="3676" y="1656"/>
                  </a:cubicBezTo>
                  <a:cubicBezTo>
                    <a:pt x="3775" y="1722"/>
                    <a:pt x="4037" y="2105"/>
                    <a:pt x="4037" y="2105"/>
                  </a:cubicBezTo>
                  <a:lnTo>
                    <a:pt x="4387" y="1984"/>
                  </a:lnTo>
                  <a:cubicBezTo>
                    <a:pt x="4387" y="1984"/>
                    <a:pt x="4135" y="1230"/>
                    <a:pt x="3807" y="858"/>
                  </a:cubicBezTo>
                  <a:cubicBezTo>
                    <a:pt x="3479" y="475"/>
                    <a:pt x="3085" y="180"/>
                    <a:pt x="2669" y="59"/>
                  </a:cubicBezTo>
                  <a:cubicBezTo>
                    <a:pt x="2529" y="17"/>
                    <a:pt x="2342" y="1"/>
                    <a:pt x="2148" y="1"/>
                  </a:cubicBezTo>
                  <a:close/>
                </a:path>
              </a:pathLst>
            </a:custGeom>
            <a:solidFill>
              <a:srgbClr val="7275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5688;p77">
              <a:extLst>
                <a:ext uri="{FF2B5EF4-FFF2-40B4-BE49-F238E27FC236}">
                  <a16:creationId xmlns:a16="http://schemas.microsoft.com/office/drawing/2014/main" id="{1AB067E2-8E55-8DF6-3CC6-B4EFC65EC671}"/>
                </a:ext>
              </a:extLst>
            </p:cNvPr>
            <p:cNvSpPr/>
            <p:nvPr/>
          </p:nvSpPr>
          <p:spPr>
            <a:xfrm>
              <a:off x="6171275" y="358275"/>
              <a:ext cx="106125" cy="22600"/>
            </a:xfrm>
            <a:custGeom>
              <a:avLst/>
              <a:gdLst/>
              <a:ahLst/>
              <a:cxnLst/>
              <a:rect l="l" t="t" r="r" b="b"/>
              <a:pathLst>
                <a:path w="4245" h="904" extrusionOk="0">
                  <a:moveTo>
                    <a:pt x="2100" y="0"/>
                  </a:moveTo>
                  <a:cubicBezTo>
                    <a:pt x="1011" y="0"/>
                    <a:pt x="230" y="237"/>
                    <a:pt x="230" y="237"/>
                  </a:cubicBezTo>
                  <a:cubicBezTo>
                    <a:pt x="1" y="554"/>
                    <a:pt x="230" y="838"/>
                    <a:pt x="230" y="838"/>
                  </a:cubicBezTo>
                  <a:cubicBezTo>
                    <a:pt x="632" y="687"/>
                    <a:pt x="1155" y="635"/>
                    <a:pt x="1689" y="635"/>
                  </a:cubicBezTo>
                  <a:cubicBezTo>
                    <a:pt x="2898" y="635"/>
                    <a:pt x="4157" y="904"/>
                    <a:pt x="4157" y="904"/>
                  </a:cubicBezTo>
                  <a:cubicBezTo>
                    <a:pt x="4245" y="554"/>
                    <a:pt x="4157" y="313"/>
                    <a:pt x="4157" y="313"/>
                  </a:cubicBezTo>
                  <a:cubicBezTo>
                    <a:pt x="3430" y="76"/>
                    <a:pt x="2716" y="0"/>
                    <a:pt x="2100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5689;p77">
              <a:extLst>
                <a:ext uri="{FF2B5EF4-FFF2-40B4-BE49-F238E27FC236}">
                  <a16:creationId xmlns:a16="http://schemas.microsoft.com/office/drawing/2014/main" id="{B2FFE16F-D963-B7B0-E1E5-8B6E48621861}"/>
                </a:ext>
              </a:extLst>
            </p:cNvPr>
            <p:cNvSpPr/>
            <p:nvPr/>
          </p:nvSpPr>
          <p:spPr>
            <a:xfrm>
              <a:off x="6275725" y="349125"/>
              <a:ext cx="19975" cy="2000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405" y="1"/>
                  </a:moveTo>
                  <a:cubicBezTo>
                    <a:pt x="186" y="1"/>
                    <a:pt x="1" y="176"/>
                    <a:pt x="1" y="395"/>
                  </a:cubicBezTo>
                  <a:cubicBezTo>
                    <a:pt x="1" y="613"/>
                    <a:pt x="186" y="800"/>
                    <a:pt x="405" y="800"/>
                  </a:cubicBezTo>
                  <a:cubicBezTo>
                    <a:pt x="624" y="800"/>
                    <a:pt x="799" y="613"/>
                    <a:pt x="799" y="395"/>
                  </a:cubicBezTo>
                  <a:cubicBezTo>
                    <a:pt x="799" y="176"/>
                    <a:pt x="624" y="1"/>
                    <a:pt x="405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5690;p77">
              <a:extLst>
                <a:ext uri="{FF2B5EF4-FFF2-40B4-BE49-F238E27FC236}">
                  <a16:creationId xmlns:a16="http://schemas.microsoft.com/office/drawing/2014/main" id="{0FBCE0C3-ABB1-2B0A-7C3B-12287AB8833C}"/>
                </a:ext>
              </a:extLst>
            </p:cNvPr>
            <p:cNvSpPr/>
            <p:nvPr/>
          </p:nvSpPr>
          <p:spPr>
            <a:xfrm>
              <a:off x="6250025" y="317800"/>
              <a:ext cx="21900" cy="31900"/>
            </a:xfrm>
            <a:custGeom>
              <a:avLst/>
              <a:gdLst/>
              <a:ahLst/>
              <a:cxnLst/>
              <a:rect l="l" t="t" r="r" b="b"/>
              <a:pathLst>
                <a:path w="876" h="1276" extrusionOk="0">
                  <a:moveTo>
                    <a:pt x="47" y="0"/>
                  </a:moveTo>
                  <a:cubicBezTo>
                    <a:pt x="32" y="0"/>
                    <a:pt x="18" y="5"/>
                    <a:pt x="11" y="18"/>
                  </a:cubicBezTo>
                  <a:cubicBezTo>
                    <a:pt x="1" y="51"/>
                    <a:pt x="11" y="72"/>
                    <a:pt x="33" y="84"/>
                  </a:cubicBezTo>
                  <a:cubicBezTo>
                    <a:pt x="33" y="94"/>
                    <a:pt x="624" y="423"/>
                    <a:pt x="766" y="1243"/>
                  </a:cubicBezTo>
                  <a:cubicBezTo>
                    <a:pt x="777" y="1265"/>
                    <a:pt x="799" y="1276"/>
                    <a:pt x="821" y="1276"/>
                  </a:cubicBezTo>
                  <a:lnTo>
                    <a:pt x="832" y="1276"/>
                  </a:lnTo>
                  <a:cubicBezTo>
                    <a:pt x="854" y="1276"/>
                    <a:pt x="876" y="1254"/>
                    <a:pt x="864" y="1221"/>
                  </a:cubicBezTo>
                  <a:cubicBezTo>
                    <a:pt x="711" y="357"/>
                    <a:pt x="99" y="18"/>
                    <a:pt x="77" y="7"/>
                  </a:cubicBezTo>
                  <a:cubicBezTo>
                    <a:pt x="68" y="3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5691;p77">
              <a:extLst>
                <a:ext uri="{FF2B5EF4-FFF2-40B4-BE49-F238E27FC236}">
                  <a16:creationId xmlns:a16="http://schemas.microsoft.com/office/drawing/2014/main" id="{32C6CF21-C12B-7A89-30E9-6CE616F8C6D2}"/>
                </a:ext>
              </a:extLst>
            </p:cNvPr>
            <p:cNvSpPr/>
            <p:nvPr/>
          </p:nvSpPr>
          <p:spPr>
            <a:xfrm>
              <a:off x="6203250" y="346950"/>
              <a:ext cx="20000" cy="20250"/>
            </a:xfrm>
            <a:custGeom>
              <a:avLst/>
              <a:gdLst/>
              <a:ahLst/>
              <a:cxnLst/>
              <a:rect l="l" t="t" r="r" b="b"/>
              <a:pathLst>
                <a:path w="800" h="810" extrusionOk="0">
                  <a:moveTo>
                    <a:pt x="406" y="0"/>
                  </a:moveTo>
                  <a:cubicBezTo>
                    <a:pt x="187" y="0"/>
                    <a:pt x="1" y="187"/>
                    <a:pt x="1" y="405"/>
                  </a:cubicBezTo>
                  <a:cubicBezTo>
                    <a:pt x="1" y="624"/>
                    <a:pt x="187" y="810"/>
                    <a:pt x="406" y="810"/>
                  </a:cubicBezTo>
                  <a:cubicBezTo>
                    <a:pt x="625" y="810"/>
                    <a:pt x="800" y="624"/>
                    <a:pt x="800" y="405"/>
                  </a:cubicBezTo>
                  <a:cubicBezTo>
                    <a:pt x="800" y="187"/>
                    <a:pt x="625" y="0"/>
                    <a:pt x="406" y="0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5692;p77">
              <a:extLst>
                <a:ext uri="{FF2B5EF4-FFF2-40B4-BE49-F238E27FC236}">
                  <a16:creationId xmlns:a16="http://schemas.microsoft.com/office/drawing/2014/main" id="{2BB83970-265C-2CCB-DBEC-29FC07E78523}"/>
                </a:ext>
              </a:extLst>
            </p:cNvPr>
            <p:cNvSpPr/>
            <p:nvPr/>
          </p:nvSpPr>
          <p:spPr>
            <a:xfrm>
              <a:off x="619097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0" y="1"/>
                  </a:moveTo>
                  <a:cubicBezTo>
                    <a:pt x="153" y="1"/>
                    <a:pt x="0" y="154"/>
                    <a:pt x="0" y="351"/>
                  </a:cubicBezTo>
                  <a:cubicBezTo>
                    <a:pt x="0" y="536"/>
                    <a:pt x="153" y="689"/>
                    <a:pt x="350" y="689"/>
                  </a:cubicBezTo>
                  <a:cubicBezTo>
                    <a:pt x="536" y="689"/>
                    <a:pt x="700" y="536"/>
                    <a:pt x="700" y="351"/>
                  </a:cubicBezTo>
                  <a:cubicBezTo>
                    <a:pt x="700" y="154"/>
                    <a:pt x="536" y="1"/>
                    <a:pt x="350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5693;p77">
              <a:extLst>
                <a:ext uri="{FF2B5EF4-FFF2-40B4-BE49-F238E27FC236}">
                  <a16:creationId xmlns:a16="http://schemas.microsoft.com/office/drawing/2014/main" id="{B0751DB7-82EE-E4C6-1F93-8B636E9CF506}"/>
                </a:ext>
              </a:extLst>
            </p:cNvPr>
            <p:cNvSpPr/>
            <p:nvPr/>
          </p:nvSpPr>
          <p:spPr>
            <a:xfrm>
              <a:off x="6194250" y="331075"/>
              <a:ext cx="10950" cy="10975"/>
            </a:xfrm>
            <a:custGeom>
              <a:avLst/>
              <a:gdLst/>
              <a:ahLst/>
              <a:cxnLst/>
              <a:rect l="l" t="t" r="r" b="b"/>
              <a:pathLst>
                <a:path w="438" h="439" extrusionOk="0">
                  <a:moveTo>
                    <a:pt x="219" y="1"/>
                  </a:moveTo>
                  <a:cubicBezTo>
                    <a:pt x="98" y="1"/>
                    <a:pt x="0" y="100"/>
                    <a:pt x="0" y="220"/>
                  </a:cubicBezTo>
                  <a:cubicBezTo>
                    <a:pt x="0" y="340"/>
                    <a:pt x="98" y="438"/>
                    <a:pt x="219" y="438"/>
                  </a:cubicBezTo>
                  <a:cubicBezTo>
                    <a:pt x="339" y="438"/>
                    <a:pt x="438" y="340"/>
                    <a:pt x="438" y="220"/>
                  </a:cubicBezTo>
                  <a:cubicBezTo>
                    <a:pt x="438" y="100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5694;p77">
              <a:extLst>
                <a:ext uri="{FF2B5EF4-FFF2-40B4-BE49-F238E27FC236}">
                  <a16:creationId xmlns:a16="http://schemas.microsoft.com/office/drawing/2014/main" id="{80C28C36-2FB3-F9AC-1AEE-2B391039F192}"/>
                </a:ext>
              </a:extLst>
            </p:cNvPr>
            <p:cNvSpPr/>
            <p:nvPr/>
          </p:nvSpPr>
          <p:spPr>
            <a:xfrm>
              <a:off x="6224325" y="329725"/>
              <a:ext cx="17525" cy="17250"/>
            </a:xfrm>
            <a:custGeom>
              <a:avLst/>
              <a:gdLst/>
              <a:ahLst/>
              <a:cxnLst/>
              <a:rect l="l" t="t" r="r" b="b"/>
              <a:pathLst>
                <a:path w="701" h="690" extrusionOk="0">
                  <a:moveTo>
                    <a:pt x="351" y="1"/>
                  </a:moveTo>
                  <a:cubicBezTo>
                    <a:pt x="154" y="1"/>
                    <a:pt x="1" y="154"/>
                    <a:pt x="1" y="351"/>
                  </a:cubicBezTo>
                  <a:cubicBezTo>
                    <a:pt x="1" y="536"/>
                    <a:pt x="154" y="689"/>
                    <a:pt x="351" y="689"/>
                  </a:cubicBezTo>
                  <a:cubicBezTo>
                    <a:pt x="548" y="689"/>
                    <a:pt x="701" y="536"/>
                    <a:pt x="701" y="351"/>
                  </a:cubicBezTo>
                  <a:cubicBezTo>
                    <a:pt x="701" y="154"/>
                    <a:pt x="548" y="1"/>
                    <a:pt x="351" y="1"/>
                  </a:cubicBezTo>
                  <a:close/>
                </a:path>
              </a:pathLst>
            </a:custGeom>
            <a:solidFill>
              <a:srgbClr val="FAE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5695;p77">
              <a:extLst>
                <a:ext uri="{FF2B5EF4-FFF2-40B4-BE49-F238E27FC236}">
                  <a16:creationId xmlns:a16="http://schemas.microsoft.com/office/drawing/2014/main" id="{F70C52AA-0440-F9C3-E784-4DD198E06E2C}"/>
                </a:ext>
              </a:extLst>
            </p:cNvPr>
            <p:cNvSpPr/>
            <p:nvPr/>
          </p:nvSpPr>
          <p:spPr>
            <a:xfrm>
              <a:off x="6227600" y="331075"/>
              <a:ext cx="10975" cy="10975"/>
            </a:xfrm>
            <a:custGeom>
              <a:avLst/>
              <a:gdLst/>
              <a:ahLst/>
              <a:cxnLst/>
              <a:rect l="l" t="t" r="r" b="b"/>
              <a:pathLst>
                <a:path w="439" h="439" extrusionOk="0">
                  <a:moveTo>
                    <a:pt x="220" y="1"/>
                  </a:moveTo>
                  <a:cubicBezTo>
                    <a:pt x="99" y="1"/>
                    <a:pt x="1" y="100"/>
                    <a:pt x="1" y="220"/>
                  </a:cubicBezTo>
                  <a:cubicBezTo>
                    <a:pt x="1" y="340"/>
                    <a:pt x="99" y="438"/>
                    <a:pt x="220" y="438"/>
                  </a:cubicBezTo>
                  <a:cubicBezTo>
                    <a:pt x="340" y="438"/>
                    <a:pt x="438" y="340"/>
                    <a:pt x="438" y="220"/>
                  </a:cubicBezTo>
                  <a:cubicBezTo>
                    <a:pt x="438" y="100"/>
                    <a:pt x="340" y="1"/>
                    <a:pt x="220" y="1"/>
                  </a:cubicBezTo>
                  <a:close/>
                </a:path>
              </a:pathLst>
            </a:custGeom>
            <a:solidFill>
              <a:srgbClr val="5F63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7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68340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4. </a:t>
            </a:r>
            <a:r>
              <a:rPr lang="en-US" sz="3200" dirty="0">
                <a:latin typeface="ChronicaProMediumIt"/>
              </a:rPr>
              <a:t>Your little brother wants to go for a swim. You agree but ask him to finish all his homework first.</a:t>
            </a:r>
            <a:endParaRPr lang="en-US" sz="3200" b="0" dirty="0">
              <a:effectLst/>
              <a:latin typeface="ChronicaPro-Book"/>
            </a:endParaRP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3984492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You can go for a swim if you finish all your homework.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EC8F5B7D-B801-58ED-328D-BE3959C21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4"/>
          <a:stretch/>
        </p:blipFill>
        <p:spPr>
          <a:xfrm>
            <a:off x="7519633" y="3059962"/>
            <a:ext cx="4494567" cy="33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5478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8521"/>
            <a:ext cx="110669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8" name="Hộp Văn bản 3">
            <a:extLst>
              <a:ext uri="{FF2B5EF4-FFF2-40B4-BE49-F238E27FC236}">
                <a16:creationId xmlns:a16="http://schemas.microsoft.com/office/drawing/2014/main" id="{A14FDE14-03E2-CA8A-D9D9-1654432AE747}"/>
              </a:ext>
            </a:extLst>
          </p:cNvPr>
          <p:cNvSpPr txBox="1"/>
          <p:nvPr/>
        </p:nvSpPr>
        <p:spPr>
          <a:xfrm>
            <a:off x="539852" y="2355497"/>
            <a:ext cx="75639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16649"/>
                </a:solidFill>
                <a:latin typeface="ChronicaProMediumIt"/>
              </a:rPr>
              <a:t>5. </a:t>
            </a:r>
            <a:r>
              <a:rPr lang="en-US" sz="3200" dirty="0">
                <a:latin typeface="ChronicaProMediumIt"/>
              </a:rPr>
              <a:t>You’re able to make a delicious pizza when you have all the needed ingredients.</a:t>
            </a:r>
          </a:p>
        </p:txBody>
      </p:sp>
      <p:sp>
        <p:nvSpPr>
          <p:cNvPr id="129" name="Hộp Văn bản 3">
            <a:extLst>
              <a:ext uri="{FF2B5EF4-FFF2-40B4-BE49-F238E27FC236}">
                <a16:creationId xmlns:a16="http://schemas.microsoft.com/office/drawing/2014/main" id="{9109E875-22D9-7C23-6494-CE48A740CE2D}"/>
              </a:ext>
            </a:extLst>
          </p:cNvPr>
          <p:cNvSpPr txBox="1"/>
          <p:nvPr/>
        </p:nvSpPr>
        <p:spPr>
          <a:xfrm>
            <a:off x="608500" y="3984492"/>
            <a:ext cx="69951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F16649"/>
                </a:solidFill>
                <a:latin typeface="ChronicaProMediumIt"/>
              </a:rPr>
              <a:t>=&gt; If I have all needed ingredients, I can make a delicious pizza.</a:t>
            </a:r>
          </a:p>
        </p:txBody>
      </p:sp>
      <p:pic>
        <p:nvPicPr>
          <p:cNvPr id="2" name="Picture 1" descr="A person in an apron reading a book&#10;&#10;Description automatically generated">
            <a:extLst>
              <a:ext uri="{FF2B5EF4-FFF2-40B4-BE49-F238E27FC236}">
                <a16:creationId xmlns:a16="http://schemas.microsoft.com/office/drawing/2014/main" id="{D429D243-B642-02A1-BE36-439E17AB6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7868873" y="1883607"/>
            <a:ext cx="4145327" cy="49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5226" y="2137985"/>
            <a:ext cx="77630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16649"/>
                </a:solidFill>
              </a:rPr>
              <a:t>1. </a:t>
            </a:r>
            <a:r>
              <a:rPr lang="en-US" sz="3200" dirty="0">
                <a:solidFill>
                  <a:srgbClr val="242021"/>
                </a:solidFill>
              </a:rPr>
              <a:t>If you spend too much time playing</a:t>
            </a:r>
          </a:p>
          <a:p>
            <a:r>
              <a:rPr lang="en-US" sz="3200" dirty="0">
                <a:solidFill>
                  <a:srgbClr val="242021"/>
                </a:solidFill>
              </a:rPr>
              <a:t>computer games, ________________ 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2. </a:t>
            </a:r>
            <a:r>
              <a:rPr lang="en-US" sz="3200" dirty="0">
                <a:solidFill>
                  <a:srgbClr val="242021"/>
                </a:solidFill>
              </a:rPr>
              <a:t>If you want to get a good night’s sleep,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</a:p>
          <a:p>
            <a:r>
              <a:rPr lang="en-US" sz="3200" dirty="0">
                <a:solidFill>
                  <a:srgbClr val="F16649"/>
                </a:solidFill>
              </a:rPr>
              <a:t>3. </a:t>
            </a:r>
            <a:r>
              <a:rPr lang="en-US" sz="3200" dirty="0">
                <a:solidFill>
                  <a:srgbClr val="242021"/>
                </a:solidFill>
              </a:rPr>
              <a:t>If you don’t feel well, ___________</a:t>
            </a:r>
          </a:p>
          <a:p>
            <a:r>
              <a:rPr lang="en-US" sz="3200" dirty="0">
                <a:solidFill>
                  <a:srgbClr val="242021"/>
                </a:solidFill>
              </a:rPr>
              <a:t>______________________________.</a:t>
            </a:r>
            <a:endParaRPr lang="en-US" sz="3200" i="0" dirty="0">
              <a:solidFill>
                <a:srgbClr val="24202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303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992"/>
            <a:ext cx="12126686" cy="68580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962400" y="4937126"/>
            <a:ext cx="4495800" cy="854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i="1" kern="1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152928" dir="13701988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439953" y="1864891"/>
            <a:ext cx="6018246" cy="83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Yen My secondary school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387010" y="2985796"/>
            <a:ext cx="5673014" cy="83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Well come to our class 9A</a:t>
            </a:r>
            <a:endParaRPr lang="en-US" sz="4000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439953" y="4106701"/>
            <a:ext cx="6722707" cy="83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Teacher: Nguyen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Thuc</a:t>
            </a:r>
            <a:endParaRPr lang="en-US" sz="4000" b="1" kern="1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1445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3" y="2818148"/>
            <a:ext cx="10529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1. </a:t>
            </a:r>
            <a:r>
              <a:rPr lang="en-US" sz="3600" dirty="0">
                <a:solidFill>
                  <a:srgbClr val="242021"/>
                </a:solidFill>
              </a:rPr>
              <a:t>If you spend too much time playing computer games,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3" y="3411422"/>
            <a:ext cx="9960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might miss out on other important activities like exercising, </a:t>
            </a:r>
            <a:r>
              <a:rPr lang="en-US" sz="3600" i="1" dirty="0" err="1">
                <a:solidFill>
                  <a:srgbClr val="F16649"/>
                </a:solidFill>
              </a:rPr>
              <a:t>socialising</a:t>
            </a:r>
            <a:r>
              <a:rPr lang="en-US" sz="3600" i="1" dirty="0">
                <a:solidFill>
                  <a:srgbClr val="F16649"/>
                </a:solidFill>
              </a:rPr>
              <a:t>, and studying.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947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4" y="2818148"/>
            <a:ext cx="7860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If you want to get a good night’s sleep,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3" y="3411422"/>
            <a:ext cx="99607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should avoid drinking caffeine or alcohol before bed and try to establish a regular sleep schedule.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293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628984" y="2818148"/>
            <a:ext cx="78606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16649"/>
                </a:solidFill>
              </a:rPr>
              <a:t>3. </a:t>
            </a:r>
            <a:r>
              <a:rPr lang="en-US" sz="3600" dirty="0">
                <a:solidFill>
                  <a:srgbClr val="242021"/>
                </a:solidFill>
              </a:rPr>
              <a:t>If you don’t feel well, </a:t>
            </a: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96ACE342-3CA5-09B7-FF5D-E1438574EFA3}"/>
              </a:ext>
            </a:extLst>
          </p:cNvPr>
          <p:cNvSpPr txBox="1"/>
          <p:nvPr/>
        </p:nvSpPr>
        <p:spPr>
          <a:xfrm>
            <a:off x="375028" y="1916984"/>
            <a:ext cx="3925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highlight>
                  <a:srgbClr val="FEE3AF"/>
                </a:highlight>
                <a:latin typeface="ChronicaProMediumIt"/>
              </a:rPr>
              <a:t>Suggested answer</a:t>
            </a:r>
          </a:p>
        </p:txBody>
      </p:sp>
      <p:sp>
        <p:nvSpPr>
          <p:cNvPr id="8" name="Hộp Văn bản 3">
            <a:extLst>
              <a:ext uri="{FF2B5EF4-FFF2-40B4-BE49-F238E27FC236}">
                <a16:creationId xmlns:a16="http://schemas.microsoft.com/office/drawing/2014/main" id="{968CA3E9-5706-897F-D4EA-82B58039F61B}"/>
              </a:ext>
            </a:extLst>
          </p:cNvPr>
          <p:cNvSpPr txBox="1"/>
          <p:nvPr/>
        </p:nvSpPr>
        <p:spPr>
          <a:xfrm>
            <a:off x="1078802" y="3411422"/>
            <a:ext cx="10229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16649"/>
                </a:solidFill>
              </a:rPr>
              <a:t>you should consult a doctor or a medical professional to get a proper diagnosis and treatment.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730DF-21C1-8428-5E1B-A4FF7AA4E993}"/>
              </a:ext>
            </a:extLst>
          </p:cNvPr>
          <p:cNvSpPr txBox="1"/>
          <p:nvPr/>
        </p:nvSpPr>
        <p:spPr>
          <a:xfrm>
            <a:off x="1078803" y="1319292"/>
            <a:ext cx="109342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your own ideas using the modal verbs you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554716D1-8D57-3E5D-4775-46A05EB77665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1FB44-2BB2-9D76-47C8-C40A609F5640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500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39F32-4923-43F9-D85A-48929F0A5975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CDAAA257-F50F-ACAD-547C-C8EE72E02A6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BC330E5A-04B0-BFBD-DA86-3805C858966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449F9905-471A-868E-0C99-19DCE1B10E72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8C44CE1-549A-C9B1-9F94-F00CB7E8C34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A8DF5666-4CA7-D866-389C-A2C9096652F4}"/>
              </a:ext>
            </a:extLst>
          </p:cNvPr>
          <p:cNvSpPr txBox="1">
            <a:spLocks/>
          </p:cNvSpPr>
          <p:nvPr/>
        </p:nvSpPr>
        <p:spPr>
          <a:xfrm>
            <a:off x="4589490" y="132543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35" name="Picture 34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D77CCB7D-CF0F-584F-1FF6-B48278FE43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65" y="3289165"/>
            <a:ext cx="2552520" cy="2552520"/>
          </a:xfrm>
          <a:prstGeom prst="rect">
            <a:avLst/>
          </a:prstGeom>
        </p:spPr>
      </p:pic>
      <p:sp>
        <p:nvSpPr>
          <p:cNvPr id="36" name="TextBox 35">
            <a:hlinkClick r:id="rId4" action="ppaction://hlinksldjump"/>
            <a:extLst>
              <a:ext uri="{FF2B5EF4-FFF2-40B4-BE49-F238E27FC236}">
                <a16:creationId xmlns:a16="http://schemas.microsoft.com/office/drawing/2014/main" id="{EDD74756-2EB8-782E-3E4D-49EFF4AE9299}"/>
              </a:ext>
            </a:extLst>
          </p:cNvPr>
          <p:cNvSpPr txBox="1"/>
          <p:nvPr/>
        </p:nvSpPr>
        <p:spPr>
          <a:xfrm>
            <a:off x="1645864" y="3655808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4</a:t>
            </a:r>
          </a:p>
        </p:txBody>
      </p:sp>
      <p:pic>
        <p:nvPicPr>
          <p:cNvPr id="37" name="Picture 36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02D060F-CCD6-A4C9-6763-914AD2608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187" y="1170512"/>
            <a:ext cx="2552520" cy="2552520"/>
          </a:xfrm>
          <a:prstGeom prst="rect">
            <a:avLst/>
          </a:prstGeom>
        </p:spPr>
      </p:pic>
      <p:sp>
        <p:nvSpPr>
          <p:cNvPr id="38" name="TextBox 37">
            <a:hlinkClick r:id="rId5" action="ppaction://hlinksldjump"/>
            <a:extLst>
              <a:ext uri="{FF2B5EF4-FFF2-40B4-BE49-F238E27FC236}">
                <a16:creationId xmlns:a16="http://schemas.microsoft.com/office/drawing/2014/main" id="{90A52646-E3E0-13BD-016E-AD7EE89C50F3}"/>
              </a:ext>
            </a:extLst>
          </p:cNvPr>
          <p:cNvSpPr txBox="1"/>
          <p:nvPr/>
        </p:nvSpPr>
        <p:spPr>
          <a:xfrm>
            <a:off x="6863176" y="154939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3</a:t>
            </a:r>
          </a:p>
        </p:txBody>
      </p:sp>
      <p:pic>
        <p:nvPicPr>
          <p:cNvPr id="39" name="Picture 38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6DC5A65A-6169-CF44-5E43-9174FEC0F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635" y="1114869"/>
            <a:ext cx="2552520" cy="2552520"/>
          </a:xfrm>
          <a:prstGeom prst="rect">
            <a:avLst/>
          </a:prstGeom>
        </p:spPr>
      </p:pic>
      <p:pic>
        <p:nvPicPr>
          <p:cNvPr id="40" name="Picture 39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E21303FE-10E0-7251-408B-FF0D77206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13" y="1135110"/>
            <a:ext cx="2552520" cy="2552520"/>
          </a:xfrm>
          <a:prstGeom prst="rect">
            <a:avLst/>
          </a:prstGeom>
        </p:spPr>
      </p:pic>
      <p:pic>
        <p:nvPicPr>
          <p:cNvPr id="41" name="Picture 40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8F1AC58F-1049-C9AF-1A00-996B28C868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11" y="3261431"/>
            <a:ext cx="2552520" cy="2552520"/>
          </a:xfrm>
          <a:prstGeom prst="rect">
            <a:avLst/>
          </a:prstGeom>
        </p:spPr>
      </p:pic>
      <p:pic>
        <p:nvPicPr>
          <p:cNvPr id="42" name="Picture 41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F7955BE4-2F77-95AD-61B0-F8E2CE93E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74" y="3242243"/>
            <a:ext cx="2552520" cy="2552520"/>
          </a:xfrm>
          <a:prstGeom prst="rect">
            <a:avLst/>
          </a:prstGeom>
        </p:spPr>
      </p:pic>
      <p:pic>
        <p:nvPicPr>
          <p:cNvPr id="43" name="Picture 42" descr="A white box with red ribbon and a bow&#10;&#10;Description automatically generated">
            <a:extLst>
              <a:ext uri="{FF2B5EF4-FFF2-40B4-BE49-F238E27FC236}">
                <a16:creationId xmlns:a16="http://schemas.microsoft.com/office/drawing/2014/main" id="{57832C61-7F31-3F4C-1D87-31C51F5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6" y="3289165"/>
            <a:ext cx="2552520" cy="2552520"/>
          </a:xfrm>
          <a:prstGeom prst="rect">
            <a:avLst/>
          </a:prstGeom>
        </p:spPr>
      </p:pic>
      <p:sp>
        <p:nvSpPr>
          <p:cNvPr id="45" name="TextBox 44">
            <a:hlinkClick r:id="rId6" action="ppaction://hlinksldjump"/>
            <a:extLst>
              <a:ext uri="{FF2B5EF4-FFF2-40B4-BE49-F238E27FC236}">
                <a16:creationId xmlns:a16="http://schemas.microsoft.com/office/drawing/2014/main" id="{92AB1D02-28B9-50C9-2F50-5718162AD9CF}"/>
              </a:ext>
            </a:extLst>
          </p:cNvPr>
          <p:cNvSpPr txBox="1"/>
          <p:nvPr/>
        </p:nvSpPr>
        <p:spPr>
          <a:xfrm>
            <a:off x="2618891" y="1524474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</a:t>
            </a:r>
          </a:p>
        </p:txBody>
      </p:sp>
      <p:sp>
        <p:nvSpPr>
          <p:cNvPr id="46" name="TextBox 45">
            <a:hlinkClick r:id="rId7" action="ppaction://hlinksldjump"/>
            <a:extLst>
              <a:ext uri="{FF2B5EF4-FFF2-40B4-BE49-F238E27FC236}">
                <a16:creationId xmlns:a16="http://schemas.microsoft.com/office/drawing/2014/main" id="{14D68F6E-835A-2CA1-E0D1-B742800759FB}"/>
              </a:ext>
            </a:extLst>
          </p:cNvPr>
          <p:cNvSpPr txBox="1"/>
          <p:nvPr/>
        </p:nvSpPr>
        <p:spPr>
          <a:xfrm>
            <a:off x="4752169" y="1562381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2</a:t>
            </a:r>
          </a:p>
        </p:txBody>
      </p:sp>
      <p:sp>
        <p:nvSpPr>
          <p:cNvPr id="47" name="TextBox 46">
            <a:hlinkClick r:id="rId8" action="ppaction://hlinksldjump"/>
            <a:extLst>
              <a:ext uri="{FF2B5EF4-FFF2-40B4-BE49-F238E27FC236}">
                <a16:creationId xmlns:a16="http://schemas.microsoft.com/office/drawing/2014/main" id="{D5FC186E-A83D-58BD-C4FA-9AE9785200D9}"/>
              </a:ext>
            </a:extLst>
          </p:cNvPr>
          <p:cNvSpPr txBox="1"/>
          <p:nvPr/>
        </p:nvSpPr>
        <p:spPr>
          <a:xfrm>
            <a:off x="3783803" y="3667389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68EE9C21-9536-BAB7-89E1-0B9DAC7EA468}"/>
              </a:ext>
            </a:extLst>
          </p:cNvPr>
          <p:cNvSpPr txBox="1"/>
          <p:nvPr/>
        </p:nvSpPr>
        <p:spPr>
          <a:xfrm>
            <a:off x="5918602" y="3651205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6</a:t>
            </a: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21B79A2C-3D2A-54EB-0B28-A190BBF0948A}"/>
              </a:ext>
            </a:extLst>
          </p:cNvPr>
          <p:cNvSpPr txBox="1"/>
          <p:nvPr/>
        </p:nvSpPr>
        <p:spPr>
          <a:xfrm>
            <a:off x="8044506" y="3653466"/>
            <a:ext cx="1936732" cy="156966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7</a:t>
            </a:r>
          </a:p>
        </p:txBody>
      </p:sp>
      <p:sp>
        <p:nvSpPr>
          <p:cNvPr id="51" name="TextBox 50">
            <a:hlinkClick r:id="rId11" action="ppaction://hlinksldjump"/>
            <a:extLst>
              <a:ext uri="{FF2B5EF4-FFF2-40B4-BE49-F238E27FC236}">
                <a16:creationId xmlns:a16="http://schemas.microsoft.com/office/drawing/2014/main" id="{B05BCEC2-FB0A-E791-44E7-7AF1816F2233}"/>
              </a:ext>
            </a:extLst>
          </p:cNvPr>
          <p:cNvSpPr txBox="1"/>
          <p:nvPr/>
        </p:nvSpPr>
        <p:spPr>
          <a:xfrm>
            <a:off x="9325706" y="5913598"/>
            <a:ext cx="2552520" cy="584775"/>
          </a:xfrm>
          <a:prstGeom prst="rect">
            <a:avLst/>
          </a:prstGeom>
          <a:solidFill>
            <a:srgbClr val="FEB8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END GAME</a:t>
            </a:r>
          </a:p>
        </p:txBody>
      </p:sp>
    </p:spTree>
    <p:extLst>
      <p:ext uri="{BB962C8B-B14F-4D97-AF65-F5344CB8AC3E}">
        <p14:creationId xmlns:p14="http://schemas.microsoft.com/office/powerpoint/2010/main" val="369225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466F3E-0551-DE1C-46BC-979662FD2989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F91A31DE-3CBB-9234-9A02-FC83F697EA5B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B9AF66D4-DDA8-D4DB-0877-95C9AD865F3F}"/>
              </a:ext>
            </a:extLst>
          </p:cNvPr>
          <p:cNvSpPr txBox="1">
            <a:spLocks/>
          </p:cNvSpPr>
          <p:nvPr/>
        </p:nvSpPr>
        <p:spPr>
          <a:xfrm>
            <a:off x="3498450" y="175961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18041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2" y="1441976"/>
            <a:ext cx="113141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95336" y="2442011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487067" y="3734511"/>
            <a:ext cx="7525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m</a:t>
            </a:r>
            <a:r>
              <a:rPr lang="en-US" sz="4500" b="1" noProof="0" dirty="0" err="1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aintain</a:t>
            </a:r>
            <a:r>
              <a:rPr lang="en-US" sz="4500" b="1" noProof="0" dirty="0">
                <a:solidFill>
                  <a:srgbClr val="0070C0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 good health/ can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96" name="TextBox 95">
            <a:hlinkClick r:id="rId3" action="ppaction://hlinksldjump"/>
            <a:extLst>
              <a:ext uri="{FF2B5EF4-FFF2-40B4-BE49-F238E27FC236}">
                <a16:creationId xmlns:a16="http://schemas.microsoft.com/office/drawing/2014/main" id="{B833E993-E4EF-5148-3491-85FBB9872421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E3FE4806-8A42-4A1E-04EB-979FF4E5579B}"/>
              </a:ext>
            </a:extLst>
          </p:cNvPr>
          <p:cNvSpPr txBox="1">
            <a:spLocks/>
          </p:cNvSpPr>
          <p:nvPr/>
        </p:nvSpPr>
        <p:spPr>
          <a:xfrm>
            <a:off x="3438023" y="11113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7FBEBE5F-47EA-0679-8473-D2C1369B1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02184" y="1788105"/>
            <a:ext cx="4390355" cy="328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9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6286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5478289" y="176687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3: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5478289" y="2542954"/>
            <a:ext cx="8955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5525333" y="3835192"/>
            <a:ext cx="59151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reduce stress/ should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117" name="TextBox 116">
            <a:hlinkClick r:id="rId3" action="ppaction://hlinksldjump"/>
            <a:extLst>
              <a:ext uri="{FF2B5EF4-FFF2-40B4-BE49-F238E27FC236}">
                <a16:creationId xmlns:a16="http://schemas.microsoft.com/office/drawing/2014/main" id="{64469E8C-B906-A03D-2CA7-18C5BADB2808}"/>
              </a:ext>
            </a:extLst>
          </p:cNvPr>
          <p:cNvSpPr txBox="1"/>
          <p:nvPr/>
        </p:nvSpPr>
        <p:spPr>
          <a:xfrm>
            <a:off x="9894481" y="6144499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7" name="Google Shape;1188;p49">
            <a:extLst>
              <a:ext uri="{FF2B5EF4-FFF2-40B4-BE49-F238E27FC236}">
                <a16:creationId xmlns:a16="http://schemas.microsoft.com/office/drawing/2014/main" id="{8FC722C5-F4E2-B137-F8C4-AD16D615BC97}"/>
              </a:ext>
            </a:extLst>
          </p:cNvPr>
          <p:cNvSpPr txBox="1">
            <a:spLocks/>
          </p:cNvSpPr>
          <p:nvPr/>
        </p:nvSpPr>
        <p:spPr>
          <a:xfrm>
            <a:off x="3223535" y="8531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9" name="Picture 8" descr="A person in front of many hands&#10;&#10;Description automatically generated">
            <a:extLst>
              <a:ext uri="{FF2B5EF4-FFF2-40B4-BE49-F238E27FC236}">
                <a16:creationId xmlns:a16="http://schemas.microsoft.com/office/drawing/2014/main" id="{B3726CC2-0CAE-630E-441C-72BCB00137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012406" y="1952609"/>
            <a:ext cx="3607357" cy="36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38606" y="1369103"/>
            <a:ext cx="11352227" cy="4077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744839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97000" y="2385483"/>
            <a:ext cx="595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669851" y="3614008"/>
            <a:ext cx="76867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 err="1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mangage</a:t>
            </a:r>
            <a:r>
              <a:rPr lang="en-US" sz="4500" b="1" dirty="0">
                <a:solidFill>
                  <a:srgbClr val="F16649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 time/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16649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207" name="TextBox 206">
            <a:hlinkClick r:id="rId3" action="ppaction://hlinksldjump"/>
            <a:extLst>
              <a:ext uri="{FF2B5EF4-FFF2-40B4-BE49-F238E27FC236}">
                <a16:creationId xmlns:a16="http://schemas.microsoft.com/office/drawing/2014/main" id="{847F68D9-4EFE-CB0E-9986-AD87AC8C79B3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7C832A23-0474-09B1-BE6E-1CBD8E01AE33}"/>
              </a:ext>
            </a:extLst>
          </p:cNvPr>
          <p:cNvSpPr txBox="1">
            <a:spLocks/>
          </p:cNvSpPr>
          <p:nvPr/>
        </p:nvSpPr>
        <p:spPr>
          <a:xfrm>
            <a:off x="3178937" y="134047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group of people standing in front of a clock&#10;&#10;Description automatically generated">
            <a:extLst>
              <a:ext uri="{FF2B5EF4-FFF2-40B4-BE49-F238E27FC236}">
                <a16:creationId xmlns:a16="http://schemas.microsoft.com/office/drawing/2014/main" id="{6754C535-BA00-4A0B-2576-E0D5EAFE4B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75115" y="1751243"/>
            <a:ext cx="3355513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7" name="Picture 46" descr="A pink and blue starfish&#10;&#10;Description automatically generated">
            <a:extLst>
              <a:ext uri="{FF2B5EF4-FFF2-40B4-BE49-F238E27FC236}">
                <a16:creationId xmlns:a16="http://schemas.microsoft.com/office/drawing/2014/main" id="{F2A8E2C4-3955-FE2A-03B6-997683D1C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03" y="684226"/>
            <a:ext cx="6434233" cy="6014484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074EF5DA-371F-7F7C-4E46-EB1250927D24}"/>
              </a:ext>
            </a:extLst>
          </p:cNvPr>
          <p:cNvSpPr txBox="1"/>
          <p:nvPr/>
        </p:nvSpPr>
        <p:spPr>
          <a:xfrm>
            <a:off x="4241822" y="5675815"/>
            <a:ext cx="5682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have 2 points.</a:t>
            </a:r>
          </a:p>
        </p:txBody>
      </p:sp>
      <p:sp>
        <p:nvSpPr>
          <p:cNvPr id="49" name="TextBox 48">
            <a:hlinkClick r:id="rId4" action="ppaction://hlinksldjump"/>
            <a:extLst>
              <a:ext uri="{FF2B5EF4-FFF2-40B4-BE49-F238E27FC236}">
                <a16:creationId xmlns:a16="http://schemas.microsoft.com/office/drawing/2014/main" id="{ACCD1462-C208-E50F-AD52-6378BFC63B1C}"/>
              </a:ext>
            </a:extLst>
          </p:cNvPr>
          <p:cNvSpPr txBox="1"/>
          <p:nvPr/>
        </p:nvSpPr>
        <p:spPr>
          <a:xfrm>
            <a:off x="9856381" y="58053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2" name="Google Shape;1188;p49">
            <a:extLst>
              <a:ext uri="{FF2B5EF4-FFF2-40B4-BE49-F238E27FC236}">
                <a16:creationId xmlns:a16="http://schemas.microsoft.com/office/drawing/2014/main" id="{5DDFEAEA-8295-EF79-3650-F638E7641AED}"/>
              </a:ext>
            </a:extLst>
          </p:cNvPr>
          <p:cNvSpPr txBox="1">
            <a:spLocks/>
          </p:cNvSpPr>
          <p:nvPr/>
        </p:nvSpPr>
        <p:spPr>
          <a:xfrm>
            <a:off x="3611237" y="108070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57254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487067" y="1441976"/>
            <a:ext cx="11220154" cy="45397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811548" y="2936801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6: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705878" y="3686642"/>
            <a:ext cx="74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the suggested words.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59C3614-C04E-C58C-E585-940424BFE246}"/>
              </a:ext>
            </a:extLst>
          </p:cNvPr>
          <p:cNvSpPr txBox="1"/>
          <p:nvPr/>
        </p:nvSpPr>
        <p:spPr>
          <a:xfrm>
            <a:off x="705878" y="4812462"/>
            <a:ext cx="89550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A0B8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4500" b="1" dirty="0">
                <a:solidFill>
                  <a:srgbClr val="F26648"/>
                </a:solidFill>
                <a:highlight>
                  <a:srgbClr val="FBC864"/>
                </a:highlight>
                <a:latin typeface="Calibri" panose="020F0502020204030204"/>
                <a:sym typeface="Wingdings" panose="05000000000000000000" pitchFamily="2" charset="2"/>
              </a:rPr>
              <a:t>balance study and play time/ may 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F26648"/>
              </a:solidFill>
              <a:effectLst/>
              <a:highlight>
                <a:srgbClr val="FBC864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943ABC1E-529E-6FBD-ECEC-79756105ED16}"/>
              </a:ext>
            </a:extLst>
          </p:cNvPr>
          <p:cNvSpPr txBox="1"/>
          <p:nvPr/>
        </p:nvSpPr>
        <p:spPr>
          <a:xfrm>
            <a:off x="9856381" y="6137726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8" name="Google Shape;1188;p49">
            <a:extLst>
              <a:ext uri="{FF2B5EF4-FFF2-40B4-BE49-F238E27FC236}">
                <a16:creationId xmlns:a16="http://schemas.microsoft.com/office/drawing/2014/main" id="{8D0EA785-F57E-5521-83F3-799E19BFDE5D}"/>
              </a:ext>
            </a:extLst>
          </p:cNvPr>
          <p:cNvSpPr txBox="1">
            <a:spLocks/>
          </p:cNvSpPr>
          <p:nvPr/>
        </p:nvSpPr>
        <p:spPr>
          <a:xfrm>
            <a:off x="3234823" y="133709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10" name="Picture 9" descr="A cartoon of a person thinking about a game&#10;&#10;Description automatically generated">
            <a:extLst>
              <a:ext uri="{FF2B5EF4-FFF2-40B4-BE49-F238E27FC236}">
                <a16:creationId xmlns:a16="http://schemas.microsoft.com/office/drawing/2014/main" id="{F98A0A59-A9F6-D5BB-95CA-26A5CCCD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080626" y="1861201"/>
            <a:ext cx="4270831" cy="235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55517" y="1402673"/>
            <a:ext cx="673396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pairs.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Receive slips of paper with halves of </a:t>
            </a:r>
            <a:r>
              <a:rPr lang="en-US" sz="3200" i="1" dirty="0"/>
              <a:t>first conditional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Join two slips of paper together to make meaningful sentences.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Say “Bingo” when finish.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Ss who are the fastest with more correct answers will be the winner.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25882" y="3418737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2333313" y="95637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</p:spTree>
    <p:extLst>
      <p:ext uri="{BB962C8B-B14F-4D97-AF65-F5344CB8AC3E}">
        <p14:creationId xmlns:p14="http://schemas.microsoft.com/office/powerpoint/2010/main" val="86734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AC2F6BE-BFA9-338C-0320-532663CC1A9D}"/>
              </a:ext>
            </a:extLst>
          </p:cNvPr>
          <p:cNvSpPr/>
          <p:nvPr/>
        </p:nvSpPr>
        <p:spPr>
          <a:xfrm>
            <a:off x="382573" y="1441976"/>
            <a:ext cx="11447066" cy="44357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12DB1-E7EC-BFB0-073C-DCDAF8F4B79A}"/>
              </a:ext>
            </a:extLst>
          </p:cNvPr>
          <p:cNvSpPr txBox="1"/>
          <p:nvPr/>
        </p:nvSpPr>
        <p:spPr>
          <a:xfrm>
            <a:off x="669851" y="1842884"/>
            <a:ext cx="8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 7: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65B56-2D3D-40F7-673E-983535F656D1}"/>
              </a:ext>
            </a:extLst>
          </p:cNvPr>
          <p:cNvSpPr txBox="1"/>
          <p:nvPr/>
        </p:nvSpPr>
        <p:spPr>
          <a:xfrm>
            <a:off x="669851" y="2455008"/>
            <a:ext cx="9485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a first conditional sentence using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1664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suggested words.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hlinkClick r:id="rId3" action="ppaction://hlinksldjump"/>
            <a:extLst>
              <a:ext uri="{FF2B5EF4-FFF2-40B4-BE49-F238E27FC236}">
                <a16:creationId xmlns:a16="http://schemas.microsoft.com/office/drawing/2014/main" id="{67BEE04F-C538-BDD8-0C68-30B32016C5C6}"/>
              </a:ext>
            </a:extLst>
          </p:cNvPr>
          <p:cNvSpPr txBox="1"/>
          <p:nvPr/>
        </p:nvSpPr>
        <p:spPr>
          <a:xfrm>
            <a:off x="9856381" y="6046677"/>
            <a:ext cx="1973258" cy="584775"/>
          </a:xfrm>
          <a:prstGeom prst="rect">
            <a:avLst/>
          </a:prstGeom>
          <a:solidFill>
            <a:srgbClr val="FEB8B3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BACK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C2E63A-746A-D139-D971-AF25D3602C5B}"/>
              </a:ext>
            </a:extLst>
          </p:cNvPr>
          <p:cNvSpPr txBox="1"/>
          <p:nvPr/>
        </p:nvSpPr>
        <p:spPr>
          <a:xfrm>
            <a:off x="669851" y="3855945"/>
            <a:ext cx="8240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solidFill>
                  <a:srgbClr val="05A0B8"/>
                </a:solidFill>
                <a:highlight>
                  <a:srgbClr val="FEE3AF"/>
                </a:highlight>
                <a:latin typeface="Calibri" panose="020F0502020204030204"/>
                <a:sym typeface="Wingdings" panose="05000000000000000000" pitchFamily="2" charset="2"/>
              </a:rPr>
              <a:t>delay/ must</a:t>
            </a:r>
            <a:endParaRPr kumimoji="0" lang="en-US" sz="4500" b="1" u="none" strike="noStrike" kern="1200" cap="none" spc="0" normalizeH="0" baseline="0" noProof="0" dirty="0">
              <a:ln>
                <a:noFill/>
              </a:ln>
              <a:solidFill>
                <a:srgbClr val="05A0B8"/>
              </a:solidFill>
              <a:effectLst/>
              <a:highlight>
                <a:srgbClr val="FEE3AF"/>
              </a:highlight>
              <a:uLnTx/>
              <a:uFillTx/>
              <a:latin typeface="Calibri" panose="020F0502020204030204"/>
            </a:endParaRPr>
          </a:p>
        </p:txBody>
      </p:sp>
      <p:sp>
        <p:nvSpPr>
          <p:cNvPr id="5" name="Google Shape;1188;p49">
            <a:extLst>
              <a:ext uri="{FF2B5EF4-FFF2-40B4-BE49-F238E27FC236}">
                <a16:creationId xmlns:a16="http://schemas.microsoft.com/office/drawing/2014/main" id="{A5497E36-5D05-5847-E974-7EDEBF7EC638}"/>
              </a:ext>
            </a:extLst>
          </p:cNvPr>
          <p:cNvSpPr txBox="1">
            <a:spLocks/>
          </p:cNvSpPr>
          <p:nvPr/>
        </p:nvSpPr>
        <p:spPr>
          <a:xfrm>
            <a:off x="3268690" y="94246"/>
            <a:ext cx="6943600" cy="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vo"/>
              <a:buNone/>
              <a:defRPr sz="2667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en-US" sz="3200" kern="0" dirty="0">
                <a:solidFill>
                  <a:srgbClr val="FFC000"/>
                </a:solidFill>
                <a:latin typeface="+mn-lt"/>
              </a:rPr>
              <a:t>LUCKY NUMBERS</a:t>
            </a:r>
          </a:p>
        </p:txBody>
      </p:sp>
      <p:pic>
        <p:nvPicPr>
          <p:cNvPr id="7" name="Picture 6" descr="A alarm clock with a post-it note&#10;&#10;Description automatically generated">
            <a:extLst>
              <a:ext uri="{FF2B5EF4-FFF2-40B4-BE49-F238E27FC236}">
                <a16:creationId xmlns:a16="http://schemas.microsoft.com/office/drawing/2014/main" id="{C02729A8-02CE-AC61-D6FB-C2C9E341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670004" y="3082828"/>
            <a:ext cx="5852145" cy="261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4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Summarise</a:t>
            </a:r>
            <a:r>
              <a:rPr lang="en-US" sz="3600" dirty="0"/>
              <a:t> the main points of the lesson.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Make first conditional sentences about yourselves, using modal verbs instead </a:t>
            </a:r>
            <a:r>
              <a:rPr lang="en-US" sz="3600" i="1" dirty="0"/>
              <a:t>will</a:t>
            </a:r>
            <a:r>
              <a:rPr lang="en-US" sz="3600" dirty="0"/>
              <a:t>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56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83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6CD57-9C3B-0A74-7825-B687B706AFD4}"/>
              </a:ext>
            </a:extLst>
          </p:cNvPr>
          <p:cNvSpPr txBox="1"/>
          <p:nvPr/>
        </p:nvSpPr>
        <p:spPr>
          <a:xfrm>
            <a:off x="2136760" y="136912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B.I.N.G.O</a:t>
            </a:r>
          </a:p>
        </p:txBody>
      </p:sp>
      <p:sp>
        <p:nvSpPr>
          <p:cNvPr id="107" name="Google Shape;169;p16">
            <a:extLst>
              <a:ext uri="{FF2B5EF4-FFF2-40B4-BE49-F238E27FC236}">
                <a16:creationId xmlns:a16="http://schemas.microsoft.com/office/drawing/2014/main" id="{8A0B0311-873F-E097-3337-B4513C22D910}"/>
              </a:ext>
            </a:extLst>
          </p:cNvPr>
          <p:cNvSpPr/>
          <p:nvPr/>
        </p:nvSpPr>
        <p:spPr>
          <a:xfrm>
            <a:off x="898655" y="1794367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" name="Google Shape;170;p16">
            <a:extLst>
              <a:ext uri="{FF2B5EF4-FFF2-40B4-BE49-F238E27FC236}">
                <a16:creationId xmlns:a16="http://schemas.microsoft.com/office/drawing/2014/main" id="{8DBF9362-6EDF-FF79-C826-8E0F292ED476}"/>
              </a:ext>
            </a:extLst>
          </p:cNvPr>
          <p:cNvSpPr/>
          <p:nvPr/>
        </p:nvSpPr>
        <p:spPr>
          <a:xfrm>
            <a:off x="898655" y="4580431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" name="Google Shape;171;p16">
            <a:extLst>
              <a:ext uri="{FF2B5EF4-FFF2-40B4-BE49-F238E27FC236}">
                <a16:creationId xmlns:a16="http://schemas.microsoft.com/office/drawing/2014/main" id="{054FFE84-F783-FFB3-2F91-E09B7AC249D0}"/>
              </a:ext>
            </a:extLst>
          </p:cNvPr>
          <p:cNvSpPr/>
          <p:nvPr/>
        </p:nvSpPr>
        <p:spPr>
          <a:xfrm>
            <a:off x="898655" y="3651743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0" name="Google Shape;172;p16">
            <a:extLst>
              <a:ext uri="{FF2B5EF4-FFF2-40B4-BE49-F238E27FC236}">
                <a16:creationId xmlns:a16="http://schemas.microsoft.com/office/drawing/2014/main" id="{CDE2FE3A-75C9-CE15-DF7B-C18C6CBA918D}"/>
              </a:ext>
            </a:extLst>
          </p:cNvPr>
          <p:cNvSpPr/>
          <p:nvPr/>
        </p:nvSpPr>
        <p:spPr>
          <a:xfrm>
            <a:off x="898622" y="272303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1" name="Google Shape;173;p16">
            <a:extLst>
              <a:ext uri="{FF2B5EF4-FFF2-40B4-BE49-F238E27FC236}">
                <a16:creationId xmlns:a16="http://schemas.microsoft.com/office/drawing/2014/main" id="{A0C29641-BD78-055D-1447-EF99EDE7031A}"/>
              </a:ext>
            </a:extLst>
          </p:cNvPr>
          <p:cNvSpPr/>
          <p:nvPr/>
        </p:nvSpPr>
        <p:spPr>
          <a:xfrm>
            <a:off x="898655" y="5509119"/>
            <a:ext cx="806400" cy="8064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2" name="Google Shape;174;p16">
            <a:extLst>
              <a:ext uri="{FF2B5EF4-FFF2-40B4-BE49-F238E27FC236}">
                <a16:creationId xmlns:a16="http://schemas.microsoft.com/office/drawing/2014/main" id="{2F45784D-B0D6-9BD5-638C-E3408DD879B5}"/>
              </a:ext>
            </a:extLst>
          </p:cNvPr>
          <p:cNvSpPr txBox="1"/>
          <p:nvPr/>
        </p:nvSpPr>
        <p:spPr>
          <a:xfrm>
            <a:off x="2511438" y="1979366"/>
            <a:ext cx="3535400" cy="673179"/>
          </a:xfrm>
          <a:prstGeom prst="rect">
            <a:avLst/>
          </a:prstGeom>
          <a:solidFill>
            <a:srgbClr val="41BFB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she trains harder,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" name="Google Shape;175;p16">
            <a:extLst>
              <a:ext uri="{FF2B5EF4-FFF2-40B4-BE49-F238E27FC236}">
                <a16:creationId xmlns:a16="http://schemas.microsoft.com/office/drawing/2014/main" id="{EBF2BC7A-1E58-0C46-D5D9-61404926DA4E}"/>
              </a:ext>
            </a:extLst>
          </p:cNvPr>
          <p:cNvSpPr txBox="1"/>
          <p:nvPr/>
        </p:nvSpPr>
        <p:spPr>
          <a:xfrm>
            <a:off x="7318438" y="1935171"/>
            <a:ext cx="4527600" cy="67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Roboto"/>
                <a:sym typeface="Roboto"/>
              </a:rPr>
              <a:t>she can run faster than you.</a:t>
            </a:r>
            <a:endParaRPr kumimoji="0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76;p16">
            <a:extLst>
              <a:ext uri="{FF2B5EF4-FFF2-40B4-BE49-F238E27FC236}">
                <a16:creationId xmlns:a16="http://schemas.microsoft.com/office/drawing/2014/main" id="{AD2FFC94-642C-21FF-D38D-DAA04C2686DC}"/>
              </a:ext>
            </a:extLst>
          </p:cNvPr>
          <p:cNvSpPr txBox="1"/>
          <p:nvPr/>
        </p:nvSpPr>
        <p:spPr>
          <a:xfrm>
            <a:off x="7317035" y="5458368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must get rid of all the distractions.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5" name="Google Shape;177;p16">
            <a:extLst>
              <a:ext uri="{FF2B5EF4-FFF2-40B4-BE49-F238E27FC236}">
                <a16:creationId xmlns:a16="http://schemas.microsoft.com/office/drawing/2014/main" id="{29F18754-A44D-7472-D9BA-7B82685DAD29}"/>
              </a:ext>
            </a:extLst>
          </p:cNvPr>
          <p:cNvSpPr txBox="1"/>
          <p:nvPr/>
        </p:nvSpPr>
        <p:spPr>
          <a:xfrm>
            <a:off x="7318438" y="4548513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you can hand it in and leave for home.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6" name="Google Shape;178;p16">
            <a:extLst>
              <a:ext uri="{FF2B5EF4-FFF2-40B4-BE49-F238E27FC236}">
                <a16:creationId xmlns:a16="http://schemas.microsoft.com/office/drawing/2014/main" id="{79749219-F99A-198A-0F91-3DE7D610394F}"/>
              </a:ext>
            </a:extLst>
          </p:cNvPr>
          <p:cNvSpPr txBox="1"/>
          <p:nvPr/>
        </p:nvSpPr>
        <p:spPr>
          <a:xfrm>
            <a:off x="7318438" y="3591230"/>
            <a:ext cx="4527600" cy="6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he may / might get a good job.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117" name="Google Shape;179;p16">
            <a:extLst>
              <a:ext uri="{FF2B5EF4-FFF2-40B4-BE49-F238E27FC236}">
                <a16:creationId xmlns:a16="http://schemas.microsoft.com/office/drawing/2014/main" id="{201B2A3C-90A9-DBBB-987C-7C1B7BDF4DAC}"/>
              </a:ext>
            </a:extLst>
          </p:cNvPr>
          <p:cNvSpPr txBox="1"/>
          <p:nvPr/>
        </p:nvSpPr>
        <p:spPr>
          <a:xfrm>
            <a:off x="7317040" y="2721362"/>
            <a:ext cx="4527600" cy="67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"/>
                <a:cs typeface="Aharoni" panose="020F0502020204030204" pitchFamily="2" charset="-79"/>
                <a:sym typeface="Roboto"/>
              </a:rPr>
              <a:t>you should balance your study and life.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Roboto"/>
              <a:cs typeface="Aharoni" panose="020F0502020204030204" pitchFamily="2" charset="-79"/>
              <a:sym typeface="Roboto"/>
            </a:endParaRPr>
          </a:p>
        </p:txBody>
      </p:sp>
      <p:sp>
        <p:nvSpPr>
          <p:cNvPr id="118" name="Google Shape;180;p16">
            <a:extLst>
              <a:ext uri="{FF2B5EF4-FFF2-40B4-BE49-F238E27FC236}">
                <a16:creationId xmlns:a16="http://schemas.microsoft.com/office/drawing/2014/main" id="{D5FC7684-C312-C465-5CDE-C5C740CFE7AE}"/>
              </a:ext>
            </a:extLst>
          </p:cNvPr>
          <p:cNvSpPr txBox="1"/>
          <p:nvPr/>
        </p:nvSpPr>
        <p:spPr>
          <a:xfrm>
            <a:off x="2518155" y="5470328"/>
            <a:ext cx="3535398" cy="1007609"/>
          </a:xfrm>
          <a:prstGeom prst="rect">
            <a:avLst/>
          </a:prstGeom>
          <a:solidFill>
            <a:srgbClr val="16288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manage your time effectively,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" name="Google Shape;181;p16">
            <a:extLst>
              <a:ext uri="{FF2B5EF4-FFF2-40B4-BE49-F238E27FC236}">
                <a16:creationId xmlns:a16="http://schemas.microsoft.com/office/drawing/2014/main" id="{71252DD7-60D7-00F3-CFA6-A12E2C19CAF5}"/>
              </a:ext>
            </a:extLst>
          </p:cNvPr>
          <p:cNvSpPr txBox="1"/>
          <p:nvPr/>
        </p:nvSpPr>
        <p:spPr>
          <a:xfrm>
            <a:off x="2511438" y="4775275"/>
            <a:ext cx="3535398" cy="423239"/>
          </a:xfrm>
          <a:prstGeom prst="rect">
            <a:avLst/>
          </a:prstGeom>
          <a:solidFill>
            <a:srgbClr val="F283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Fira Sans Extra Condensed Medium"/>
                <a:cs typeface="Fira Sans Extra Condensed Medium"/>
                <a:sym typeface="Fira Sans Extra Condensed Medium"/>
              </a:rPr>
              <a:t>If you finish your paper,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" name="Google Shape;182;p16">
            <a:extLst>
              <a:ext uri="{FF2B5EF4-FFF2-40B4-BE49-F238E27FC236}">
                <a16:creationId xmlns:a16="http://schemas.microsoft.com/office/drawing/2014/main" id="{241C668D-4234-7783-A019-885F5E149E19}"/>
              </a:ext>
            </a:extLst>
          </p:cNvPr>
          <p:cNvSpPr txBox="1"/>
          <p:nvPr/>
        </p:nvSpPr>
        <p:spPr>
          <a:xfrm>
            <a:off x="2511437" y="3836750"/>
            <a:ext cx="3535399" cy="462023"/>
          </a:xfrm>
          <a:prstGeom prst="rect">
            <a:avLst/>
          </a:prstGeom>
          <a:solidFill>
            <a:srgbClr val="198D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he is good at IT, </a:t>
            </a:r>
          </a:p>
        </p:txBody>
      </p:sp>
      <p:sp>
        <p:nvSpPr>
          <p:cNvPr id="121" name="Google Shape;183;p16">
            <a:extLst>
              <a:ext uri="{FF2B5EF4-FFF2-40B4-BE49-F238E27FC236}">
                <a16:creationId xmlns:a16="http://schemas.microsoft.com/office/drawing/2014/main" id="{EDEFFA6E-203A-0CC6-7FDB-EBE13646A963}"/>
              </a:ext>
            </a:extLst>
          </p:cNvPr>
          <p:cNvSpPr txBox="1"/>
          <p:nvPr/>
        </p:nvSpPr>
        <p:spPr>
          <a:xfrm>
            <a:off x="2511438" y="2908058"/>
            <a:ext cx="3535400" cy="673199"/>
          </a:xfrm>
          <a:prstGeom prst="rect">
            <a:avLst/>
          </a:prstGeom>
          <a:solidFill>
            <a:srgbClr val="F2418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Fira Sans Extra Condensed Medium"/>
                <a:cs typeface="Fira Sans Extra Condensed Medium"/>
                <a:sym typeface="Fira Sans Extra Condensed Medium"/>
              </a:rPr>
              <a:t>If you want to have good mental health,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2" name="Google Shape;184;p16">
            <a:extLst>
              <a:ext uri="{FF2B5EF4-FFF2-40B4-BE49-F238E27FC236}">
                <a16:creationId xmlns:a16="http://schemas.microsoft.com/office/drawing/2014/main" id="{349DBA49-E205-3245-4C97-2AAEA36155EE}"/>
              </a:ext>
            </a:extLst>
          </p:cNvPr>
          <p:cNvCxnSpPr>
            <a:cxnSpLocks/>
          </p:cNvCxnSpPr>
          <p:nvPr/>
        </p:nvCxnSpPr>
        <p:spPr>
          <a:xfrm>
            <a:off x="1705055" y="2197567"/>
            <a:ext cx="806383" cy="11838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" name="Google Shape;185;p16">
            <a:extLst>
              <a:ext uri="{FF2B5EF4-FFF2-40B4-BE49-F238E27FC236}">
                <a16:creationId xmlns:a16="http://schemas.microsoft.com/office/drawing/2014/main" id="{BBA09EB8-4F79-0524-8914-5A1BB168217D}"/>
              </a:ext>
            </a:extLst>
          </p:cNvPr>
          <p:cNvCxnSpPr>
            <a:cxnSpLocks/>
          </p:cNvCxnSpPr>
          <p:nvPr/>
        </p:nvCxnSpPr>
        <p:spPr>
          <a:xfrm>
            <a:off x="1705022" y="3126239"/>
            <a:ext cx="806416" cy="1184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86;p16">
            <a:extLst>
              <a:ext uri="{FF2B5EF4-FFF2-40B4-BE49-F238E27FC236}">
                <a16:creationId xmlns:a16="http://schemas.microsoft.com/office/drawing/2014/main" id="{E577C29E-44A2-B8A5-75A0-CF093ACB8EF6}"/>
              </a:ext>
            </a:extLst>
          </p:cNvPr>
          <p:cNvCxnSpPr>
            <a:cxnSpLocks/>
          </p:cNvCxnSpPr>
          <p:nvPr/>
        </p:nvCxnSpPr>
        <p:spPr>
          <a:xfrm>
            <a:off x="1705055" y="4054943"/>
            <a:ext cx="806382" cy="1281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87;p16">
            <a:extLst>
              <a:ext uri="{FF2B5EF4-FFF2-40B4-BE49-F238E27FC236}">
                <a16:creationId xmlns:a16="http://schemas.microsoft.com/office/drawing/2014/main" id="{A9BFB59B-BF75-72DA-DF2B-C3E54075D333}"/>
              </a:ext>
            </a:extLst>
          </p:cNvPr>
          <p:cNvCxnSpPr>
            <a:cxnSpLocks/>
          </p:cNvCxnSpPr>
          <p:nvPr/>
        </p:nvCxnSpPr>
        <p:spPr>
          <a:xfrm>
            <a:off x="1705055" y="4983631"/>
            <a:ext cx="806383" cy="326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88;p16">
            <a:extLst>
              <a:ext uri="{FF2B5EF4-FFF2-40B4-BE49-F238E27FC236}">
                <a16:creationId xmlns:a16="http://schemas.microsoft.com/office/drawing/2014/main" id="{A94F9198-9358-DD96-8943-7E1C3865C50D}"/>
              </a:ext>
            </a:extLst>
          </p:cNvPr>
          <p:cNvCxnSpPr>
            <a:cxnSpLocks/>
            <a:stCxn id="111" idx="6"/>
          </p:cNvCxnSpPr>
          <p:nvPr/>
        </p:nvCxnSpPr>
        <p:spPr>
          <a:xfrm>
            <a:off x="1705055" y="5912319"/>
            <a:ext cx="813100" cy="243846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89;p16">
            <a:extLst>
              <a:ext uri="{FF2B5EF4-FFF2-40B4-BE49-F238E27FC236}">
                <a16:creationId xmlns:a16="http://schemas.microsoft.com/office/drawing/2014/main" id="{17CBAA12-25C6-828F-8678-04B7E34A9B48}"/>
              </a:ext>
            </a:extLst>
          </p:cNvPr>
          <p:cNvCxnSpPr>
            <a:cxnSpLocks/>
          </p:cNvCxnSpPr>
          <p:nvPr/>
        </p:nvCxnSpPr>
        <p:spPr>
          <a:xfrm flipV="1">
            <a:off x="6046838" y="2290772"/>
            <a:ext cx="1271600" cy="2518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90;p16">
            <a:extLst>
              <a:ext uri="{FF2B5EF4-FFF2-40B4-BE49-F238E27FC236}">
                <a16:creationId xmlns:a16="http://schemas.microsoft.com/office/drawing/2014/main" id="{D127DB35-62D9-EA8B-0190-C16931722657}"/>
              </a:ext>
            </a:extLst>
          </p:cNvPr>
          <p:cNvCxnSpPr>
            <a:cxnSpLocks/>
          </p:cNvCxnSpPr>
          <p:nvPr/>
        </p:nvCxnSpPr>
        <p:spPr>
          <a:xfrm flipV="1">
            <a:off x="6046838" y="3092400"/>
            <a:ext cx="1271600" cy="152258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91;p16">
            <a:extLst>
              <a:ext uri="{FF2B5EF4-FFF2-40B4-BE49-F238E27FC236}">
                <a16:creationId xmlns:a16="http://schemas.microsoft.com/office/drawing/2014/main" id="{27778C2B-8C47-69CF-7914-3059483B2EFA}"/>
              </a:ext>
            </a:extLst>
          </p:cNvPr>
          <p:cNvCxnSpPr>
            <a:cxnSpLocks/>
          </p:cNvCxnSpPr>
          <p:nvPr/>
        </p:nvCxnSpPr>
        <p:spPr>
          <a:xfrm flipV="1">
            <a:off x="6046836" y="3927830"/>
            <a:ext cx="1271602" cy="13993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92;p16">
            <a:extLst>
              <a:ext uri="{FF2B5EF4-FFF2-40B4-BE49-F238E27FC236}">
                <a16:creationId xmlns:a16="http://schemas.microsoft.com/office/drawing/2014/main" id="{4F6AD95B-59FD-F16C-6C09-1D31835C036F}"/>
              </a:ext>
            </a:extLst>
          </p:cNvPr>
          <p:cNvCxnSpPr>
            <a:cxnSpLocks/>
          </p:cNvCxnSpPr>
          <p:nvPr/>
        </p:nvCxnSpPr>
        <p:spPr>
          <a:xfrm flipV="1">
            <a:off x="6046836" y="4885113"/>
            <a:ext cx="1271602" cy="101782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93;p16">
            <a:extLst>
              <a:ext uri="{FF2B5EF4-FFF2-40B4-BE49-F238E27FC236}">
                <a16:creationId xmlns:a16="http://schemas.microsoft.com/office/drawing/2014/main" id="{6CF9F4E3-FED3-4091-CC34-F281A50831CC}"/>
              </a:ext>
            </a:extLst>
          </p:cNvPr>
          <p:cNvCxnSpPr>
            <a:cxnSpLocks/>
          </p:cNvCxnSpPr>
          <p:nvPr/>
        </p:nvCxnSpPr>
        <p:spPr>
          <a:xfrm flipV="1">
            <a:off x="6045437" y="5684671"/>
            <a:ext cx="1271603" cy="336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2" name="Google Shape;195;p16">
            <a:extLst>
              <a:ext uri="{FF2B5EF4-FFF2-40B4-BE49-F238E27FC236}">
                <a16:creationId xmlns:a16="http://schemas.microsoft.com/office/drawing/2014/main" id="{E83B8F42-098C-3FA9-3883-EF998B2D1ECB}"/>
              </a:ext>
            </a:extLst>
          </p:cNvPr>
          <p:cNvGrpSpPr/>
          <p:nvPr/>
        </p:nvGrpSpPr>
        <p:grpSpPr>
          <a:xfrm>
            <a:off x="1058011" y="2007773"/>
            <a:ext cx="487704" cy="368729"/>
            <a:chOff x="-647407" y="1505829"/>
            <a:chExt cx="365778" cy="276547"/>
          </a:xfrm>
        </p:grpSpPr>
        <p:sp>
          <p:nvSpPr>
            <p:cNvPr id="133" name="Google Shape;196;p16">
              <a:extLst>
                <a:ext uri="{FF2B5EF4-FFF2-40B4-BE49-F238E27FC236}">
                  <a16:creationId xmlns:a16="http://schemas.microsoft.com/office/drawing/2014/main" id="{62BAE3B0-5ED2-1048-574D-AAAF8D3DD843}"/>
                </a:ext>
              </a:extLst>
            </p:cNvPr>
            <p:cNvSpPr/>
            <p:nvPr/>
          </p:nvSpPr>
          <p:spPr>
            <a:xfrm>
              <a:off x="-642268" y="1511202"/>
              <a:ext cx="355499" cy="187237"/>
            </a:xfrm>
            <a:custGeom>
              <a:avLst/>
              <a:gdLst/>
              <a:ahLst/>
              <a:cxnLst/>
              <a:rect l="l" t="t" r="r" b="b"/>
              <a:pathLst>
                <a:path w="17984" h="9757" extrusionOk="0">
                  <a:moveTo>
                    <a:pt x="9008" y="0"/>
                  </a:moveTo>
                  <a:cubicBezTo>
                    <a:pt x="4033" y="0"/>
                    <a:pt x="0" y="4033"/>
                    <a:pt x="33" y="8976"/>
                  </a:cubicBezTo>
                  <a:lnTo>
                    <a:pt x="33" y="9756"/>
                  </a:lnTo>
                  <a:lnTo>
                    <a:pt x="17984" y="9756"/>
                  </a:lnTo>
                  <a:lnTo>
                    <a:pt x="17984" y="8976"/>
                  </a:lnTo>
                  <a:cubicBezTo>
                    <a:pt x="17984" y="4033"/>
                    <a:pt x="13951" y="0"/>
                    <a:pt x="9008" y="0"/>
                  </a:cubicBezTo>
                  <a:close/>
                </a:path>
              </a:pathLst>
            </a:custGeom>
            <a:solidFill>
              <a:srgbClr val="F9F7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97;p16">
              <a:extLst>
                <a:ext uri="{FF2B5EF4-FFF2-40B4-BE49-F238E27FC236}">
                  <a16:creationId xmlns:a16="http://schemas.microsoft.com/office/drawing/2014/main" id="{FB344FB7-9612-14EC-1892-D8ACEAD7DEA4}"/>
                </a:ext>
              </a:extLst>
            </p:cNvPr>
            <p:cNvSpPr/>
            <p:nvPr/>
          </p:nvSpPr>
          <p:spPr>
            <a:xfrm>
              <a:off x="-642268" y="1690302"/>
              <a:ext cx="355499" cy="39340"/>
            </a:xfrm>
            <a:custGeom>
              <a:avLst/>
              <a:gdLst/>
              <a:ahLst/>
              <a:cxnLst/>
              <a:rect l="l" t="t" r="r" b="b"/>
              <a:pathLst>
                <a:path w="17984" h="2050" extrusionOk="0">
                  <a:moveTo>
                    <a:pt x="33" y="0"/>
                  </a:moveTo>
                  <a:lnTo>
                    <a:pt x="33" y="1821"/>
                  </a:lnTo>
                  <a:cubicBezTo>
                    <a:pt x="0" y="1952"/>
                    <a:pt x="98" y="2049"/>
                    <a:pt x="228" y="2049"/>
                  </a:cubicBezTo>
                  <a:lnTo>
                    <a:pt x="17756" y="2049"/>
                  </a:lnTo>
                  <a:cubicBezTo>
                    <a:pt x="17886" y="2049"/>
                    <a:pt x="17984" y="1952"/>
                    <a:pt x="17984" y="1821"/>
                  </a:cubicBezTo>
                  <a:lnTo>
                    <a:pt x="1798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98;p16">
              <a:extLst>
                <a:ext uri="{FF2B5EF4-FFF2-40B4-BE49-F238E27FC236}">
                  <a16:creationId xmlns:a16="http://schemas.microsoft.com/office/drawing/2014/main" id="{EFD9A9F0-685A-4BFD-4E29-52AA19ADAC14}"/>
                </a:ext>
              </a:extLst>
            </p:cNvPr>
            <p:cNvSpPr/>
            <p:nvPr/>
          </p:nvSpPr>
          <p:spPr>
            <a:xfrm>
              <a:off x="-604353" y="1554878"/>
              <a:ext cx="89389" cy="80521"/>
            </a:xfrm>
            <a:custGeom>
              <a:avLst/>
              <a:gdLst/>
              <a:ahLst/>
              <a:cxnLst/>
              <a:rect l="l" t="t" r="r" b="b"/>
              <a:pathLst>
                <a:path w="4522" h="4196" extrusionOk="0">
                  <a:moveTo>
                    <a:pt x="3676" y="1"/>
                  </a:moveTo>
                  <a:cubicBezTo>
                    <a:pt x="2017" y="846"/>
                    <a:pt x="716" y="2277"/>
                    <a:pt x="33" y="4001"/>
                  </a:cubicBezTo>
                  <a:cubicBezTo>
                    <a:pt x="1" y="4098"/>
                    <a:pt x="98" y="4196"/>
                    <a:pt x="196" y="4196"/>
                  </a:cubicBezTo>
                  <a:lnTo>
                    <a:pt x="1432" y="4196"/>
                  </a:lnTo>
                  <a:cubicBezTo>
                    <a:pt x="1497" y="4196"/>
                    <a:pt x="1562" y="4163"/>
                    <a:pt x="1562" y="4131"/>
                  </a:cubicBezTo>
                  <a:cubicBezTo>
                    <a:pt x="1920" y="3350"/>
                    <a:pt x="2440" y="2700"/>
                    <a:pt x="3058" y="2147"/>
                  </a:cubicBezTo>
                  <a:cubicBezTo>
                    <a:pt x="3480" y="1789"/>
                    <a:pt x="3936" y="1497"/>
                    <a:pt x="4424" y="1236"/>
                  </a:cubicBezTo>
                  <a:lnTo>
                    <a:pt x="4521" y="879"/>
                  </a:lnTo>
                  <a:lnTo>
                    <a:pt x="4521" y="98"/>
                  </a:lnTo>
                  <a:lnTo>
                    <a:pt x="4131" y="131"/>
                  </a:lnTo>
                  <a:lnTo>
                    <a:pt x="3676" y="1"/>
                  </a:ln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99;p16">
              <a:extLst>
                <a:ext uri="{FF2B5EF4-FFF2-40B4-BE49-F238E27FC236}">
                  <a16:creationId xmlns:a16="http://schemas.microsoft.com/office/drawing/2014/main" id="{73C0F092-669A-FA7C-3A23-968E1E6DD619}"/>
                </a:ext>
              </a:extLst>
            </p:cNvPr>
            <p:cNvSpPr/>
            <p:nvPr/>
          </p:nvSpPr>
          <p:spPr>
            <a:xfrm>
              <a:off x="-531708" y="1538970"/>
              <a:ext cx="136297" cy="39647"/>
            </a:xfrm>
            <a:custGeom>
              <a:avLst/>
              <a:gdLst/>
              <a:ahLst/>
              <a:cxnLst/>
              <a:rect l="l" t="t" r="r" b="b"/>
              <a:pathLst>
                <a:path w="6895" h="2066" extrusionOk="0">
                  <a:moveTo>
                    <a:pt x="3415" y="0"/>
                  </a:moveTo>
                  <a:cubicBezTo>
                    <a:pt x="2244" y="0"/>
                    <a:pt x="1074" y="277"/>
                    <a:pt x="1" y="830"/>
                  </a:cubicBezTo>
                  <a:lnTo>
                    <a:pt x="716" y="2033"/>
                  </a:lnTo>
                  <a:lnTo>
                    <a:pt x="716" y="2065"/>
                  </a:lnTo>
                  <a:cubicBezTo>
                    <a:pt x="1562" y="1659"/>
                    <a:pt x="2480" y="1456"/>
                    <a:pt x="3395" y="1456"/>
                  </a:cubicBezTo>
                  <a:cubicBezTo>
                    <a:pt x="4309" y="1456"/>
                    <a:pt x="5220" y="1659"/>
                    <a:pt x="6049" y="2065"/>
                  </a:cubicBezTo>
                  <a:lnTo>
                    <a:pt x="6342" y="2000"/>
                  </a:lnTo>
                  <a:lnTo>
                    <a:pt x="6895" y="1187"/>
                  </a:lnTo>
                  <a:lnTo>
                    <a:pt x="6830" y="830"/>
                  </a:lnTo>
                  <a:cubicBezTo>
                    <a:pt x="5757" y="277"/>
                    <a:pt x="4586" y="0"/>
                    <a:pt x="3415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00;p16">
              <a:extLst>
                <a:ext uri="{FF2B5EF4-FFF2-40B4-BE49-F238E27FC236}">
                  <a16:creationId xmlns:a16="http://schemas.microsoft.com/office/drawing/2014/main" id="{734888C6-1A49-D65F-8A22-553551F1936D}"/>
                </a:ext>
              </a:extLst>
            </p:cNvPr>
            <p:cNvSpPr/>
            <p:nvPr/>
          </p:nvSpPr>
          <p:spPr>
            <a:xfrm>
              <a:off x="-411502" y="1554264"/>
              <a:ext cx="86799" cy="81135"/>
            </a:xfrm>
            <a:custGeom>
              <a:avLst/>
              <a:gdLst/>
              <a:ahLst/>
              <a:cxnLst/>
              <a:rect l="l" t="t" r="r" b="b"/>
              <a:pathLst>
                <a:path w="4391" h="4228" extrusionOk="0">
                  <a:moveTo>
                    <a:pt x="716" y="0"/>
                  </a:moveTo>
                  <a:lnTo>
                    <a:pt x="1" y="1236"/>
                  </a:lnTo>
                  <a:lnTo>
                    <a:pt x="1" y="1268"/>
                  </a:lnTo>
                  <a:cubicBezTo>
                    <a:pt x="1237" y="1886"/>
                    <a:pt x="2245" y="2894"/>
                    <a:pt x="2830" y="4130"/>
                  </a:cubicBezTo>
                  <a:cubicBezTo>
                    <a:pt x="2862" y="4195"/>
                    <a:pt x="2928" y="4228"/>
                    <a:pt x="2960" y="4228"/>
                  </a:cubicBezTo>
                  <a:lnTo>
                    <a:pt x="4228" y="4228"/>
                  </a:lnTo>
                  <a:cubicBezTo>
                    <a:pt x="4326" y="4228"/>
                    <a:pt x="4391" y="4130"/>
                    <a:pt x="4358" y="4033"/>
                  </a:cubicBezTo>
                  <a:lnTo>
                    <a:pt x="4326" y="4033"/>
                  </a:lnTo>
                  <a:cubicBezTo>
                    <a:pt x="3643" y="2276"/>
                    <a:pt x="2375" y="846"/>
                    <a:pt x="716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01;p16">
              <a:extLst>
                <a:ext uri="{FF2B5EF4-FFF2-40B4-BE49-F238E27FC236}">
                  <a16:creationId xmlns:a16="http://schemas.microsoft.com/office/drawing/2014/main" id="{FBC7C898-F1DC-86CB-734B-53A9A2F159E9}"/>
                </a:ext>
              </a:extLst>
            </p:cNvPr>
            <p:cNvSpPr/>
            <p:nvPr/>
          </p:nvSpPr>
          <p:spPr>
            <a:xfrm>
              <a:off x="-425003" y="1596367"/>
              <a:ext cx="58176" cy="55881"/>
            </a:xfrm>
            <a:custGeom>
              <a:avLst/>
              <a:gdLst/>
              <a:ahLst/>
              <a:cxnLst/>
              <a:rect l="l" t="t" r="r" b="b"/>
              <a:pathLst>
                <a:path w="2943" h="2912" extrusionOk="0">
                  <a:moveTo>
                    <a:pt x="2721" y="0"/>
                  </a:moveTo>
                  <a:cubicBezTo>
                    <a:pt x="2694" y="0"/>
                    <a:pt x="2664" y="6"/>
                    <a:pt x="2635" y="17"/>
                  </a:cubicBezTo>
                  <a:lnTo>
                    <a:pt x="586" y="895"/>
                  </a:lnTo>
                  <a:lnTo>
                    <a:pt x="1" y="1416"/>
                  </a:lnTo>
                  <a:lnTo>
                    <a:pt x="1464" y="2912"/>
                  </a:lnTo>
                  <a:lnTo>
                    <a:pt x="1952" y="2326"/>
                  </a:lnTo>
                  <a:lnTo>
                    <a:pt x="2863" y="245"/>
                  </a:lnTo>
                  <a:cubicBezTo>
                    <a:pt x="2943" y="112"/>
                    <a:pt x="2848" y="0"/>
                    <a:pt x="2721" y="0"/>
                  </a:cubicBezTo>
                  <a:close/>
                </a:path>
              </a:pathLst>
            </a:custGeom>
            <a:solidFill>
              <a:srgbClr val="9182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02;p16">
              <a:extLst>
                <a:ext uri="{FF2B5EF4-FFF2-40B4-BE49-F238E27FC236}">
                  <a16:creationId xmlns:a16="http://schemas.microsoft.com/office/drawing/2014/main" id="{CE836F00-2440-7538-75CF-08B7097A0FED}"/>
                </a:ext>
              </a:extLst>
            </p:cNvPr>
            <p:cNvSpPr/>
            <p:nvPr/>
          </p:nvSpPr>
          <p:spPr>
            <a:xfrm>
              <a:off x="-586345" y="1599188"/>
              <a:ext cx="212797" cy="177047"/>
            </a:xfrm>
            <a:custGeom>
              <a:avLst/>
              <a:gdLst/>
              <a:ahLst/>
              <a:cxnLst/>
              <a:rect l="l" t="t" r="r" b="b"/>
              <a:pathLst>
                <a:path w="10765" h="9226" extrusionOk="0">
                  <a:moveTo>
                    <a:pt x="6147" y="1"/>
                  </a:moveTo>
                  <a:cubicBezTo>
                    <a:pt x="2049" y="1"/>
                    <a:pt x="0" y="4976"/>
                    <a:pt x="2895" y="7870"/>
                  </a:cubicBezTo>
                  <a:cubicBezTo>
                    <a:pt x="3841" y="8806"/>
                    <a:pt x="4998" y="9225"/>
                    <a:pt x="6131" y="9225"/>
                  </a:cubicBezTo>
                  <a:cubicBezTo>
                    <a:pt x="8501" y="9225"/>
                    <a:pt x="10764" y="7391"/>
                    <a:pt x="10764" y="4618"/>
                  </a:cubicBezTo>
                  <a:cubicBezTo>
                    <a:pt x="10764" y="2082"/>
                    <a:pt x="8716" y="1"/>
                    <a:pt x="6147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03;p16">
              <a:extLst>
                <a:ext uri="{FF2B5EF4-FFF2-40B4-BE49-F238E27FC236}">
                  <a16:creationId xmlns:a16="http://schemas.microsoft.com/office/drawing/2014/main" id="{DB3ED809-850A-4D0D-B9E4-51925F2B13E4}"/>
                </a:ext>
              </a:extLst>
            </p:cNvPr>
            <p:cNvSpPr/>
            <p:nvPr/>
          </p:nvSpPr>
          <p:spPr>
            <a:xfrm>
              <a:off x="-554856" y="1599572"/>
              <a:ext cx="107377" cy="176471"/>
            </a:xfrm>
            <a:custGeom>
              <a:avLst/>
              <a:gdLst/>
              <a:ahLst/>
              <a:cxnLst/>
              <a:rect l="l" t="t" r="r" b="b"/>
              <a:pathLst>
                <a:path w="5432" h="9196" extrusionOk="0">
                  <a:moveTo>
                    <a:pt x="4582" y="0"/>
                  </a:moveTo>
                  <a:cubicBezTo>
                    <a:pt x="2102" y="0"/>
                    <a:pt x="1" y="1997"/>
                    <a:pt x="1" y="4598"/>
                  </a:cubicBezTo>
                  <a:cubicBezTo>
                    <a:pt x="1" y="7173"/>
                    <a:pt x="2108" y="9196"/>
                    <a:pt x="4591" y="9196"/>
                  </a:cubicBezTo>
                  <a:cubicBezTo>
                    <a:pt x="4867" y="9196"/>
                    <a:pt x="5148" y="9171"/>
                    <a:pt x="5432" y="9119"/>
                  </a:cubicBezTo>
                  <a:cubicBezTo>
                    <a:pt x="3253" y="8696"/>
                    <a:pt x="1692" y="6810"/>
                    <a:pt x="1692" y="4598"/>
                  </a:cubicBezTo>
                  <a:cubicBezTo>
                    <a:pt x="1692" y="2387"/>
                    <a:pt x="3253" y="501"/>
                    <a:pt x="5432" y="78"/>
                  </a:cubicBezTo>
                  <a:cubicBezTo>
                    <a:pt x="5145" y="25"/>
                    <a:pt x="4861" y="0"/>
                    <a:pt x="4582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04;p16">
              <a:extLst>
                <a:ext uri="{FF2B5EF4-FFF2-40B4-BE49-F238E27FC236}">
                  <a16:creationId xmlns:a16="http://schemas.microsoft.com/office/drawing/2014/main" id="{67C040B0-98A7-DE82-FF61-1A8506A534A5}"/>
                </a:ext>
              </a:extLst>
            </p:cNvPr>
            <p:cNvSpPr/>
            <p:nvPr/>
          </p:nvSpPr>
          <p:spPr>
            <a:xfrm>
              <a:off x="-505358" y="1697172"/>
              <a:ext cx="81660" cy="41815"/>
            </a:xfrm>
            <a:custGeom>
              <a:avLst/>
              <a:gdLst/>
              <a:ahLst/>
              <a:cxnLst/>
              <a:rect l="l" t="t" r="r" b="b"/>
              <a:pathLst>
                <a:path w="4131" h="2179" extrusionOk="0">
                  <a:moveTo>
                    <a:pt x="1822" y="0"/>
                  </a:moveTo>
                  <a:cubicBezTo>
                    <a:pt x="814" y="0"/>
                    <a:pt x="1" y="781"/>
                    <a:pt x="33" y="1789"/>
                  </a:cubicBezTo>
                  <a:cubicBezTo>
                    <a:pt x="1" y="1886"/>
                    <a:pt x="98" y="1984"/>
                    <a:pt x="196" y="1984"/>
                  </a:cubicBezTo>
                  <a:cubicBezTo>
                    <a:pt x="814" y="2114"/>
                    <a:pt x="1440" y="2179"/>
                    <a:pt x="2070" y="2179"/>
                  </a:cubicBezTo>
                  <a:cubicBezTo>
                    <a:pt x="2700" y="2179"/>
                    <a:pt x="3334" y="2114"/>
                    <a:pt x="3968" y="1984"/>
                  </a:cubicBezTo>
                  <a:cubicBezTo>
                    <a:pt x="4066" y="1984"/>
                    <a:pt x="4131" y="1886"/>
                    <a:pt x="4131" y="1789"/>
                  </a:cubicBezTo>
                  <a:cubicBezTo>
                    <a:pt x="4131" y="781"/>
                    <a:pt x="3318" y="0"/>
                    <a:pt x="2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05;p16">
              <a:extLst>
                <a:ext uri="{FF2B5EF4-FFF2-40B4-BE49-F238E27FC236}">
                  <a16:creationId xmlns:a16="http://schemas.microsoft.com/office/drawing/2014/main" id="{D980339C-139E-8AD8-5BC1-A5BC2300C30A}"/>
                </a:ext>
              </a:extLst>
            </p:cNvPr>
            <p:cNvSpPr/>
            <p:nvPr/>
          </p:nvSpPr>
          <p:spPr>
            <a:xfrm>
              <a:off x="-379004" y="1531505"/>
              <a:ext cx="97375" cy="203126"/>
            </a:xfrm>
            <a:custGeom>
              <a:avLst/>
              <a:gdLst/>
              <a:ahLst/>
              <a:cxnLst/>
              <a:rect l="l" t="t" r="r" b="b"/>
              <a:pathLst>
                <a:path w="4926" h="10585" extrusionOk="0">
                  <a:moveTo>
                    <a:pt x="377" y="0"/>
                  </a:moveTo>
                  <a:cubicBezTo>
                    <a:pt x="138" y="0"/>
                    <a:pt x="0" y="341"/>
                    <a:pt x="243" y="503"/>
                  </a:cubicBezTo>
                  <a:cubicBezTo>
                    <a:pt x="1479" y="1284"/>
                    <a:pt x="2519" y="2357"/>
                    <a:pt x="3235" y="3625"/>
                  </a:cubicBezTo>
                  <a:cubicBezTo>
                    <a:pt x="3983" y="4926"/>
                    <a:pt x="4405" y="6422"/>
                    <a:pt x="4373" y="7918"/>
                  </a:cubicBezTo>
                  <a:lnTo>
                    <a:pt x="4373" y="8048"/>
                  </a:lnTo>
                  <a:lnTo>
                    <a:pt x="1349" y="8048"/>
                  </a:lnTo>
                  <a:cubicBezTo>
                    <a:pt x="1056" y="8080"/>
                    <a:pt x="1056" y="8536"/>
                    <a:pt x="1349" y="8568"/>
                  </a:cubicBezTo>
                  <a:lnTo>
                    <a:pt x="4373" y="8568"/>
                  </a:lnTo>
                  <a:lnTo>
                    <a:pt x="4373" y="10031"/>
                  </a:lnTo>
                  <a:lnTo>
                    <a:pt x="926" y="10031"/>
                  </a:lnTo>
                  <a:cubicBezTo>
                    <a:pt x="763" y="10031"/>
                    <a:pt x="666" y="10162"/>
                    <a:pt x="666" y="10324"/>
                  </a:cubicBezTo>
                  <a:cubicBezTo>
                    <a:pt x="666" y="10454"/>
                    <a:pt x="763" y="10584"/>
                    <a:pt x="926" y="10584"/>
                  </a:cubicBezTo>
                  <a:lnTo>
                    <a:pt x="4438" y="10584"/>
                  </a:lnTo>
                  <a:cubicBezTo>
                    <a:pt x="4698" y="10584"/>
                    <a:pt x="4926" y="10357"/>
                    <a:pt x="4926" y="10096"/>
                  </a:cubicBezTo>
                  <a:lnTo>
                    <a:pt x="4926" y="7918"/>
                  </a:lnTo>
                  <a:cubicBezTo>
                    <a:pt x="4926" y="6324"/>
                    <a:pt x="4503" y="4731"/>
                    <a:pt x="3722" y="3365"/>
                  </a:cubicBezTo>
                  <a:cubicBezTo>
                    <a:pt x="2942" y="1999"/>
                    <a:pt x="1836" y="861"/>
                    <a:pt x="536" y="48"/>
                  </a:cubicBezTo>
                  <a:cubicBezTo>
                    <a:pt x="480" y="15"/>
                    <a:pt x="427" y="0"/>
                    <a:pt x="3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06;p16">
              <a:extLst>
                <a:ext uri="{FF2B5EF4-FFF2-40B4-BE49-F238E27FC236}">
                  <a16:creationId xmlns:a16="http://schemas.microsoft.com/office/drawing/2014/main" id="{2B21B22E-2E8B-FA02-9963-976D4521F525}"/>
                </a:ext>
              </a:extLst>
            </p:cNvPr>
            <p:cNvSpPr/>
            <p:nvPr/>
          </p:nvSpPr>
          <p:spPr>
            <a:xfrm>
              <a:off x="-610659" y="1533501"/>
              <a:ext cx="291116" cy="107522"/>
            </a:xfrm>
            <a:custGeom>
              <a:avLst/>
              <a:gdLst/>
              <a:ahLst/>
              <a:cxnLst/>
              <a:rect l="l" t="t" r="r" b="b"/>
              <a:pathLst>
                <a:path w="14727" h="5603" extrusionOk="0">
                  <a:moveTo>
                    <a:pt x="7409" y="554"/>
                  </a:moveTo>
                  <a:cubicBezTo>
                    <a:pt x="8442" y="554"/>
                    <a:pt x="9474" y="773"/>
                    <a:pt x="10433" y="1212"/>
                  </a:cubicBezTo>
                  <a:lnTo>
                    <a:pt x="9978" y="1993"/>
                  </a:lnTo>
                  <a:cubicBezTo>
                    <a:pt x="9149" y="1635"/>
                    <a:pt x="8271" y="1456"/>
                    <a:pt x="7397" y="1456"/>
                  </a:cubicBezTo>
                  <a:cubicBezTo>
                    <a:pt x="6523" y="1456"/>
                    <a:pt x="5653" y="1635"/>
                    <a:pt x="4840" y="1993"/>
                  </a:cubicBezTo>
                  <a:lnTo>
                    <a:pt x="4385" y="1212"/>
                  </a:lnTo>
                  <a:cubicBezTo>
                    <a:pt x="5344" y="773"/>
                    <a:pt x="6377" y="554"/>
                    <a:pt x="7409" y="554"/>
                  </a:cubicBezTo>
                  <a:close/>
                  <a:moveTo>
                    <a:pt x="3897" y="1472"/>
                  </a:moveTo>
                  <a:lnTo>
                    <a:pt x="4352" y="2253"/>
                  </a:lnTo>
                  <a:cubicBezTo>
                    <a:pt x="3930" y="2480"/>
                    <a:pt x="3572" y="2741"/>
                    <a:pt x="3214" y="3066"/>
                  </a:cubicBezTo>
                  <a:lnTo>
                    <a:pt x="3214" y="3033"/>
                  </a:lnTo>
                  <a:cubicBezTo>
                    <a:pt x="2564" y="3586"/>
                    <a:pt x="2043" y="4269"/>
                    <a:pt x="1686" y="5049"/>
                  </a:cubicBezTo>
                  <a:lnTo>
                    <a:pt x="678" y="5049"/>
                  </a:lnTo>
                  <a:cubicBezTo>
                    <a:pt x="1328" y="3521"/>
                    <a:pt x="2434" y="2253"/>
                    <a:pt x="3897" y="1472"/>
                  </a:cubicBezTo>
                  <a:close/>
                  <a:moveTo>
                    <a:pt x="7393" y="1"/>
                  </a:moveTo>
                  <a:cubicBezTo>
                    <a:pt x="6182" y="1"/>
                    <a:pt x="4970" y="285"/>
                    <a:pt x="3865" y="854"/>
                  </a:cubicBezTo>
                  <a:cubicBezTo>
                    <a:pt x="2141" y="1732"/>
                    <a:pt x="808" y="3196"/>
                    <a:pt x="125" y="5017"/>
                  </a:cubicBezTo>
                  <a:cubicBezTo>
                    <a:pt x="1" y="5265"/>
                    <a:pt x="202" y="5572"/>
                    <a:pt x="474" y="5572"/>
                  </a:cubicBezTo>
                  <a:cubicBezTo>
                    <a:pt x="488" y="5572"/>
                    <a:pt x="501" y="5571"/>
                    <a:pt x="515" y="5570"/>
                  </a:cubicBezTo>
                  <a:lnTo>
                    <a:pt x="1783" y="5570"/>
                  </a:lnTo>
                  <a:cubicBezTo>
                    <a:pt x="1946" y="5570"/>
                    <a:pt x="2076" y="5472"/>
                    <a:pt x="2141" y="5342"/>
                  </a:cubicBezTo>
                  <a:cubicBezTo>
                    <a:pt x="3144" y="3219"/>
                    <a:pt x="5236" y="1983"/>
                    <a:pt x="7419" y="1983"/>
                  </a:cubicBezTo>
                  <a:cubicBezTo>
                    <a:pt x="8279" y="1983"/>
                    <a:pt x="9152" y="2174"/>
                    <a:pt x="9978" y="2578"/>
                  </a:cubicBezTo>
                  <a:cubicBezTo>
                    <a:pt x="10173" y="2676"/>
                    <a:pt x="10368" y="2806"/>
                    <a:pt x="10531" y="2903"/>
                  </a:cubicBezTo>
                  <a:cubicBezTo>
                    <a:pt x="10582" y="2942"/>
                    <a:pt x="10639" y="2960"/>
                    <a:pt x="10694" y="2960"/>
                  </a:cubicBezTo>
                  <a:cubicBezTo>
                    <a:pt x="10779" y="2960"/>
                    <a:pt x="10862" y="2917"/>
                    <a:pt x="10921" y="2838"/>
                  </a:cubicBezTo>
                  <a:cubicBezTo>
                    <a:pt x="10986" y="2708"/>
                    <a:pt x="10954" y="2545"/>
                    <a:pt x="10824" y="2448"/>
                  </a:cubicBezTo>
                  <a:cubicBezTo>
                    <a:pt x="10694" y="2383"/>
                    <a:pt x="10596" y="2318"/>
                    <a:pt x="10466" y="2253"/>
                  </a:cubicBezTo>
                  <a:lnTo>
                    <a:pt x="10921" y="1472"/>
                  </a:lnTo>
                  <a:cubicBezTo>
                    <a:pt x="12352" y="2253"/>
                    <a:pt x="13490" y="3521"/>
                    <a:pt x="14108" y="5049"/>
                  </a:cubicBezTo>
                  <a:lnTo>
                    <a:pt x="13133" y="5049"/>
                  </a:lnTo>
                  <a:cubicBezTo>
                    <a:pt x="13100" y="4984"/>
                    <a:pt x="13068" y="4919"/>
                    <a:pt x="13035" y="4854"/>
                  </a:cubicBezTo>
                  <a:lnTo>
                    <a:pt x="13035" y="4887"/>
                  </a:lnTo>
                  <a:cubicBezTo>
                    <a:pt x="12991" y="4776"/>
                    <a:pt x="12901" y="4725"/>
                    <a:pt x="12807" y="4725"/>
                  </a:cubicBezTo>
                  <a:cubicBezTo>
                    <a:pt x="12763" y="4725"/>
                    <a:pt x="12719" y="4736"/>
                    <a:pt x="12677" y="4757"/>
                  </a:cubicBezTo>
                  <a:cubicBezTo>
                    <a:pt x="12515" y="4822"/>
                    <a:pt x="12482" y="4984"/>
                    <a:pt x="12547" y="5115"/>
                  </a:cubicBezTo>
                  <a:cubicBezTo>
                    <a:pt x="12580" y="5212"/>
                    <a:pt x="12645" y="5277"/>
                    <a:pt x="12677" y="5342"/>
                  </a:cubicBezTo>
                  <a:cubicBezTo>
                    <a:pt x="12742" y="5505"/>
                    <a:pt x="12872" y="5602"/>
                    <a:pt x="13035" y="5602"/>
                  </a:cubicBezTo>
                  <a:lnTo>
                    <a:pt x="14303" y="5602"/>
                  </a:lnTo>
                  <a:cubicBezTo>
                    <a:pt x="14433" y="5602"/>
                    <a:pt x="14563" y="5537"/>
                    <a:pt x="14629" y="5407"/>
                  </a:cubicBezTo>
                  <a:cubicBezTo>
                    <a:pt x="14726" y="5277"/>
                    <a:pt x="14726" y="5147"/>
                    <a:pt x="14694" y="5017"/>
                  </a:cubicBezTo>
                  <a:cubicBezTo>
                    <a:pt x="13978" y="3196"/>
                    <a:pt x="12645" y="1732"/>
                    <a:pt x="10921" y="854"/>
                  </a:cubicBezTo>
                  <a:cubicBezTo>
                    <a:pt x="9816" y="285"/>
                    <a:pt x="8604" y="1"/>
                    <a:pt x="7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07;p16">
              <a:extLst>
                <a:ext uri="{FF2B5EF4-FFF2-40B4-BE49-F238E27FC236}">
                  <a16:creationId xmlns:a16="http://schemas.microsoft.com/office/drawing/2014/main" id="{6DAB119B-C9E5-06C3-B8A0-F46748FDB576}"/>
                </a:ext>
              </a:extLst>
            </p:cNvPr>
            <p:cNvSpPr/>
            <p:nvPr/>
          </p:nvSpPr>
          <p:spPr>
            <a:xfrm>
              <a:off x="-647407" y="1505829"/>
              <a:ext cx="261643" cy="228802"/>
            </a:xfrm>
            <a:custGeom>
              <a:avLst/>
              <a:gdLst/>
              <a:ahLst/>
              <a:cxnLst/>
              <a:rect l="l" t="t" r="r" b="b"/>
              <a:pathLst>
                <a:path w="13236" h="11923" extrusionOk="0">
                  <a:moveTo>
                    <a:pt x="9260" y="0"/>
                  </a:moveTo>
                  <a:cubicBezTo>
                    <a:pt x="4393" y="0"/>
                    <a:pt x="26" y="3915"/>
                    <a:pt x="0" y="9256"/>
                  </a:cubicBezTo>
                  <a:lnTo>
                    <a:pt x="0" y="11434"/>
                  </a:lnTo>
                  <a:cubicBezTo>
                    <a:pt x="0" y="11695"/>
                    <a:pt x="228" y="11922"/>
                    <a:pt x="488" y="11922"/>
                  </a:cubicBezTo>
                  <a:lnTo>
                    <a:pt x="4000" y="11922"/>
                  </a:lnTo>
                  <a:cubicBezTo>
                    <a:pt x="4163" y="11922"/>
                    <a:pt x="4293" y="11792"/>
                    <a:pt x="4293" y="11662"/>
                  </a:cubicBezTo>
                  <a:cubicBezTo>
                    <a:pt x="4293" y="11500"/>
                    <a:pt x="4163" y="11369"/>
                    <a:pt x="4000" y="11369"/>
                  </a:cubicBezTo>
                  <a:lnTo>
                    <a:pt x="553" y="11369"/>
                  </a:lnTo>
                  <a:lnTo>
                    <a:pt x="553" y="9906"/>
                  </a:lnTo>
                  <a:lnTo>
                    <a:pt x="3577" y="9906"/>
                  </a:lnTo>
                  <a:cubicBezTo>
                    <a:pt x="3585" y="9907"/>
                    <a:pt x="3592" y="9907"/>
                    <a:pt x="3599" y="9907"/>
                  </a:cubicBezTo>
                  <a:cubicBezTo>
                    <a:pt x="3856" y="9907"/>
                    <a:pt x="3862" y="9381"/>
                    <a:pt x="3619" y="9381"/>
                  </a:cubicBezTo>
                  <a:cubicBezTo>
                    <a:pt x="3606" y="9381"/>
                    <a:pt x="3592" y="9382"/>
                    <a:pt x="3577" y="9386"/>
                  </a:cubicBezTo>
                  <a:lnTo>
                    <a:pt x="553" y="9386"/>
                  </a:lnTo>
                  <a:lnTo>
                    <a:pt x="553" y="9256"/>
                  </a:lnTo>
                  <a:cubicBezTo>
                    <a:pt x="553" y="4224"/>
                    <a:pt x="4690" y="537"/>
                    <a:pt x="9285" y="537"/>
                  </a:cubicBezTo>
                  <a:cubicBezTo>
                    <a:pt x="10451" y="537"/>
                    <a:pt x="11647" y="775"/>
                    <a:pt x="12813" y="1288"/>
                  </a:cubicBezTo>
                  <a:cubicBezTo>
                    <a:pt x="12848" y="1306"/>
                    <a:pt x="12885" y="1314"/>
                    <a:pt x="12922" y="1314"/>
                  </a:cubicBezTo>
                  <a:cubicBezTo>
                    <a:pt x="13023" y="1314"/>
                    <a:pt x="13123" y="1254"/>
                    <a:pt x="13171" y="1158"/>
                  </a:cubicBezTo>
                  <a:cubicBezTo>
                    <a:pt x="13236" y="1028"/>
                    <a:pt x="13171" y="866"/>
                    <a:pt x="13008" y="801"/>
                  </a:cubicBezTo>
                  <a:cubicBezTo>
                    <a:pt x="11768" y="253"/>
                    <a:pt x="10498" y="0"/>
                    <a:pt x="92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08;p16">
              <a:extLst>
                <a:ext uri="{FF2B5EF4-FFF2-40B4-BE49-F238E27FC236}">
                  <a16:creationId xmlns:a16="http://schemas.microsoft.com/office/drawing/2014/main" id="{CA71250D-56D1-5CA5-5C6E-AC33BDFB46E4}"/>
                </a:ext>
              </a:extLst>
            </p:cNvPr>
            <p:cNvSpPr/>
            <p:nvPr/>
          </p:nvSpPr>
          <p:spPr>
            <a:xfrm>
              <a:off x="-581206" y="1591589"/>
              <a:ext cx="220645" cy="190787"/>
            </a:xfrm>
            <a:custGeom>
              <a:avLst/>
              <a:gdLst/>
              <a:ahLst/>
              <a:cxnLst/>
              <a:rect l="l" t="t" r="r" b="b"/>
              <a:pathLst>
                <a:path w="11162" h="9942" extrusionOk="0">
                  <a:moveTo>
                    <a:pt x="10439" y="624"/>
                  </a:moveTo>
                  <a:lnTo>
                    <a:pt x="9789" y="2055"/>
                  </a:lnTo>
                  <a:cubicBezTo>
                    <a:pt x="9561" y="1762"/>
                    <a:pt x="9269" y="1502"/>
                    <a:pt x="8976" y="1242"/>
                  </a:cubicBezTo>
                  <a:lnTo>
                    <a:pt x="10439" y="624"/>
                  </a:lnTo>
                  <a:close/>
                  <a:moveTo>
                    <a:pt x="10612" y="1"/>
                  </a:moveTo>
                  <a:cubicBezTo>
                    <a:pt x="10555" y="1"/>
                    <a:pt x="10497" y="13"/>
                    <a:pt x="10439" y="39"/>
                  </a:cubicBezTo>
                  <a:lnTo>
                    <a:pt x="8456" y="884"/>
                  </a:lnTo>
                  <a:cubicBezTo>
                    <a:pt x="7708" y="397"/>
                    <a:pt x="6797" y="169"/>
                    <a:pt x="5919" y="169"/>
                  </a:cubicBezTo>
                  <a:cubicBezTo>
                    <a:pt x="5106" y="169"/>
                    <a:pt x="4293" y="364"/>
                    <a:pt x="3610" y="754"/>
                  </a:cubicBezTo>
                  <a:cubicBezTo>
                    <a:pt x="3333" y="893"/>
                    <a:pt x="3481" y="1244"/>
                    <a:pt x="3732" y="1244"/>
                  </a:cubicBezTo>
                  <a:cubicBezTo>
                    <a:pt x="3776" y="1244"/>
                    <a:pt x="3822" y="1234"/>
                    <a:pt x="3870" y="1210"/>
                  </a:cubicBezTo>
                  <a:cubicBezTo>
                    <a:pt x="4533" y="846"/>
                    <a:pt x="5253" y="672"/>
                    <a:pt x="5963" y="672"/>
                  </a:cubicBezTo>
                  <a:cubicBezTo>
                    <a:pt x="7414" y="672"/>
                    <a:pt x="8830" y="1396"/>
                    <a:pt x="9659" y="2705"/>
                  </a:cubicBezTo>
                  <a:cubicBezTo>
                    <a:pt x="10895" y="4657"/>
                    <a:pt x="10374" y="7258"/>
                    <a:pt x="8521" y="8591"/>
                  </a:cubicBezTo>
                  <a:cubicBezTo>
                    <a:pt x="7737" y="9159"/>
                    <a:pt x="6830" y="9434"/>
                    <a:pt x="5932" y="9434"/>
                  </a:cubicBezTo>
                  <a:cubicBezTo>
                    <a:pt x="4669" y="9434"/>
                    <a:pt x="3425" y="8889"/>
                    <a:pt x="2570" y="7843"/>
                  </a:cubicBezTo>
                  <a:cubicBezTo>
                    <a:pt x="1106" y="6055"/>
                    <a:pt x="1269" y="3453"/>
                    <a:pt x="2960" y="1860"/>
                  </a:cubicBezTo>
                  <a:cubicBezTo>
                    <a:pt x="3057" y="1762"/>
                    <a:pt x="3057" y="1600"/>
                    <a:pt x="2960" y="1470"/>
                  </a:cubicBezTo>
                  <a:cubicBezTo>
                    <a:pt x="2911" y="1421"/>
                    <a:pt x="2838" y="1396"/>
                    <a:pt x="2765" y="1396"/>
                  </a:cubicBezTo>
                  <a:cubicBezTo>
                    <a:pt x="2692" y="1396"/>
                    <a:pt x="2618" y="1421"/>
                    <a:pt x="2570" y="1470"/>
                  </a:cubicBezTo>
                  <a:cubicBezTo>
                    <a:pt x="1" y="3876"/>
                    <a:pt x="716" y="8136"/>
                    <a:pt x="3935" y="9535"/>
                  </a:cubicBezTo>
                  <a:cubicBezTo>
                    <a:pt x="4577" y="9813"/>
                    <a:pt x="5234" y="9942"/>
                    <a:pt x="5874" y="9942"/>
                  </a:cubicBezTo>
                  <a:cubicBezTo>
                    <a:pt x="8450" y="9942"/>
                    <a:pt x="10765" y="7859"/>
                    <a:pt x="10765" y="5047"/>
                  </a:cubicBezTo>
                  <a:cubicBezTo>
                    <a:pt x="10765" y="4201"/>
                    <a:pt x="10537" y="3356"/>
                    <a:pt x="10114" y="2608"/>
                  </a:cubicBezTo>
                  <a:lnTo>
                    <a:pt x="11025" y="624"/>
                  </a:lnTo>
                  <a:cubicBezTo>
                    <a:pt x="11161" y="324"/>
                    <a:pt x="10908" y="1"/>
                    <a:pt x="106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09;p16">
              <a:extLst>
                <a:ext uri="{FF2B5EF4-FFF2-40B4-BE49-F238E27FC236}">
                  <a16:creationId xmlns:a16="http://schemas.microsoft.com/office/drawing/2014/main" id="{D0DFCCD0-3C14-B6D0-722A-4B614132D8DA}"/>
                </a:ext>
              </a:extLst>
            </p:cNvPr>
            <p:cNvSpPr/>
            <p:nvPr/>
          </p:nvSpPr>
          <p:spPr>
            <a:xfrm>
              <a:off x="-523900" y="1647125"/>
              <a:ext cx="43647" cy="31971"/>
            </a:xfrm>
            <a:custGeom>
              <a:avLst/>
              <a:gdLst/>
              <a:ahLst/>
              <a:cxnLst/>
              <a:rect l="l" t="t" r="r" b="b"/>
              <a:pathLst>
                <a:path w="2208" h="1666" extrusionOk="0">
                  <a:moveTo>
                    <a:pt x="376" y="0"/>
                  </a:moveTo>
                  <a:cubicBezTo>
                    <a:pt x="151" y="0"/>
                    <a:pt x="1" y="304"/>
                    <a:pt x="191" y="494"/>
                  </a:cubicBezTo>
                  <a:lnTo>
                    <a:pt x="776" y="917"/>
                  </a:lnTo>
                  <a:lnTo>
                    <a:pt x="776" y="1340"/>
                  </a:lnTo>
                  <a:cubicBezTo>
                    <a:pt x="760" y="1486"/>
                    <a:pt x="906" y="1559"/>
                    <a:pt x="1053" y="1559"/>
                  </a:cubicBezTo>
                  <a:cubicBezTo>
                    <a:pt x="1199" y="1559"/>
                    <a:pt x="1345" y="1486"/>
                    <a:pt x="1329" y="1340"/>
                  </a:cubicBezTo>
                  <a:lnTo>
                    <a:pt x="1329" y="1340"/>
                  </a:lnTo>
                  <a:lnTo>
                    <a:pt x="1752" y="1632"/>
                  </a:lnTo>
                  <a:cubicBezTo>
                    <a:pt x="1784" y="1665"/>
                    <a:pt x="1849" y="1665"/>
                    <a:pt x="1914" y="1665"/>
                  </a:cubicBezTo>
                  <a:cubicBezTo>
                    <a:pt x="1980" y="1665"/>
                    <a:pt x="2077" y="1632"/>
                    <a:pt x="2110" y="1567"/>
                  </a:cubicBezTo>
                  <a:cubicBezTo>
                    <a:pt x="2207" y="1437"/>
                    <a:pt x="2175" y="1275"/>
                    <a:pt x="2077" y="1177"/>
                  </a:cubicBezTo>
                  <a:lnTo>
                    <a:pt x="2045" y="1177"/>
                  </a:lnTo>
                  <a:lnTo>
                    <a:pt x="516" y="39"/>
                  </a:lnTo>
                  <a:cubicBezTo>
                    <a:pt x="468" y="12"/>
                    <a:pt x="421" y="0"/>
                    <a:pt x="3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10;p16">
              <a:extLst>
                <a:ext uri="{FF2B5EF4-FFF2-40B4-BE49-F238E27FC236}">
                  <a16:creationId xmlns:a16="http://schemas.microsoft.com/office/drawing/2014/main" id="{FAFC114F-CC8E-984D-D8B1-54DBB1942C8B}"/>
                </a:ext>
              </a:extLst>
            </p:cNvPr>
            <p:cNvSpPr/>
            <p:nvPr/>
          </p:nvSpPr>
          <p:spPr>
            <a:xfrm>
              <a:off x="-448605" y="1646779"/>
              <a:ext cx="43548" cy="32354"/>
            </a:xfrm>
            <a:custGeom>
              <a:avLst/>
              <a:gdLst/>
              <a:ahLst/>
              <a:cxnLst/>
              <a:rect l="l" t="t" r="r" b="b"/>
              <a:pathLst>
                <a:path w="2203" h="1686" extrusionOk="0">
                  <a:moveTo>
                    <a:pt x="1878" y="0"/>
                  </a:moveTo>
                  <a:cubicBezTo>
                    <a:pt x="1823" y="0"/>
                    <a:pt x="1766" y="19"/>
                    <a:pt x="1715" y="57"/>
                  </a:cubicBezTo>
                  <a:lnTo>
                    <a:pt x="187" y="1195"/>
                  </a:lnTo>
                  <a:cubicBezTo>
                    <a:pt x="0" y="1351"/>
                    <a:pt x="81" y="1685"/>
                    <a:pt x="317" y="1685"/>
                  </a:cubicBezTo>
                  <a:cubicBezTo>
                    <a:pt x="327" y="1685"/>
                    <a:pt x="338" y="1684"/>
                    <a:pt x="349" y="1683"/>
                  </a:cubicBezTo>
                  <a:cubicBezTo>
                    <a:pt x="414" y="1683"/>
                    <a:pt x="479" y="1683"/>
                    <a:pt x="512" y="1650"/>
                  </a:cubicBezTo>
                  <a:lnTo>
                    <a:pt x="935" y="1358"/>
                  </a:lnTo>
                  <a:cubicBezTo>
                    <a:pt x="935" y="1488"/>
                    <a:pt x="1032" y="1618"/>
                    <a:pt x="1195" y="1618"/>
                  </a:cubicBezTo>
                  <a:cubicBezTo>
                    <a:pt x="1325" y="1618"/>
                    <a:pt x="1455" y="1488"/>
                    <a:pt x="1455" y="1358"/>
                  </a:cubicBezTo>
                  <a:lnTo>
                    <a:pt x="1455" y="935"/>
                  </a:lnTo>
                  <a:lnTo>
                    <a:pt x="2040" y="512"/>
                  </a:lnTo>
                  <a:cubicBezTo>
                    <a:pt x="2170" y="415"/>
                    <a:pt x="2203" y="252"/>
                    <a:pt x="2105" y="122"/>
                  </a:cubicBezTo>
                  <a:cubicBezTo>
                    <a:pt x="2046" y="43"/>
                    <a:pt x="1963" y="0"/>
                    <a:pt x="1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11;p16">
              <a:extLst>
                <a:ext uri="{FF2B5EF4-FFF2-40B4-BE49-F238E27FC236}">
                  <a16:creationId xmlns:a16="http://schemas.microsoft.com/office/drawing/2014/main" id="{4A4AD0D0-4194-8087-7EAD-EBDFE15BD64C}"/>
                </a:ext>
              </a:extLst>
            </p:cNvPr>
            <p:cNvSpPr/>
            <p:nvPr/>
          </p:nvSpPr>
          <p:spPr>
            <a:xfrm>
              <a:off x="-510497" y="1691549"/>
              <a:ext cx="91958" cy="53060"/>
            </a:xfrm>
            <a:custGeom>
              <a:avLst/>
              <a:gdLst/>
              <a:ahLst/>
              <a:cxnLst/>
              <a:rect l="l" t="t" r="r" b="b"/>
              <a:pathLst>
                <a:path w="4652" h="2765" extrusionOk="0">
                  <a:moveTo>
                    <a:pt x="2082" y="0"/>
                  </a:moveTo>
                  <a:cubicBezTo>
                    <a:pt x="944" y="0"/>
                    <a:pt x="1" y="943"/>
                    <a:pt x="1" y="2082"/>
                  </a:cubicBezTo>
                  <a:cubicBezTo>
                    <a:pt x="1" y="2309"/>
                    <a:pt x="163" y="2504"/>
                    <a:pt x="391" y="2537"/>
                  </a:cubicBezTo>
                  <a:cubicBezTo>
                    <a:pt x="586" y="2602"/>
                    <a:pt x="781" y="2634"/>
                    <a:pt x="1009" y="2667"/>
                  </a:cubicBezTo>
                  <a:cubicBezTo>
                    <a:pt x="1139" y="2667"/>
                    <a:pt x="1269" y="2569"/>
                    <a:pt x="1302" y="2439"/>
                  </a:cubicBezTo>
                  <a:cubicBezTo>
                    <a:pt x="1334" y="2277"/>
                    <a:pt x="1236" y="2147"/>
                    <a:pt x="1074" y="2114"/>
                  </a:cubicBezTo>
                  <a:cubicBezTo>
                    <a:pt x="911" y="2082"/>
                    <a:pt x="716" y="2049"/>
                    <a:pt x="554" y="2017"/>
                  </a:cubicBezTo>
                  <a:cubicBezTo>
                    <a:pt x="586" y="1204"/>
                    <a:pt x="1236" y="553"/>
                    <a:pt x="2082" y="553"/>
                  </a:cubicBezTo>
                  <a:lnTo>
                    <a:pt x="2602" y="553"/>
                  </a:lnTo>
                  <a:cubicBezTo>
                    <a:pt x="3415" y="553"/>
                    <a:pt x="4098" y="1204"/>
                    <a:pt x="4131" y="2017"/>
                  </a:cubicBezTo>
                  <a:cubicBezTo>
                    <a:pt x="3480" y="2147"/>
                    <a:pt x="2830" y="2212"/>
                    <a:pt x="2212" y="2212"/>
                  </a:cubicBezTo>
                  <a:cubicBezTo>
                    <a:pt x="2049" y="2212"/>
                    <a:pt x="1919" y="2342"/>
                    <a:pt x="1919" y="2472"/>
                  </a:cubicBezTo>
                  <a:cubicBezTo>
                    <a:pt x="1919" y="2634"/>
                    <a:pt x="2049" y="2765"/>
                    <a:pt x="2180" y="2765"/>
                  </a:cubicBezTo>
                  <a:lnTo>
                    <a:pt x="2342" y="2765"/>
                  </a:lnTo>
                  <a:cubicBezTo>
                    <a:pt x="2993" y="2732"/>
                    <a:pt x="3643" y="2667"/>
                    <a:pt x="4293" y="2537"/>
                  </a:cubicBezTo>
                  <a:cubicBezTo>
                    <a:pt x="4488" y="2504"/>
                    <a:pt x="4651" y="2309"/>
                    <a:pt x="4651" y="2082"/>
                  </a:cubicBezTo>
                  <a:cubicBezTo>
                    <a:pt x="4651" y="943"/>
                    <a:pt x="3740" y="0"/>
                    <a:pt x="25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212;p16">
            <a:extLst>
              <a:ext uri="{FF2B5EF4-FFF2-40B4-BE49-F238E27FC236}">
                <a16:creationId xmlns:a16="http://schemas.microsoft.com/office/drawing/2014/main" id="{5E13B974-92E8-AF73-50BF-5AD52EFCCD5F}"/>
              </a:ext>
            </a:extLst>
          </p:cNvPr>
          <p:cNvGrpSpPr/>
          <p:nvPr/>
        </p:nvGrpSpPr>
        <p:grpSpPr>
          <a:xfrm>
            <a:off x="1032878" y="2876362"/>
            <a:ext cx="582795" cy="487689"/>
            <a:chOff x="-647470" y="2157271"/>
            <a:chExt cx="437096" cy="365767"/>
          </a:xfrm>
        </p:grpSpPr>
        <p:sp>
          <p:nvSpPr>
            <p:cNvPr id="150" name="Google Shape;213;p16">
              <a:extLst>
                <a:ext uri="{FF2B5EF4-FFF2-40B4-BE49-F238E27FC236}">
                  <a16:creationId xmlns:a16="http://schemas.microsoft.com/office/drawing/2014/main" id="{5DA31AC7-6A35-144B-E3F3-34E0DFCA7515}"/>
                </a:ext>
              </a:extLst>
            </p:cNvPr>
            <p:cNvSpPr/>
            <p:nvPr/>
          </p:nvSpPr>
          <p:spPr>
            <a:xfrm>
              <a:off x="-459272" y="2214969"/>
              <a:ext cx="26529" cy="249186"/>
            </a:xfrm>
            <a:custGeom>
              <a:avLst/>
              <a:gdLst/>
              <a:ahLst/>
              <a:cxnLst/>
              <a:rect l="l" t="t" r="r" b="b"/>
              <a:pathLst>
                <a:path w="1350" h="12611" extrusionOk="0">
                  <a:moveTo>
                    <a:pt x="671" y="1"/>
                  </a:moveTo>
                  <a:cubicBezTo>
                    <a:pt x="333" y="1"/>
                    <a:pt x="0" y="237"/>
                    <a:pt x="49" y="708"/>
                  </a:cubicBezTo>
                  <a:lnTo>
                    <a:pt x="49" y="12025"/>
                  </a:lnTo>
                  <a:cubicBezTo>
                    <a:pt x="65" y="12415"/>
                    <a:pt x="366" y="12610"/>
                    <a:pt x="671" y="12610"/>
                  </a:cubicBezTo>
                  <a:cubicBezTo>
                    <a:pt x="976" y="12610"/>
                    <a:pt x="1285" y="12415"/>
                    <a:pt x="1317" y="12025"/>
                  </a:cubicBezTo>
                  <a:lnTo>
                    <a:pt x="1317" y="708"/>
                  </a:lnTo>
                  <a:cubicBezTo>
                    <a:pt x="1350" y="237"/>
                    <a:pt x="1008" y="1"/>
                    <a:pt x="671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214;p16">
              <a:extLst>
                <a:ext uri="{FF2B5EF4-FFF2-40B4-BE49-F238E27FC236}">
                  <a16:creationId xmlns:a16="http://schemas.microsoft.com/office/drawing/2014/main" id="{6A15335B-63FC-6651-8B29-2AE0DD0D0792}"/>
                </a:ext>
              </a:extLst>
            </p:cNvPr>
            <p:cNvSpPr/>
            <p:nvPr/>
          </p:nvSpPr>
          <p:spPr>
            <a:xfrm>
              <a:off x="-542612" y="2248362"/>
              <a:ext cx="193287" cy="183881"/>
            </a:xfrm>
            <a:custGeom>
              <a:avLst/>
              <a:gdLst/>
              <a:ahLst/>
              <a:cxnLst/>
              <a:rect l="l" t="t" r="r" b="b"/>
              <a:pathLst>
                <a:path w="9836" h="9306" extrusionOk="0">
                  <a:moveTo>
                    <a:pt x="922" y="0"/>
                  </a:moveTo>
                  <a:cubicBezTo>
                    <a:pt x="422" y="0"/>
                    <a:pt x="0" y="647"/>
                    <a:pt x="453" y="1099"/>
                  </a:cubicBezTo>
                  <a:lnTo>
                    <a:pt x="8452" y="9099"/>
                  </a:lnTo>
                  <a:cubicBezTo>
                    <a:pt x="8590" y="9245"/>
                    <a:pt x="8747" y="9305"/>
                    <a:pt x="8900" y="9305"/>
                  </a:cubicBezTo>
                  <a:cubicBezTo>
                    <a:pt x="9395" y="9305"/>
                    <a:pt x="9836" y="8661"/>
                    <a:pt x="9363" y="8189"/>
                  </a:cubicBezTo>
                  <a:lnTo>
                    <a:pt x="1363" y="189"/>
                  </a:lnTo>
                  <a:cubicBezTo>
                    <a:pt x="1223" y="56"/>
                    <a:pt x="1069" y="0"/>
                    <a:pt x="922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15;p16">
              <a:extLst>
                <a:ext uri="{FF2B5EF4-FFF2-40B4-BE49-F238E27FC236}">
                  <a16:creationId xmlns:a16="http://schemas.microsoft.com/office/drawing/2014/main" id="{24169026-5108-63CF-BD32-72F3DF2FCD20}"/>
                </a:ext>
              </a:extLst>
            </p:cNvPr>
            <p:cNvSpPr/>
            <p:nvPr/>
          </p:nvSpPr>
          <p:spPr>
            <a:xfrm>
              <a:off x="-572717" y="2327914"/>
              <a:ext cx="253085" cy="25075"/>
            </a:xfrm>
            <a:custGeom>
              <a:avLst/>
              <a:gdLst/>
              <a:ahLst/>
              <a:cxnLst/>
              <a:rect l="l" t="t" r="r" b="b"/>
              <a:pathLst>
                <a:path w="12879" h="1269" extrusionOk="0">
                  <a:moveTo>
                    <a:pt x="781" y="0"/>
                  </a:moveTo>
                  <a:cubicBezTo>
                    <a:pt x="1" y="33"/>
                    <a:pt x="1" y="1203"/>
                    <a:pt x="781" y="1269"/>
                  </a:cubicBezTo>
                  <a:lnTo>
                    <a:pt x="12098" y="1269"/>
                  </a:lnTo>
                  <a:cubicBezTo>
                    <a:pt x="12879" y="1203"/>
                    <a:pt x="12879" y="33"/>
                    <a:pt x="12098" y="0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16;p16">
              <a:extLst>
                <a:ext uri="{FF2B5EF4-FFF2-40B4-BE49-F238E27FC236}">
                  <a16:creationId xmlns:a16="http://schemas.microsoft.com/office/drawing/2014/main" id="{3A4A12A0-18E0-57CC-D2B8-17CA098D9841}"/>
                </a:ext>
              </a:extLst>
            </p:cNvPr>
            <p:cNvSpPr/>
            <p:nvPr/>
          </p:nvSpPr>
          <p:spPr>
            <a:xfrm>
              <a:off x="-573995" y="2244371"/>
              <a:ext cx="223676" cy="192739"/>
            </a:xfrm>
            <a:custGeom>
              <a:avLst/>
              <a:gdLst/>
              <a:ahLst/>
              <a:cxnLst/>
              <a:rect l="l" t="t" r="r" b="b"/>
              <a:pathLst>
                <a:path w="11383" h="9754" extrusionOk="0">
                  <a:moveTo>
                    <a:pt x="6478" y="1149"/>
                  </a:moveTo>
                  <a:cubicBezTo>
                    <a:pt x="8398" y="1149"/>
                    <a:pt x="10245" y="2634"/>
                    <a:pt x="10245" y="4879"/>
                  </a:cubicBezTo>
                  <a:cubicBezTo>
                    <a:pt x="10245" y="6927"/>
                    <a:pt x="8554" y="8618"/>
                    <a:pt x="6505" y="8618"/>
                  </a:cubicBezTo>
                  <a:cubicBezTo>
                    <a:pt x="3188" y="8618"/>
                    <a:pt x="1529" y="4586"/>
                    <a:pt x="3871" y="2245"/>
                  </a:cubicBezTo>
                  <a:cubicBezTo>
                    <a:pt x="4628" y="1488"/>
                    <a:pt x="5561" y="1149"/>
                    <a:pt x="6478" y="1149"/>
                  </a:cubicBezTo>
                  <a:close/>
                  <a:moveTo>
                    <a:pt x="6505" y="1"/>
                  </a:moveTo>
                  <a:cubicBezTo>
                    <a:pt x="2147" y="1"/>
                    <a:pt x="1" y="5236"/>
                    <a:pt x="3058" y="8326"/>
                  </a:cubicBezTo>
                  <a:cubicBezTo>
                    <a:pt x="4054" y="9312"/>
                    <a:pt x="5275" y="9753"/>
                    <a:pt x="6470" y="9753"/>
                  </a:cubicBezTo>
                  <a:cubicBezTo>
                    <a:pt x="8981" y="9753"/>
                    <a:pt x="11383" y="7808"/>
                    <a:pt x="11383" y="4879"/>
                  </a:cubicBezTo>
                  <a:cubicBezTo>
                    <a:pt x="11383" y="2180"/>
                    <a:pt x="9204" y="1"/>
                    <a:pt x="6505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17;p16">
              <a:extLst>
                <a:ext uri="{FF2B5EF4-FFF2-40B4-BE49-F238E27FC236}">
                  <a16:creationId xmlns:a16="http://schemas.microsoft.com/office/drawing/2014/main" id="{37B0962B-E12A-A744-79C4-5CD74F5486D9}"/>
                </a:ext>
              </a:extLst>
            </p:cNvPr>
            <p:cNvSpPr/>
            <p:nvPr/>
          </p:nvSpPr>
          <p:spPr>
            <a:xfrm>
              <a:off x="-497297" y="2302839"/>
              <a:ext cx="89471" cy="77002"/>
            </a:xfrm>
            <a:custGeom>
              <a:avLst/>
              <a:gdLst/>
              <a:ahLst/>
              <a:cxnLst/>
              <a:rect l="l" t="t" r="r" b="b"/>
              <a:pathLst>
                <a:path w="4553" h="3897" extrusionOk="0">
                  <a:moveTo>
                    <a:pt x="2660" y="0"/>
                  </a:moveTo>
                  <a:cubicBezTo>
                    <a:pt x="2640" y="0"/>
                    <a:pt x="2621" y="0"/>
                    <a:pt x="2602" y="1"/>
                  </a:cubicBezTo>
                  <a:cubicBezTo>
                    <a:pt x="878" y="1"/>
                    <a:pt x="0" y="2082"/>
                    <a:pt x="1236" y="3318"/>
                  </a:cubicBezTo>
                  <a:cubicBezTo>
                    <a:pt x="1636" y="3718"/>
                    <a:pt x="2125" y="3897"/>
                    <a:pt x="2603" y="3897"/>
                  </a:cubicBezTo>
                  <a:cubicBezTo>
                    <a:pt x="3601" y="3897"/>
                    <a:pt x="4553" y="3118"/>
                    <a:pt x="4553" y="1952"/>
                  </a:cubicBezTo>
                  <a:cubicBezTo>
                    <a:pt x="4553" y="866"/>
                    <a:pt x="3706" y="0"/>
                    <a:pt x="2660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18;p16">
              <a:extLst>
                <a:ext uri="{FF2B5EF4-FFF2-40B4-BE49-F238E27FC236}">
                  <a16:creationId xmlns:a16="http://schemas.microsoft.com/office/drawing/2014/main" id="{053F3485-95CB-C250-A9C3-5AEE825A6DC4}"/>
                </a:ext>
              </a:extLst>
            </p:cNvPr>
            <p:cNvSpPr/>
            <p:nvPr/>
          </p:nvSpPr>
          <p:spPr>
            <a:xfrm>
              <a:off x="-531175" y="2368381"/>
              <a:ext cx="56890" cy="57856"/>
            </a:xfrm>
            <a:custGeom>
              <a:avLst/>
              <a:gdLst/>
              <a:ahLst/>
              <a:cxnLst/>
              <a:rect l="l" t="t" r="r" b="b"/>
              <a:pathLst>
                <a:path w="2895" h="2928" extrusionOk="0">
                  <a:moveTo>
                    <a:pt x="879" y="1"/>
                  </a:moveTo>
                  <a:lnTo>
                    <a:pt x="1" y="879"/>
                  </a:lnTo>
                  <a:cubicBezTo>
                    <a:pt x="456" y="1725"/>
                    <a:pt x="1171" y="2472"/>
                    <a:pt x="2017" y="2928"/>
                  </a:cubicBezTo>
                  <a:lnTo>
                    <a:pt x="2895" y="2050"/>
                  </a:lnTo>
                  <a:cubicBezTo>
                    <a:pt x="1984" y="1659"/>
                    <a:pt x="1236" y="912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19;p16">
              <a:extLst>
                <a:ext uri="{FF2B5EF4-FFF2-40B4-BE49-F238E27FC236}">
                  <a16:creationId xmlns:a16="http://schemas.microsoft.com/office/drawing/2014/main" id="{EDCA91AC-9E03-0A39-FDCC-8E7FBE5F2EB7}"/>
                </a:ext>
              </a:extLst>
            </p:cNvPr>
            <p:cNvSpPr/>
            <p:nvPr/>
          </p:nvSpPr>
          <p:spPr>
            <a:xfrm>
              <a:off x="-418693" y="2255298"/>
              <a:ext cx="57518" cy="57204"/>
            </a:xfrm>
            <a:custGeom>
              <a:avLst/>
              <a:gdLst/>
              <a:ahLst/>
              <a:cxnLst/>
              <a:rect l="l" t="t" r="r" b="b"/>
              <a:pathLst>
                <a:path w="2927" h="2895" extrusionOk="0">
                  <a:moveTo>
                    <a:pt x="878" y="1"/>
                  </a:moveTo>
                  <a:lnTo>
                    <a:pt x="0" y="879"/>
                  </a:lnTo>
                  <a:cubicBezTo>
                    <a:pt x="911" y="1236"/>
                    <a:pt x="1659" y="1984"/>
                    <a:pt x="2049" y="2895"/>
                  </a:cubicBezTo>
                  <a:lnTo>
                    <a:pt x="2927" y="2017"/>
                  </a:lnTo>
                  <a:cubicBezTo>
                    <a:pt x="2472" y="1171"/>
                    <a:pt x="1756" y="456"/>
                    <a:pt x="87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20;p16">
              <a:extLst>
                <a:ext uri="{FF2B5EF4-FFF2-40B4-BE49-F238E27FC236}">
                  <a16:creationId xmlns:a16="http://schemas.microsoft.com/office/drawing/2014/main" id="{B50FE599-43C1-9136-0CB5-A6AA51D9F368}"/>
                </a:ext>
              </a:extLst>
            </p:cNvPr>
            <p:cNvSpPr/>
            <p:nvPr/>
          </p:nvSpPr>
          <p:spPr>
            <a:xfrm>
              <a:off x="-622552" y="2162764"/>
              <a:ext cx="412178" cy="355067"/>
            </a:xfrm>
            <a:custGeom>
              <a:avLst/>
              <a:gdLst/>
              <a:ahLst/>
              <a:cxnLst/>
              <a:rect l="l" t="t" r="r" b="b"/>
              <a:pathLst>
                <a:path w="20976" h="17969" extrusionOk="0">
                  <a:moveTo>
                    <a:pt x="8996" y="1607"/>
                  </a:moveTo>
                  <a:cubicBezTo>
                    <a:pt x="10618" y="1607"/>
                    <a:pt x="12244" y="2141"/>
                    <a:pt x="13594" y="3220"/>
                  </a:cubicBezTo>
                  <a:cubicBezTo>
                    <a:pt x="13626" y="3253"/>
                    <a:pt x="13626" y="3318"/>
                    <a:pt x="13594" y="3350"/>
                  </a:cubicBezTo>
                  <a:lnTo>
                    <a:pt x="3350" y="13561"/>
                  </a:lnTo>
                  <a:cubicBezTo>
                    <a:pt x="3334" y="13578"/>
                    <a:pt x="3317" y="13586"/>
                    <a:pt x="3301" y="13586"/>
                  </a:cubicBezTo>
                  <a:cubicBezTo>
                    <a:pt x="3285" y="13586"/>
                    <a:pt x="3269" y="13578"/>
                    <a:pt x="3252" y="13561"/>
                  </a:cubicBezTo>
                  <a:cubicBezTo>
                    <a:pt x="911" y="10635"/>
                    <a:pt x="1139" y="6407"/>
                    <a:pt x="3773" y="3773"/>
                  </a:cubicBezTo>
                  <a:cubicBezTo>
                    <a:pt x="5210" y="2336"/>
                    <a:pt x="7100" y="1607"/>
                    <a:pt x="8996" y="1607"/>
                  </a:cubicBezTo>
                  <a:close/>
                  <a:moveTo>
                    <a:pt x="14671" y="4366"/>
                  </a:moveTo>
                  <a:cubicBezTo>
                    <a:pt x="14691" y="4366"/>
                    <a:pt x="14716" y="4375"/>
                    <a:pt x="14732" y="4391"/>
                  </a:cubicBezTo>
                  <a:cubicBezTo>
                    <a:pt x="18593" y="9225"/>
                    <a:pt x="15138" y="16358"/>
                    <a:pt x="8953" y="16358"/>
                  </a:cubicBezTo>
                  <a:cubicBezTo>
                    <a:pt x="8939" y="16358"/>
                    <a:pt x="8925" y="16358"/>
                    <a:pt x="8911" y="16358"/>
                  </a:cubicBezTo>
                  <a:cubicBezTo>
                    <a:pt x="7285" y="16326"/>
                    <a:pt x="5659" y="15773"/>
                    <a:pt x="4391" y="14732"/>
                  </a:cubicBezTo>
                  <a:cubicBezTo>
                    <a:pt x="4358" y="14700"/>
                    <a:pt x="4358" y="14635"/>
                    <a:pt x="4391" y="14602"/>
                  </a:cubicBezTo>
                  <a:lnTo>
                    <a:pt x="14634" y="4391"/>
                  </a:lnTo>
                  <a:cubicBezTo>
                    <a:pt x="14634" y="4375"/>
                    <a:pt x="14650" y="4366"/>
                    <a:pt x="14671" y="4366"/>
                  </a:cubicBezTo>
                  <a:close/>
                  <a:moveTo>
                    <a:pt x="8976" y="1"/>
                  </a:moveTo>
                  <a:cubicBezTo>
                    <a:pt x="4033" y="1"/>
                    <a:pt x="0" y="4033"/>
                    <a:pt x="0" y="8976"/>
                  </a:cubicBezTo>
                  <a:cubicBezTo>
                    <a:pt x="0" y="14387"/>
                    <a:pt x="4434" y="17968"/>
                    <a:pt x="9055" y="17968"/>
                  </a:cubicBezTo>
                  <a:cubicBezTo>
                    <a:pt x="11265" y="17968"/>
                    <a:pt x="13519" y="17149"/>
                    <a:pt x="15350" y="15317"/>
                  </a:cubicBezTo>
                  <a:cubicBezTo>
                    <a:pt x="20976" y="9659"/>
                    <a:pt x="16976" y="1"/>
                    <a:pt x="8976" y="1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21;p16">
              <a:extLst>
                <a:ext uri="{FF2B5EF4-FFF2-40B4-BE49-F238E27FC236}">
                  <a16:creationId xmlns:a16="http://schemas.microsoft.com/office/drawing/2014/main" id="{CF92D510-B4F0-1FB9-0F16-D2F3C90852EC}"/>
                </a:ext>
              </a:extLst>
            </p:cNvPr>
            <p:cNvSpPr/>
            <p:nvPr/>
          </p:nvSpPr>
          <p:spPr>
            <a:xfrm>
              <a:off x="-623830" y="2162962"/>
              <a:ext cx="213449" cy="354958"/>
            </a:xfrm>
            <a:custGeom>
              <a:avLst/>
              <a:gdLst/>
              <a:ahLst/>
              <a:cxnLst/>
              <a:rect l="l" t="t" r="r" b="b"/>
              <a:pathLst>
                <a:path w="10862" h="17964" extrusionOk="0">
                  <a:moveTo>
                    <a:pt x="9048" y="1"/>
                  </a:moveTo>
                  <a:cubicBezTo>
                    <a:pt x="4220" y="1"/>
                    <a:pt x="98" y="3930"/>
                    <a:pt x="98" y="8966"/>
                  </a:cubicBezTo>
                  <a:cubicBezTo>
                    <a:pt x="98" y="14032"/>
                    <a:pt x="4221" y="17964"/>
                    <a:pt x="9049" y="17964"/>
                  </a:cubicBezTo>
                  <a:cubicBezTo>
                    <a:pt x="9644" y="17964"/>
                    <a:pt x="10251" y="17904"/>
                    <a:pt x="10862" y="17779"/>
                  </a:cubicBezTo>
                  <a:cubicBezTo>
                    <a:pt x="9529" y="17486"/>
                    <a:pt x="8260" y="16933"/>
                    <a:pt x="7187" y="16088"/>
                  </a:cubicBezTo>
                  <a:lnTo>
                    <a:pt x="7155" y="16088"/>
                  </a:lnTo>
                  <a:cubicBezTo>
                    <a:pt x="6179" y="15828"/>
                    <a:pt x="5236" y="15340"/>
                    <a:pt x="4456" y="14722"/>
                  </a:cubicBezTo>
                  <a:cubicBezTo>
                    <a:pt x="4423" y="14690"/>
                    <a:pt x="4423" y="14625"/>
                    <a:pt x="4456" y="14592"/>
                  </a:cubicBezTo>
                  <a:lnTo>
                    <a:pt x="5171" y="13909"/>
                  </a:lnTo>
                  <a:cubicBezTo>
                    <a:pt x="4878" y="13486"/>
                    <a:pt x="4618" y="13031"/>
                    <a:pt x="4423" y="12576"/>
                  </a:cubicBezTo>
                  <a:lnTo>
                    <a:pt x="3415" y="13584"/>
                  </a:lnTo>
                  <a:cubicBezTo>
                    <a:pt x="3415" y="13600"/>
                    <a:pt x="3399" y="13608"/>
                    <a:pt x="3378" y="13608"/>
                  </a:cubicBezTo>
                  <a:cubicBezTo>
                    <a:pt x="3358" y="13608"/>
                    <a:pt x="3334" y="13600"/>
                    <a:pt x="3317" y="13584"/>
                  </a:cubicBezTo>
                  <a:cubicBezTo>
                    <a:pt x="0" y="9421"/>
                    <a:pt x="2049" y="3243"/>
                    <a:pt x="7155" y="1877"/>
                  </a:cubicBezTo>
                  <a:cubicBezTo>
                    <a:pt x="8260" y="1031"/>
                    <a:pt x="9529" y="446"/>
                    <a:pt x="10862" y="186"/>
                  </a:cubicBezTo>
                  <a:cubicBezTo>
                    <a:pt x="10251" y="61"/>
                    <a:pt x="9644" y="1"/>
                    <a:pt x="904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22;p16">
              <a:extLst>
                <a:ext uri="{FF2B5EF4-FFF2-40B4-BE49-F238E27FC236}">
                  <a16:creationId xmlns:a16="http://schemas.microsoft.com/office/drawing/2014/main" id="{F128249C-946B-D4D4-DD74-02F3CCB30F42}"/>
                </a:ext>
              </a:extLst>
            </p:cNvPr>
            <p:cNvSpPr/>
            <p:nvPr/>
          </p:nvSpPr>
          <p:spPr>
            <a:xfrm>
              <a:off x="-647470" y="2157271"/>
              <a:ext cx="383430" cy="365767"/>
            </a:xfrm>
            <a:custGeom>
              <a:avLst/>
              <a:gdLst/>
              <a:ahLst/>
              <a:cxnLst/>
              <a:rect l="l" t="t" r="r" b="b"/>
              <a:pathLst>
                <a:path w="19512" h="18511" extrusionOk="0">
                  <a:moveTo>
                    <a:pt x="10262" y="532"/>
                  </a:moveTo>
                  <a:cubicBezTo>
                    <a:pt x="10826" y="532"/>
                    <a:pt x="11397" y="587"/>
                    <a:pt x="11967" y="701"/>
                  </a:cubicBezTo>
                  <a:cubicBezTo>
                    <a:pt x="16032" y="1514"/>
                    <a:pt x="18959" y="5092"/>
                    <a:pt x="18959" y="9254"/>
                  </a:cubicBezTo>
                  <a:cubicBezTo>
                    <a:pt x="18959" y="11563"/>
                    <a:pt x="18049" y="13774"/>
                    <a:pt x="16423" y="15400"/>
                  </a:cubicBezTo>
                  <a:cubicBezTo>
                    <a:pt x="14728" y="17076"/>
                    <a:pt x="12500" y="17942"/>
                    <a:pt x="10258" y="17942"/>
                  </a:cubicBezTo>
                  <a:cubicBezTo>
                    <a:pt x="8585" y="17942"/>
                    <a:pt x="6904" y="17460"/>
                    <a:pt x="5431" y="16473"/>
                  </a:cubicBezTo>
                  <a:cubicBezTo>
                    <a:pt x="1984" y="14165"/>
                    <a:pt x="651" y="9742"/>
                    <a:pt x="2211" y="5905"/>
                  </a:cubicBezTo>
                  <a:cubicBezTo>
                    <a:pt x="3581" y="2605"/>
                    <a:pt x="6802" y="532"/>
                    <a:pt x="10262" y="532"/>
                  </a:cubicBezTo>
                  <a:close/>
                  <a:moveTo>
                    <a:pt x="10225" y="1"/>
                  </a:moveTo>
                  <a:cubicBezTo>
                    <a:pt x="8453" y="1"/>
                    <a:pt x="6670" y="509"/>
                    <a:pt x="5106" y="1547"/>
                  </a:cubicBezTo>
                  <a:cubicBezTo>
                    <a:pt x="1431" y="4018"/>
                    <a:pt x="0" y="8701"/>
                    <a:pt x="1691" y="12799"/>
                  </a:cubicBezTo>
                  <a:cubicBezTo>
                    <a:pt x="3144" y="16291"/>
                    <a:pt x="6540" y="18511"/>
                    <a:pt x="10231" y="18511"/>
                  </a:cubicBezTo>
                  <a:cubicBezTo>
                    <a:pt x="10837" y="18511"/>
                    <a:pt x="11451" y="18451"/>
                    <a:pt x="12065" y="18327"/>
                  </a:cubicBezTo>
                  <a:cubicBezTo>
                    <a:pt x="16390" y="17482"/>
                    <a:pt x="19512" y="13677"/>
                    <a:pt x="19512" y="9254"/>
                  </a:cubicBezTo>
                  <a:cubicBezTo>
                    <a:pt x="19512" y="6815"/>
                    <a:pt x="18536" y="4441"/>
                    <a:pt x="16780" y="2718"/>
                  </a:cubicBezTo>
                  <a:cubicBezTo>
                    <a:pt x="14987" y="925"/>
                    <a:pt x="12616" y="1"/>
                    <a:pt x="10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23;p16">
              <a:extLst>
                <a:ext uri="{FF2B5EF4-FFF2-40B4-BE49-F238E27FC236}">
                  <a16:creationId xmlns:a16="http://schemas.microsoft.com/office/drawing/2014/main" id="{41F83748-13F2-F928-4BA1-A977480584A3}"/>
                </a:ext>
              </a:extLst>
            </p:cNvPr>
            <p:cNvSpPr/>
            <p:nvPr/>
          </p:nvSpPr>
          <p:spPr>
            <a:xfrm>
              <a:off x="-595709" y="2189756"/>
              <a:ext cx="246679" cy="247408"/>
            </a:xfrm>
            <a:custGeom>
              <a:avLst/>
              <a:gdLst/>
              <a:ahLst/>
              <a:cxnLst/>
              <a:rect l="l" t="t" r="r" b="b"/>
              <a:pathLst>
                <a:path w="12553" h="12521" extrusionOk="0">
                  <a:moveTo>
                    <a:pt x="7610" y="1570"/>
                  </a:moveTo>
                  <a:cubicBezTo>
                    <a:pt x="7805" y="1570"/>
                    <a:pt x="8000" y="1708"/>
                    <a:pt x="7968" y="1984"/>
                  </a:cubicBezTo>
                  <a:lnTo>
                    <a:pt x="7968" y="2472"/>
                  </a:lnTo>
                  <a:lnTo>
                    <a:pt x="7252" y="2472"/>
                  </a:lnTo>
                  <a:lnTo>
                    <a:pt x="7252" y="1984"/>
                  </a:lnTo>
                  <a:cubicBezTo>
                    <a:pt x="7220" y="1708"/>
                    <a:pt x="7415" y="1570"/>
                    <a:pt x="7610" y="1570"/>
                  </a:cubicBezTo>
                  <a:close/>
                  <a:moveTo>
                    <a:pt x="3610" y="3261"/>
                  </a:moveTo>
                  <a:cubicBezTo>
                    <a:pt x="3707" y="3261"/>
                    <a:pt x="3805" y="3301"/>
                    <a:pt x="3870" y="3383"/>
                  </a:cubicBezTo>
                  <a:lnTo>
                    <a:pt x="4228" y="3740"/>
                  </a:lnTo>
                  <a:cubicBezTo>
                    <a:pt x="4065" y="3903"/>
                    <a:pt x="3870" y="4065"/>
                    <a:pt x="3707" y="4261"/>
                  </a:cubicBezTo>
                  <a:lnTo>
                    <a:pt x="3350" y="3870"/>
                  </a:lnTo>
                  <a:cubicBezTo>
                    <a:pt x="3220" y="3740"/>
                    <a:pt x="3220" y="3513"/>
                    <a:pt x="3350" y="3383"/>
                  </a:cubicBezTo>
                  <a:cubicBezTo>
                    <a:pt x="3415" y="3301"/>
                    <a:pt x="3512" y="3261"/>
                    <a:pt x="3610" y="3261"/>
                  </a:cubicBezTo>
                  <a:close/>
                  <a:moveTo>
                    <a:pt x="8520" y="4326"/>
                  </a:moveTo>
                  <a:cubicBezTo>
                    <a:pt x="8781" y="4391"/>
                    <a:pt x="9008" y="4456"/>
                    <a:pt x="9236" y="4586"/>
                  </a:cubicBezTo>
                  <a:lnTo>
                    <a:pt x="8520" y="5301"/>
                  </a:lnTo>
                  <a:lnTo>
                    <a:pt x="8520" y="4326"/>
                  </a:lnTo>
                  <a:close/>
                  <a:moveTo>
                    <a:pt x="7968" y="4196"/>
                  </a:moveTo>
                  <a:lnTo>
                    <a:pt x="7968" y="5334"/>
                  </a:lnTo>
                  <a:cubicBezTo>
                    <a:pt x="7870" y="5301"/>
                    <a:pt x="7740" y="5301"/>
                    <a:pt x="7610" y="5301"/>
                  </a:cubicBezTo>
                  <a:cubicBezTo>
                    <a:pt x="7480" y="5301"/>
                    <a:pt x="7382" y="5301"/>
                    <a:pt x="7252" y="5334"/>
                  </a:cubicBezTo>
                  <a:lnTo>
                    <a:pt x="7252" y="4196"/>
                  </a:lnTo>
                  <a:close/>
                  <a:moveTo>
                    <a:pt x="6699" y="4326"/>
                  </a:moveTo>
                  <a:lnTo>
                    <a:pt x="6699" y="5399"/>
                  </a:lnTo>
                  <a:lnTo>
                    <a:pt x="5919" y="4651"/>
                  </a:lnTo>
                  <a:cubicBezTo>
                    <a:pt x="6179" y="4488"/>
                    <a:pt x="6439" y="4391"/>
                    <a:pt x="6699" y="4326"/>
                  </a:cubicBezTo>
                  <a:close/>
                  <a:moveTo>
                    <a:pt x="5464" y="4944"/>
                  </a:moveTo>
                  <a:lnTo>
                    <a:pt x="6277" y="5756"/>
                  </a:lnTo>
                  <a:cubicBezTo>
                    <a:pt x="6081" y="5919"/>
                    <a:pt x="5919" y="6082"/>
                    <a:pt x="5756" y="6277"/>
                  </a:cubicBezTo>
                  <a:lnTo>
                    <a:pt x="4943" y="5464"/>
                  </a:lnTo>
                  <a:cubicBezTo>
                    <a:pt x="5106" y="5269"/>
                    <a:pt x="5268" y="5106"/>
                    <a:pt x="5464" y="4944"/>
                  </a:cubicBezTo>
                  <a:close/>
                  <a:moveTo>
                    <a:pt x="4651" y="5919"/>
                  </a:moveTo>
                  <a:lnTo>
                    <a:pt x="5431" y="6700"/>
                  </a:lnTo>
                  <a:lnTo>
                    <a:pt x="4325" y="6700"/>
                  </a:lnTo>
                  <a:cubicBezTo>
                    <a:pt x="4390" y="6439"/>
                    <a:pt x="4488" y="6179"/>
                    <a:pt x="4651" y="5919"/>
                  </a:cubicBezTo>
                  <a:close/>
                  <a:moveTo>
                    <a:pt x="5301" y="7252"/>
                  </a:moveTo>
                  <a:cubicBezTo>
                    <a:pt x="5301" y="7382"/>
                    <a:pt x="5268" y="7480"/>
                    <a:pt x="5268" y="7610"/>
                  </a:cubicBezTo>
                  <a:cubicBezTo>
                    <a:pt x="5268" y="7740"/>
                    <a:pt x="5301" y="7870"/>
                    <a:pt x="5301" y="8000"/>
                  </a:cubicBezTo>
                  <a:lnTo>
                    <a:pt x="4195" y="8000"/>
                  </a:lnTo>
                  <a:cubicBezTo>
                    <a:pt x="4195" y="7870"/>
                    <a:pt x="4195" y="7740"/>
                    <a:pt x="4195" y="7610"/>
                  </a:cubicBezTo>
                  <a:cubicBezTo>
                    <a:pt x="4195" y="7480"/>
                    <a:pt x="4195" y="7382"/>
                    <a:pt x="4195" y="7252"/>
                  </a:cubicBezTo>
                  <a:close/>
                  <a:moveTo>
                    <a:pt x="1894" y="7249"/>
                  </a:moveTo>
                  <a:cubicBezTo>
                    <a:pt x="1913" y="7249"/>
                    <a:pt x="1932" y="7250"/>
                    <a:pt x="1951" y="7252"/>
                  </a:cubicBezTo>
                  <a:lnTo>
                    <a:pt x="2472" y="7252"/>
                  </a:lnTo>
                  <a:lnTo>
                    <a:pt x="2472" y="7643"/>
                  </a:lnTo>
                  <a:cubicBezTo>
                    <a:pt x="2472" y="7740"/>
                    <a:pt x="2472" y="7870"/>
                    <a:pt x="2472" y="8000"/>
                  </a:cubicBezTo>
                  <a:lnTo>
                    <a:pt x="1951" y="8000"/>
                  </a:lnTo>
                  <a:cubicBezTo>
                    <a:pt x="1932" y="8003"/>
                    <a:pt x="1913" y="8004"/>
                    <a:pt x="1894" y="8004"/>
                  </a:cubicBezTo>
                  <a:cubicBezTo>
                    <a:pt x="1418" y="8004"/>
                    <a:pt x="1418" y="7249"/>
                    <a:pt x="1894" y="7249"/>
                  </a:cubicBezTo>
                  <a:close/>
                  <a:moveTo>
                    <a:pt x="5301" y="8521"/>
                  </a:moveTo>
                  <a:lnTo>
                    <a:pt x="4585" y="9236"/>
                  </a:lnTo>
                  <a:cubicBezTo>
                    <a:pt x="4488" y="9008"/>
                    <a:pt x="4390" y="8781"/>
                    <a:pt x="4325" y="8521"/>
                  </a:cubicBezTo>
                  <a:close/>
                  <a:moveTo>
                    <a:pt x="7641" y="3014"/>
                  </a:moveTo>
                  <a:cubicBezTo>
                    <a:pt x="8471" y="3014"/>
                    <a:pt x="9323" y="3241"/>
                    <a:pt x="10114" y="3740"/>
                  </a:cubicBezTo>
                  <a:lnTo>
                    <a:pt x="9626" y="4196"/>
                  </a:lnTo>
                  <a:cubicBezTo>
                    <a:pt x="8950" y="3798"/>
                    <a:pt x="8258" y="3623"/>
                    <a:pt x="7596" y="3623"/>
                  </a:cubicBezTo>
                  <a:cubicBezTo>
                    <a:pt x="4788" y="3623"/>
                    <a:pt x="2511" y="6784"/>
                    <a:pt x="4195" y="9626"/>
                  </a:cubicBezTo>
                  <a:lnTo>
                    <a:pt x="3740" y="10114"/>
                  </a:lnTo>
                  <a:cubicBezTo>
                    <a:pt x="3255" y="9371"/>
                    <a:pt x="2995" y="8499"/>
                    <a:pt x="2992" y="7626"/>
                  </a:cubicBezTo>
                  <a:lnTo>
                    <a:pt x="2992" y="7626"/>
                  </a:lnTo>
                  <a:cubicBezTo>
                    <a:pt x="3001" y="4924"/>
                    <a:pt x="5230" y="3014"/>
                    <a:pt x="7641" y="3014"/>
                  </a:cubicBezTo>
                  <a:close/>
                  <a:moveTo>
                    <a:pt x="7610" y="1"/>
                  </a:moveTo>
                  <a:cubicBezTo>
                    <a:pt x="4618" y="1"/>
                    <a:pt x="1919" y="1724"/>
                    <a:pt x="683" y="4456"/>
                  </a:cubicBezTo>
                  <a:cubicBezTo>
                    <a:pt x="618" y="4586"/>
                    <a:pt x="683" y="4748"/>
                    <a:pt x="813" y="4813"/>
                  </a:cubicBezTo>
                  <a:cubicBezTo>
                    <a:pt x="848" y="4831"/>
                    <a:pt x="885" y="4839"/>
                    <a:pt x="922" y="4839"/>
                  </a:cubicBezTo>
                  <a:cubicBezTo>
                    <a:pt x="1023" y="4839"/>
                    <a:pt x="1123" y="4779"/>
                    <a:pt x="1171" y="4683"/>
                  </a:cubicBezTo>
                  <a:cubicBezTo>
                    <a:pt x="2309" y="2147"/>
                    <a:pt x="4878" y="521"/>
                    <a:pt x="7675" y="521"/>
                  </a:cubicBezTo>
                  <a:cubicBezTo>
                    <a:pt x="9203" y="521"/>
                    <a:pt x="10667" y="1041"/>
                    <a:pt x="11870" y="1984"/>
                  </a:cubicBezTo>
                  <a:lnTo>
                    <a:pt x="10504" y="3350"/>
                  </a:lnTo>
                  <a:cubicBezTo>
                    <a:pt x="9886" y="2960"/>
                    <a:pt x="9236" y="2667"/>
                    <a:pt x="8520" y="2570"/>
                  </a:cubicBezTo>
                  <a:lnTo>
                    <a:pt x="8520" y="1984"/>
                  </a:lnTo>
                  <a:cubicBezTo>
                    <a:pt x="8520" y="1366"/>
                    <a:pt x="8065" y="1057"/>
                    <a:pt x="7610" y="1057"/>
                  </a:cubicBezTo>
                  <a:cubicBezTo>
                    <a:pt x="7155" y="1057"/>
                    <a:pt x="6699" y="1366"/>
                    <a:pt x="6699" y="1984"/>
                  </a:cubicBezTo>
                  <a:lnTo>
                    <a:pt x="6699" y="2537"/>
                  </a:lnTo>
                  <a:cubicBezTo>
                    <a:pt x="5984" y="2667"/>
                    <a:pt x="5268" y="2960"/>
                    <a:pt x="4683" y="3383"/>
                  </a:cubicBezTo>
                  <a:lnTo>
                    <a:pt x="4260" y="2992"/>
                  </a:lnTo>
                  <a:cubicBezTo>
                    <a:pt x="4098" y="2797"/>
                    <a:pt x="3870" y="2700"/>
                    <a:pt x="3610" y="2700"/>
                  </a:cubicBezTo>
                  <a:cubicBezTo>
                    <a:pt x="2797" y="2700"/>
                    <a:pt x="2407" y="3675"/>
                    <a:pt x="2960" y="4261"/>
                  </a:cubicBezTo>
                  <a:lnTo>
                    <a:pt x="3382" y="4683"/>
                  </a:lnTo>
                  <a:cubicBezTo>
                    <a:pt x="2960" y="5269"/>
                    <a:pt x="2667" y="5984"/>
                    <a:pt x="2537" y="6700"/>
                  </a:cubicBezTo>
                  <a:lnTo>
                    <a:pt x="1951" y="6700"/>
                  </a:lnTo>
                  <a:cubicBezTo>
                    <a:pt x="748" y="6700"/>
                    <a:pt x="748" y="8521"/>
                    <a:pt x="1951" y="8521"/>
                  </a:cubicBezTo>
                  <a:lnTo>
                    <a:pt x="2537" y="8521"/>
                  </a:lnTo>
                  <a:cubicBezTo>
                    <a:pt x="2667" y="9236"/>
                    <a:pt x="2960" y="9886"/>
                    <a:pt x="3350" y="10504"/>
                  </a:cubicBezTo>
                  <a:lnTo>
                    <a:pt x="1984" y="11870"/>
                  </a:lnTo>
                  <a:cubicBezTo>
                    <a:pt x="1073" y="10667"/>
                    <a:pt x="553" y="9204"/>
                    <a:pt x="553" y="7675"/>
                  </a:cubicBezTo>
                  <a:cubicBezTo>
                    <a:pt x="553" y="7025"/>
                    <a:pt x="618" y="6374"/>
                    <a:pt x="813" y="5756"/>
                  </a:cubicBezTo>
                  <a:cubicBezTo>
                    <a:pt x="846" y="5594"/>
                    <a:pt x="748" y="5464"/>
                    <a:pt x="618" y="5399"/>
                  </a:cubicBezTo>
                  <a:cubicBezTo>
                    <a:pt x="597" y="5395"/>
                    <a:pt x="576" y="5392"/>
                    <a:pt x="556" y="5392"/>
                  </a:cubicBezTo>
                  <a:cubicBezTo>
                    <a:pt x="423" y="5392"/>
                    <a:pt x="321" y="5481"/>
                    <a:pt x="293" y="5594"/>
                  </a:cubicBezTo>
                  <a:cubicBezTo>
                    <a:pt x="98" y="6277"/>
                    <a:pt x="0" y="6992"/>
                    <a:pt x="0" y="7675"/>
                  </a:cubicBezTo>
                  <a:cubicBezTo>
                    <a:pt x="33" y="9399"/>
                    <a:pt x="618" y="11057"/>
                    <a:pt x="1691" y="12390"/>
                  </a:cubicBezTo>
                  <a:cubicBezTo>
                    <a:pt x="1756" y="12456"/>
                    <a:pt x="1821" y="12521"/>
                    <a:pt x="1919" y="12521"/>
                  </a:cubicBezTo>
                  <a:cubicBezTo>
                    <a:pt x="2016" y="12521"/>
                    <a:pt x="2114" y="12488"/>
                    <a:pt x="2179" y="12423"/>
                  </a:cubicBezTo>
                  <a:lnTo>
                    <a:pt x="6602" y="7968"/>
                  </a:lnTo>
                  <a:cubicBezTo>
                    <a:pt x="6699" y="7870"/>
                    <a:pt x="6699" y="7708"/>
                    <a:pt x="6602" y="7610"/>
                  </a:cubicBezTo>
                  <a:cubicBezTo>
                    <a:pt x="6553" y="7545"/>
                    <a:pt x="6488" y="7513"/>
                    <a:pt x="6419" y="7513"/>
                  </a:cubicBezTo>
                  <a:cubicBezTo>
                    <a:pt x="6350" y="7513"/>
                    <a:pt x="6277" y="7545"/>
                    <a:pt x="6211" y="7610"/>
                  </a:cubicBezTo>
                  <a:lnTo>
                    <a:pt x="5886" y="7935"/>
                  </a:lnTo>
                  <a:cubicBezTo>
                    <a:pt x="5854" y="7838"/>
                    <a:pt x="5854" y="7708"/>
                    <a:pt x="5854" y="7610"/>
                  </a:cubicBezTo>
                  <a:cubicBezTo>
                    <a:pt x="5854" y="6627"/>
                    <a:pt x="6651" y="5849"/>
                    <a:pt x="7582" y="5849"/>
                  </a:cubicBezTo>
                  <a:cubicBezTo>
                    <a:pt x="7698" y="5849"/>
                    <a:pt x="7816" y="5861"/>
                    <a:pt x="7935" y="5887"/>
                  </a:cubicBezTo>
                  <a:lnTo>
                    <a:pt x="7024" y="6797"/>
                  </a:lnTo>
                  <a:cubicBezTo>
                    <a:pt x="6927" y="6895"/>
                    <a:pt x="6927" y="7057"/>
                    <a:pt x="7024" y="7155"/>
                  </a:cubicBezTo>
                  <a:cubicBezTo>
                    <a:pt x="7090" y="7220"/>
                    <a:pt x="7155" y="7252"/>
                    <a:pt x="7220" y="7252"/>
                  </a:cubicBezTo>
                  <a:cubicBezTo>
                    <a:pt x="7317" y="7252"/>
                    <a:pt x="7382" y="7220"/>
                    <a:pt x="7415" y="7155"/>
                  </a:cubicBezTo>
                  <a:lnTo>
                    <a:pt x="12423" y="2179"/>
                  </a:lnTo>
                  <a:cubicBezTo>
                    <a:pt x="12553" y="2017"/>
                    <a:pt x="12553" y="1789"/>
                    <a:pt x="12390" y="1659"/>
                  </a:cubicBezTo>
                  <a:cubicBezTo>
                    <a:pt x="11057" y="586"/>
                    <a:pt x="9398" y="1"/>
                    <a:pt x="77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24;p16">
              <a:extLst>
                <a:ext uri="{FF2B5EF4-FFF2-40B4-BE49-F238E27FC236}">
                  <a16:creationId xmlns:a16="http://schemas.microsoft.com/office/drawing/2014/main" id="{D705E348-5400-EFBF-86B2-A14ECBBB0364}"/>
                </a:ext>
              </a:extLst>
            </p:cNvPr>
            <p:cNvSpPr/>
            <p:nvPr/>
          </p:nvSpPr>
          <p:spPr>
            <a:xfrm>
              <a:off x="-543320" y="2243541"/>
              <a:ext cx="247327" cy="247605"/>
            </a:xfrm>
            <a:custGeom>
              <a:avLst/>
              <a:gdLst/>
              <a:ahLst/>
              <a:cxnLst/>
              <a:rect l="l" t="t" r="r" b="b"/>
              <a:pathLst>
                <a:path w="12586" h="12531" extrusionOk="0">
                  <a:moveTo>
                    <a:pt x="7968" y="3295"/>
                  </a:moveTo>
                  <a:cubicBezTo>
                    <a:pt x="8066" y="3490"/>
                    <a:pt x="8163" y="3750"/>
                    <a:pt x="8228" y="3978"/>
                  </a:cubicBezTo>
                  <a:lnTo>
                    <a:pt x="7253" y="3978"/>
                  </a:lnTo>
                  <a:lnTo>
                    <a:pt x="7968" y="3295"/>
                  </a:lnTo>
                  <a:close/>
                  <a:moveTo>
                    <a:pt x="8358" y="4530"/>
                  </a:moveTo>
                  <a:cubicBezTo>
                    <a:pt x="8358" y="4660"/>
                    <a:pt x="8391" y="4758"/>
                    <a:pt x="8358" y="4888"/>
                  </a:cubicBezTo>
                  <a:cubicBezTo>
                    <a:pt x="8391" y="5018"/>
                    <a:pt x="8358" y="5148"/>
                    <a:pt x="8358" y="5278"/>
                  </a:cubicBezTo>
                  <a:lnTo>
                    <a:pt x="7220" y="5278"/>
                  </a:lnTo>
                  <a:cubicBezTo>
                    <a:pt x="7253" y="5148"/>
                    <a:pt x="7253" y="5018"/>
                    <a:pt x="7253" y="4888"/>
                  </a:cubicBezTo>
                  <a:cubicBezTo>
                    <a:pt x="7253" y="4758"/>
                    <a:pt x="7253" y="4660"/>
                    <a:pt x="7220" y="4530"/>
                  </a:cubicBezTo>
                  <a:close/>
                  <a:moveTo>
                    <a:pt x="10661" y="4527"/>
                  </a:moveTo>
                  <a:cubicBezTo>
                    <a:pt x="11145" y="4527"/>
                    <a:pt x="11135" y="5279"/>
                    <a:pt x="10633" y="5279"/>
                  </a:cubicBezTo>
                  <a:cubicBezTo>
                    <a:pt x="10623" y="5279"/>
                    <a:pt x="10613" y="5279"/>
                    <a:pt x="10602" y="5278"/>
                  </a:cubicBezTo>
                  <a:lnTo>
                    <a:pt x="10114" y="5278"/>
                  </a:lnTo>
                  <a:cubicBezTo>
                    <a:pt x="10114" y="5148"/>
                    <a:pt x="10114" y="5018"/>
                    <a:pt x="10114" y="4888"/>
                  </a:cubicBezTo>
                  <a:lnTo>
                    <a:pt x="10114" y="4530"/>
                  </a:lnTo>
                  <a:lnTo>
                    <a:pt x="10602" y="4530"/>
                  </a:lnTo>
                  <a:cubicBezTo>
                    <a:pt x="10623" y="4528"/>
                    <a:pt x="10642" y="4527"/>
                    <a:pt x="10661" y="4527"/>
                  </a:cubicBezTo>
                  <a:close/>
                  <a:moveTo>
                    <a:pt x="8228" y="5799"/>
                  </a:moveTo>
                  <a:cubicBezTo>
                    <a:pt x="8163" y="6091"/>
                    <a:pt x="8066" y="6351"/>
                    <a:pt x="7903" y="6579"/>
                  </a:cubicBezTo>
                  <a:lnTo>
                    <a:pt x="7123" y="5799"/>
                  </a:lnTo>
                  <a:close/>
                  <a:moveTo>
                    <a:pt x="6700" y="4563"/>
                  </a:moveTo>
                  <a:cubicBezTo>
                    <a:pt x="6700" y="4660"/>
                    <a:pt x="6732" y="4791"/>
                    <a:pt x="6732" y="4888"/>
                  </a:cubicBezTo>
                  <a:cubicBezTo>
                    <a:pt x="6703" y="5886"/>
                    <a:pt x="5905" y="6672"/>
                    <a:pt x="4937" y="6672"/>
                  </a:cubicBezTo>
                  <a:cubicBezTo>
                    <a:pt x="4833" y="6672"/>
                    <a:pt x="4726" y="6663"/>
                    <a:pt x="4619" y="6644"/>
                  </a:cubicBezTo>
                  <a:lnTo>
                    <a:pt x="6700" y="4563"/>
                  </a:lnTo>
                  <a:close/>
                  <a:moveTo>
                    <a:pt x="6797" y="6221"/>
                  </a:moveTo>
                  <a:lnTo>
                    <a:pt x="7610" y="7034"/>
                  </a:lnTo>
                  <a:cubicBezTo>
                    <a:pt x="7448" y="7230"/>
                    <a:pt x="7285" y="7392"/>
                    <a:pt x="7090" y="7555"/>
                  </a:cubicBezTo>
                  <a:lnTo>
                    <a:pt x="6277" y="6742"/>
                  </a:lnTo>
                  <a:cubicBezTo>
                    <a:pt x="6472" y="6612"/>
                    <a:pt x="6667" y="6417"/>
                    <a:pt x="6797" y="6221"/>
                  </a:cubicBezTo>
                  <a:close/>
                  <a:moveTo>
                    <a:pt x="4033" y="7230"/>
                  </a:moveTo>
                  <a:lnTo>
                    <a:pt x="4033" y="8205"/>
                  </a:lnTo>
                  <a:cubicBezTo>
                    <a:pt x="3806" y="8108"/>
                    <a:pt x="3545" y="8010"/>
                    <a:pt x="3350" y="7912"/>
                  </a:cubicBezTo>
                  <a:lnTo>
                    <a:pt x="4033" y="7230"/>
                  </a:lnTo>
                  <a:close/>
                  <a:moveTo>
                    <a:pt x="5854" y="7099"/>
                  </a:moveTo>
                  <a:lnTo>
                    <a:pt x="6635" y="7880"/>
                  </a:lnTo>
                  <a:cubicBezTo>
                    <a:pt x="6407" y="8010"/>
                    <a:pt x="6147" y="8108"/>
                    <a:pt x="5854" y="8205"/>
                  </a:cubicBezTo>
                  <a:lnTo>
                    <a:pt x="5854" y="7099"/>
                  </a:lnTo>
                  <a:close/>
                  <a:moveTo>
                    <a:pt x="5302" y="7164"/>
                  </a:moveTo>
                  <a:lnTo>
                    <a:pt x="5302" y="8303"/>
                  </a:lnTo>
                  <a:lnTo>
                    <a:pt x="4586" y="8303"/>
                  </a:lnTo>
                  <a:lnTo>
                    <a:pt x="4586" y="7164"/>
                  </a:lnTo>
                  <a:cubicBezTo>
                    <a:pt x="4700" y="7197"/>
                    <a:pt x="4822" y="7213"/>
                    <a:pt x="4944" y="7213"/>
                  </a:cubicBezTo>
                  <a:cubicBezTo>
                    <a:pt x="5066" y="7213"/>
                    <a:pt x="5188" y="7197"/>
                    <a:pt x="5302" y="7164"/>
                  </a:cubicBezTo>
                  <a:close/>
                  <a:moveTo>
                    <a:pt x="8814" y="8270"/>
                  </a:moveTo>
                  <a:lnTo>
                    <a:pt x="9204" y="8628"/>
                  </a:lnTo>
                  <a:cubicBezTo>
                    <a:pt x="9334" y="8790"/>
                    <a:pt x="9334" y="9018"/>
                    <a:pt x="9204" y="9148"/>
                  </a:cubicBezTo>
                  <a:cubicBezTo>
                    <a:pt x="9123" y="9229"/>
                    <a:pt x="9025" y="9270"/>
                    <a:pt x="8932" y="9270"/>
                  </a:cubicBezTo>
                  <a:cubicBezTo>
                    <a:pt x="8838" y="9270"/>
                    <a:pt x="8749" y="9229"/>
                    <a:pt x="8684" y="9148"/>
                  </a:cubicBezTo>
                  <a:lnTo>
                    <a:pt x="8293" y="8790"/>
                  </a:lnTo>
                  <a:cubicBezTo>
                    <a:pt x="8488" y="8628"/>
                    <a:pt x="8684" y="8465"/>
                    <a:pt x="8814" y="8270"/>
                  </a:cubicBezTo>
                  <a:close/>
                  <a:moveTo>
                    <a:pt x="8846" y="2449"/>
                  </a:moveTo>
                  <a:cubicBezTo>
                    <a:pt x="9299" y="3160"/>
                    <a:pt x="9558" y="4032"/>
                    <a:pt x="9562" y="4905"/>
                  </a:cubicBezTo>
                  <a:lnTo>
                    <a:pt x="9562" y="4905"/>
                  </a:lnTo>
                  <a:cubicBezTo>
                    <a:pt x="9552" y="7606"/>
                    <a:pt x="7324" y="9516"/>
                    <a:pt x="4926" y="9516"/>
                  </a:cubicBezTo>
                  <a:cubicBezTo>
                    <a:pt x="4100" y="9516"/>
                    <a:pt x="3254" y="9290"/>
                    <a:pt x="2472" y="8790"/>
                  </a:cubicBezTo>
                  <a:lnTo>
                    <a:pt x="2928" y="8335"/>
                  </a:lnTo>
                  <a:cubicBezTo>
                    <a:pt x="3589" y="8715"/>
                    <a:pt x="4267" y="8884"/>
                    <a:pt x="4918" y="8884"/>
                  </a:cubicBezTo>
                  <a:cubicBezTo>
                    <a:pt x="7721" y="8884"/>
                    <a:pt x="10021" y="5755"/>
                    <a:pt x="8358" y="2904"/>
                  </a:cubicBezTo>
                  <a:lnTo>
                    <a:pt x="8846" y="2449"/>
                  </a:lnTo>
                  <a:close/>
                  <a:moveTo>
                    <a:pt x="5302" y="10026"/>
                  </a:moveTo>
                  <a:lnTo>
                    <a:pt x="5302" y="10547"/>
                  </a:lnTo>
                  <a:cubicBezTo>
                    <a:pt x="5285" y="10774"/>
                    <a:pt x="5115" y="10888"/>
                    <a:pt x="4940" y="10888"/>
                  </a:cubicBezTo>
                  <a:cubicBezTo>
                    <a:pt x="4765" y="10888"/>
                    <a:pt x="4586" y="10774"/>
                    <a:pt x="4554" y="10547"/>
                  </a:cubicBezTo>
                  <a:lnTo>
                    <a:pt x="4554" y="10026"/>
                  </a:lnTo>
                  <a:close/>
                  <a:moveTo>
                    <a:pt x="10619" y="1"/>
                  </a:moveTo>
                  <a:cubicBezTo>
                    <a:pt x="10534" y="1"/>
                    <a:pt x="10448" y="34"/>
                    <a:pt x="10375" y="108"/>
                  </a:cubicBezTo>
                  <a:lnTo>
                    <a:pt x="163" y="10351"/>
                  </a:lnTo>
                  <a:cubicBezTo>
                    <a:pt x="1" y="10481"/>
                    <a:pt x="33" y="10709"/>
                    <a:pt x="163" y="10839"/>
                  </a:cubicBezTo>
                  <a:cubicBezTo>
                    <a:pt x="1497" y="11912"/>
                    <a:pt x="3155" y="12498"/>
                    <a:pt x="4879" y="12530"/>
                  </a:cubicBezTo>
                  <a:lnTo>
                    <a:pt x="4944" y="12530"/>
                  </a:lnTo>
                  <a:cubicBezTo>
                    <a:pt x="5659" y="12530"/>
                    <a:pt x="6375" y="12400"/>
                    <a:pt x="7090" y="12205"/>
                  </a:cubicBezTo>
                  <a:cubicBezTo>
                    <a:pt x="7220" y="12172"/>
                    <a:pt x="7318" y="12010"/>
                    <a:pt x="7253" y="11880"/>
                  </a:cubicBezTo>
                  <a:cubicBezTo>
                    <a:pt x="7226" y="11744"/>
                    <a:pt x="7131" y="11677"/>
                    <a:pt x="7006" y="11677"/>
                  </a:cubicBezTo>
                  <a:cubicBezTo>
                    <a:pt x="6981" y="11677"/>
                    <a:pt x="6955" y="11679"/>
                    <a:pt x="6928" y="11685"/>
                  </a:cubicBezTo>
                  <a:cubicBezTo>
                    <a:pt x="6278" y="11872"/>
                    <a:pt x="5614" y="11963"/>
                    <a:pt x="4953" y="11963"/>
                  </a:cubicBezTo>
                  <a:cubicBezTo>
                    <a:pt x="3432" y="11963"/>
                    <a:pt x="1931" y="11476"/>
                    <a:pt x="684" y="10547"/>
                  </a:cubicBezTo>
                  <a:lnTo>
                    <a:pt x="2082" y="9181"/>
                  </a:lnTo>
                  <a:cubicBezTo>
                    <a:pt x="2667" y="9571"/>
                    <a:pt x="3350" y="9864"/>
                    <a:pt x="4033" y="9994"/>
                  </a:cubicBezTo>
                  <a:lnTo>
                    <a:pt x="4033" y="10579"/>
                  </a:lnTo>
                  <a:cubicBezTo>
                    <a:pt x="4033" y="11181"/>
                    <a:pt x="4489" y="11481"/>
                    <a:pt x="4944" y="11481"/>
                  </a:cubicBezTo>
                  <a:cubicBezTo>
                    <a:pt x="5399" y="11481"/>
                    <a:pt x="5854" y="11181"/>
                    <a:pt x="5854" y="10579"/>
                  </a:cubicBezTo>
                  <a:lnTo>
                    <a:pt x="5854" y="9994"/>
                  </a:lnTo>
                  <a:cubicBezTo>
                    <a:pt x="6602" y="9864"/>
                    <a:pt x="7285" y="9571"/>
                    <a:pt x="7903" y="9148"/>
                  </a:cubicBezTo>
                  <a:lnTo>
                    <a:pt x="8293" y="9538"/>
                  </a:lnTo>
                  <a:cubicBezTo>
                    <a:pt x="8435" y="9709"/>
                    <a:pt x="8627" y="9805"/>
                    <a:pt x="8846" y="9805"/>
                  </a:cubicBezTo>
                  <a:cubicBezTo>
                    <a:pt x="8878" y="9805"/>
                    <a:pt x="8911" y="9803"/>
                    <a:pt x="8944" y="9799"/>
                  </a:cubicBezTo>
                  <a:cubicBezTo>
                    <a:pt x="8957" y="9799"/>
                    <a:pt x="8969" y="9799"/>
                    <a:pt x="8982" y="9799"/>
                  </a:cubicBezTo>
                  <a:cubicBezTo>
                    <a:pt x="9769" y="9799"/>
                    <a:pt x="10138" y="8814"/>
                    <a:pt x="9594" y="8270"/>
                  </a:cubicBezTo>
                  <a:lnTo>
                    <a:pt x="9171" y="7847"/>
                  </a:lnTo>
                  <a:cubicBezTo>
                    <a:pt x="9594" y="7262"/>
                    <a:pt x="9887" y="6547"/>
                    <a:pt x="10017" y="5831"/>
                  </a:cubicBezTo>
                  <a:lnTo>
                    <a:pt x="10602" y="5831"/>
                  </a:lnTo>
                  <a:cubicBezTo>
                    <a:pt x="11805" y="5831"/>
                    <a:pt x="11805" y="4010"/>
                    <a:pt x="10602" y="4010"/>
                  </a:cubicBezTo>
                  <a:lnTo>
                    <a:pt x="10017" y="4010"/>
                  </a:lnTo>
                  <a:cubicBezTo>
                    <a:pt x="9887" y="3295"/>
                    <a:pt x="9627" y="2644"/>
                    <a:pt x="9236" y="2059"/>
                  </a:cubicBezTo>
                  <a:lnTo>
                    <a:pt x="10602" y="661"/>
                  </a:lnTo>
                  <a:cubicBezTo>
                    <a:pt x="12391" y="3034"/>
                    <a:pt x="12521" y="6221"/>
                    <a:pt x="10927" y="8725"/>
                  </a:cubicBezTo>
                  <a:cubicBezTo>
                    <a:pt x="10179" y="9831"/>
                    <a:pt x="9171" y="10742"/>
                    <a:pt x="7968" y="11327"/>
                  </a:cubicBezTo>
                  <a:cubicBezTo>
                    <a:pt x="7838" y="11392"/>
                    <a:pt x="7773" y="11555"/>
                    <a:pt x="7838" y="11685"/>
                  </a:cubicBezTo>
                  <a:cubicBezTo>
                    <a:pt x="7886" y="11780"/>
                    <a:pt x="7986" y="11840"/>
                    <a:pt x="8087" y="11840"/>
                  </a:cubicBezTo>
                  <a:cubicBezTo>
                    <a:pt x="8124" y="11840"/>
                    <a:pt x="8161" y="11832"/>
                    <a:pt x="8196" y="11815"/>
                  </a:cubicBezTo>
                  <a:cubicBezTo>
                    <a:pt x="9497" y="11197"/>
                    <a:pt x="10602" y="10221"/>
                    <a:pt x="11383" y="9018"/>
                  </a:cubicBezTo>
                  <a:cubicBezTo>
                    <a:pt x="12163" y="7782"/>
                    <a:pt x="12586" y="6319"/>
                    <a:pt x="12586" y="4856"/>
                  </a:cubicBezTo>
                  <a:lnTo>
                    <a:pt x="12586" y="4823"/>
                  </a:lnTo>
                  <a:cubicBezTo>
                    <a:pt x="12553" y="3100"/>
                    <a:pt x="11968" y="1441"/>
                    <a:pt x="10895" y="140"/>
                  </a:cubicBezTo>
                  <a:cubicBezTo>
                    <a:pt x="10823" y="51"/>
                    <a:pt x="10722" y="1"/>
                    <a:pt x="10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225;p16">
            <a:extLst>
              <a:ext uri="{FF2B5EF4-FFF2-40B4-BE49-F238E27FC236}">
                <a16:creationId xmlns:a16="http://schemas.microsoft.com/office/drawing/2014/main" id="{FEC4E600-47B6-C305-D5A6-E1173EB58A18}"/>
              </a:ext>
            </a:extLst>
          </p:cNvPr>
          <p:cNvGrpSpPr/>
          <p:nvPr/>
        </p:nvGrpSpPr>
        <p:grpSpPr>
          <a:xfrm>
            <a:off x="1079711" y="5668489"/>
            <a:ext cx="444305" cy="487676"/>
            <a:chOff x="-1148650" y="3130950"/>
            <a:chExt cx="419525" cy="461000"/>
          </a:xfrm>
        </p:grpSpPr>
        <p:sp>
          <p:nvSpPr>
            <p:cNvPr id="163" name="Google Shape;226;p16">
              <a:extLst>
                <a:ext uri="{FF2B5EF4-FFF2-40B4-BE49-F238E27FC236}">
                  <a16:creationId xmlns:a16="http://schemas.microsoft.com/office/drawing/2014/main" id="{D1257580-96DF-33C1-DBFA-05684BB8A320}"/>
                </a:ext>
              </a:extLst>
            </p:cNvPr>
            <p:cNvSpPr/>
            <p:nvPr/>
          </p:nvSpPr>
          <p:spPr>
            <a:xfrm>
              <a:off x="-1139700" y="3136625"/>
              <a:ext cx="355975" cy="448800"/>
            </a:xfrm>
            <a:custGeom>
              <a:avLst/>
              <a:gdLst/>
              <a:ahLst/>
              <a:cxnLst/>
              <a:rect l="l" t="t" r="r" b="b"/>
              <a:pathLst>
                <a:path w="14239" h="17952" extrusionOk="0">
                  <a:moveTo>
                    <a:pt x="6945" y="1"/>
                  </a:moveTo>
                  <a:cubicBezTo>
                    <a:pt x="6928" y="1"/>
                    <a:pt x="6911" y="1"/>
                    <a:pt x="6894" y="1"/>
                  </a:cubicBezTo>
                  <a:cubicBezTo>
                    <a:pt x="3415" y="1"/>
                    <a:pt x="683" y="2960"/>
                    <a:pt x="943" y="6440"/>
                  </a:cubicBezTo>
                  <a:lnTo>
                    <a:pt x="1073" y="8033"/>
                  </a:lnTo>
                  <a:cubicBezTo>
                    <a:pt x="1073" y="8131"/>
                    <a:pt x="1041" y="8196"/>
                    <a:pt x="1008" y="8294"/>
                  </a:cubicBezTo>
                  <a:lnTo>
                    <a:pt x="683" y="8814"/>
                  </a:lnTo>
                  <a:cubicBezTo>
                    <a:pt x="228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195" y="11448"/>
                  </a:cubicBezTo>
                  <a:lnTo>
                    <a:pt x="1236" y="11448"/>
                  </a:lnTo>
                  <a:lnTo>
                    <a:pt x="1691" y="14115"/>
                  </a:lnTo>
                  <a:cubicBezTo>
                    <a:pt x="1756" y="14570"/>
                    <a:pt x="2146" y="14928"/>
                    <a:pt x="2602" y="14928"/>
                  </a:cubicBezTo>
                  <a:lnTo>
                    <a:pt x="5301" y="14928"/>
                  </a:lnTo>
                  <a:cubicBezTo>
                    <a:pt x="5756" y="14928"/>
                    <a:pt x="6081" y="15285"/>
                    <a:pt x="6081" y="15708"/>
                  </a:cubicBezTo>
                  <a:lnTo>
                    <a:pt x="6081" y="17562"/>
                  </a:lnTo>
                  <a:cubicBezTo>
                    <a:pt x="6081" y="17789"/>
                    <a:pt x="6244" y="17952"/>
                    <a:pt x="6471" y="17952"/>
                  </a:cubicBezTo>
                  <a:lnTo>
                    <a:pt x="11349" y="17919"/>
                  </a:lnTo>
                  <a:cubicBezTo>
                    <a:pt x="11577" y="17919"/>
                    <a:pt x="11772" y="17757"/>
                    <a:pt x="11772" y="17529"/>
                  </a:cubicBezTo>
                  <a:lnTo>
                    <a:pt x="11772" y="12326"/>
                  </a:lnTo>
                  <a:lnTo>
                    <a:pt x="13008" y="8164"/>
                  </a:lnTo>
                  <a:cubicBezTo>
                    <a:pt x="14239" y="4114"/>
                    <a:pt x="11211" y="1"/>
                    <a:pt x="6945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27;p16">
              <a:extLst>
                <a:ext uri="{FF2B5EF4-FFF2-40B4-BE49-F238E27FC236}">
                  <a16:creationId xmlns:a16="http://schemas.microsoft.com/office/drawing/2014/main" id="{AF41110A-9E95-7D17-2B27-91D9CED74F2D}"/>
                </a:ext>
              </a:extLst>
            </p:cNvPr>
            <p:cNvSpPr/>
            <p:nvPr/>
          </p:nvSpPr>
          <p:spPr>
            <a:xfrm>
              <a:off x="-1141350" y="3148025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245" y="1008"/>
                    <a:pt x="781" y="3415"/>
                    <a:pt x="977" y="5984"/>
                  </a:cubicBezTo>
                  <a:lnTo>
                    <a:pt x="1074" y="7577"/>
                  </a:lnTo>
                  <a:cubicBezTo>
                    <a:pt x="1107" y="7675"/>
                    <a:pt x="1074" y="7740"/>
                    <a:pt x="1042" y="7838"/>
                  </a:cubicBezTo>
                  <a:lnTo>
                    <a:pt x="684" y="8358"/>
                  </a:lnTo>
                  <a:cubicBezTo>
                    <a:pt x="261" y="9073"/>
                    <a:pt x="1" y="9919"/>
                    <a:pt x="1" y="10764"/>
                  </a:cubicBezTo>
                  <a:cubicBezTo>
                    <a:pt x="1" y="10894"/>
                    <a:pt x="99" y="10992"/>
                    <a:pt x="229" y="10992"/>
                  </a:cubicBezTo>
                  <a:lnTo>
                    <a:pt x="1237" y="10992"/>
                  </a:lnTo>
                  <a:lnTo>
                    <a:pt x="1692" y="13659"/>
                  </a:lnTo>
                  <a:cubicBezTo>
                    <a:pt x="1790" y="14114"/>
                    <a:pt x="2180" y="14472"/>
                    <a:pt x="2635" y="14472"/>
                  </a:cubicBezTo>
                  <a:lnTo>
                    <a:pt x="5334" y="14472"/>
                  </a:lnTo>
                  <a:cubicBezTo>
                    <a:pt x="5757" y="14472"/>
                    <a:pt x="6115" y="14829"/>
                    <a:pt x="6115" y="15252"/>
                  </a:cubicBezTo>
                  <a:lnTo>
                    <a:pt x="6115" y="17138"/>
                  </a:lnTo>
                  <a:cubicBezTo>
                    <a:pt x="6115" y="17333"/>
                    <a:pt x="6277" y="17496"/>
                    <a:pt x="6505" y="17496"/>
                  </a:cubicBezTo>
                  <a:lnTo>
                    <a:pt x="8001" y="17496"/>
                  </a:lnTo>
                  <a:cubicBezTo>
                    <a:pt x="7903" y="17431"/>
                    <a:pt x="7871" y="17333"/>
                    <a:pt x="7871" y="17236"/>
                  </a:cubicBezTo>
                  <a:lnTo>
                    <a:pt x="7871" y="17203"/>
                  </a:lnTo>
                  <a:lnTo>
                    <a:pt x="7871" y="14146"/>
                  </a:lnTo>
                  <a:cubicBezTo>
                    <a:pt x="7871" y="13691"/>
                    <a:pt x="7513" y="13366"/>
                    <a:pt x="7090" y="13366"/>
                  </a:cubicBezTo>
                  <a:lnTo>
                    <a:pt x="4391" y="13366"/>
                  </a:lnTo>
                  <a:cubicBezTo>
                    <a:pt x="3936" y="13366"/>
                    <a:pt x="3546" y="13008"/>
                    <a:pt x="3448" y="12553"/>
                  </a:cubicBezTo>
                  <a:lnTo>
                    <a:pt x="3155" y="10894"/>
                  </a:lnTo>
                  <a:cubicBezTo>
                    <a:pt x="3058" y="10309"/>
                    <a:pt x="2570" y="9886"/>
                    <a:pt x="1985" y="9886"/>
                  </a:cubicBezTo>
                  <a:cubicBezTo>
                    <a:pt x="1855" y="9886"/>
                    <a:pt x="1757" y="9789"/>
                    <a:pt x="1757" y="9659"/>
                  </a:cubicBezTo>
                  <a:cubicBezTo>
                    <a:pt x="1757" y="8813"/>
                    <a:pt x="1985" y="8000"/>
                    <a:pt x="2440" y="7252"/>
                  </a:cubicBezTo>
                  <a:lnTo>
                    <a:pt x="2765" y="6732"/>
                  </a:lnTo>
                  <a:cubicBezTo>
                    <a:pt x="2830" y="6667"/>
                    <a:pt x="2830" y="6569"/>
                    <a:pt x="2830" y="6504"/>
                  </a:cubicBezTo>
                  <a:lnTo>
                    <a:pt x="2700" y="4878"/>
                  </a:lnTo>
                  <a:cubicBezTo>
                    <a:pt x="2570" y="3057"/>
                    <a:pt x="3285" y="1269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28;p16">
              <a:extLst>
                <a:ext uri="{FF2B5EF4-FFF2-40B4-BE49-F238E27FC236}">
                  <a16:creationId xmlns:a16="http://schemas.microsoft.com/office/drawing/2014/main" id="{1466638C-228F-CA51-6BA0-F948E2FB1007}"/>
                </a:ext>
              </a:extLst>
            </p:cNvPr>
            <p:cNvSpPr/>
            <p:nvPr/>
          </p:nvSpPr>
          <p:spPr>
            <a:xfrm>
              <a:off x="-1001500" y="3164275"/>
              <a:ext cx="268300" cy="264650"/>
            </a:xfrm>
            <a:custGeom>
              <a:avLst/>
              <a:gdLst/>
              <a:ahLst/>
              <a:cxnLst/>
              <a:rect l="l" t="t" r="r" b="b"/>
              <a:pathLst>
                <a:path w="10732" h="10586" extrusionOk="0">
                  <a:moveTo>
                    <a:pt x="1399" y="1"/>
                  </a:moveTo>
                  <a:cubicBezTo>
                    <a:pt x="618" y="1"/>
                    <a:pt x="0" y="619"/>
                    <a:pt x="0" y="1432"/>
                  </a:cubicBezTo>
                  <a:lnTo>
                    <a:pt x="0" y="8001"/>
                  </a:lnTo>
                  <a:cubicBezTo>
                    <a:pt x="0" y="8781"/>
                    <a:pt x="618" y="9431"/>
                    <a:pt x="1399" y="9431"/>
                  </a:cubicBezTo>
                  <a:lnTo>
                    <a:pt x="1756" y="9431"/>
                  </a:lnTo>
                  <a:lnTo>
                    <a:pt x="2374" y="10440"/>
                  </a:lnTo>
                  <a:cubicBezTo>
                    <a:pt x="2423" y="10537"/>
                    <a:pt x="2529" y="10586"/>
                    <a:pt x="2639" y="10586"/>
                  </a:cubicBezTo>
                  <a:cubicBezTo>
                    <a:pt x="2748" y="10586"/>
                    <a:pt x="2862" y="10537"/>
                    <a:pt x="2927" y="10440"/>
                  </a:cubicBezTo>
                  <a:lnTo>
                    <a:pt x="3512" y="9431"/>
                  </a:lnTo>
                  <a:lnTo>
                    <a:pt x="9301" y="9431"/>
                  </a:lnTo>
                  <a:cubicBezTo>
                    <a:pt x="10081" y="9431"/>
                    <a:pt x="10732" y="8781"/>
                    <a:pt x="10732" y="8001"/>
                  </a:cubicBezTo>
                  <a:lnTo>
                    <a:pt x="10732" y="1432"/>
                  </a:lnTo>
                  <a:cubicBezTo>
                    <a:pt x="10732" y="619"/>
                    <a:pt x="10081" y="1"/>
                    <a:pt x="9301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29;p16">
              <a:extLst>
                <a:ext uri="{FF2B5EF4-FFF2-40B4-BE49-F238E27FC236}">
                  <a16:creationId xmlns:a16="http://schemas.microsoft.com/office/drawing/2014/main" id="{7FDC1972-7D82-89EE-1993-C49CBBFD2BF9}"/>
                </a:ext>
              </a:extLst>
            </p:cNvPr>
            <p:cNvSpPr/>
            <p:nvPr/>
          </p:nvSpPr>
          <p:spPr>
            <a:xfrm>
              <a:off x="-949475" y="3213875"/>
              <a:ext cx="187025" cy="156925"/>
            </a:xfrm>
            <a:custGeom>
              <a:avLst/>
              <a:gdLst/>
              <a:ahLst/>
              <a:cxnLst/>
              <a:rect l="l" t="t" r="r" b="b"/>
              <a:pathLst>
                <a:path w="7481" h="6277" extrusionOk="0">
                  <a:moveTo>
                    <a:pt x="3285" y="0"/>
                  </a:moveTo>
                  <a:cubicBezTo>
                    <a:pt x="3155" y="0"/>
                    <a:pt x="3025" y="33"/>
                    <a:pt x="2895" y="98"/>
                  </a:cubicBezTo>
                  <a:lnTo>
                    <a:pt x="2570" y="293"/>
                  </a:lnTo>
                  <a:lnTo>
                    <a:pt x="358" y="293"/>
                  </a:lnTo>
                  <a:cubicBezTo>
                    <a:pt x="163" y="293"/>
                    <a:pt x="1" y="456"/>
                    <a:pt x="1" y="618"/>
                  </a:cubicBezTo>
                  <a:lnTo>
                    <a:pt x="1" y="3578"/>
                  </a:lnTo>
                  <a:cubicBezTo>
                    <a:pt x="1" y="3773"/>
                    <a:pt x="163" y="3903"/>
                    <a:pt x="358" y="3903"/>
                  </a:cubicBezTo>
                  <a:lnTo>
                    <a:pt x="391" y="3935"/>
                  </a:lnTo>
                  <a:lnTo>
                    <a:pt x="2602" y="3935"/>
                  </a:lnTo>
                  <a:lnTo>
                    <a:pt x="2797" y="4358"/>
                  </a:lnTo>
                  <a:cubicBezTo>
                    <a:pt x="2895" y="4586"/>
                    <a:pt x="3090" y="4748"/>
                    <a:pt x="3285" y="4813"/>
                  </a:cubicBezTo>
                  <a:lnTo>
                    <a:pt x="3448" y="4878"/>
                  </a:lnTo>
                  <a:lnTo>
                    <a:pt x="4391" y="5431"/>
                  </a:lnTo>
                  <a:lnTo>
                    <a:pt x="4651" y="6017"/>
                  </a:lnTo>
                  <a:cubicBezTo>
                    <a:pt x="4716" y="6179"/>
                    <a:pt x="4846" y="6277"/>
                    <a:pt x="5009" y="6277"/>
                  </a:cubicBezTo>
                  <a:cubicBezTo>
                    <a:pt x="5269" y="6277"/>
                    <a:pt x="5496" y="6147"/>
                    <a:pt x="5561" y="5919"/>
                  </a:cubicBezTo>
                  <a:cubicBezTo>
                    <a:pt x="5594" y="5821"/>
                    <a:pt x="5627" y="5724"/>
                    <a:pt x="5627" y="5626"/>
                  </a:cubicBezTo>
                  <a:lnTo>
                    <a:pt x="5627" y="4976"/>
                  </a:lnTo>
                  <a:cubicBezTo>
                    <a:pt x="5627" y="4781"/>
                    <a:pt x="5594" y="4586"/>
                    <a:pt x="5496" y="4391"/>
                  </a:cubicBezTo>
                  <a:lnTo>
                    <a:pt x="5366" y="4098"/>
                  </a:lnTo>
                  <a:cubicBezTo>
                    <a:pt x="5334" y="4000"/>
                    <a:pt x="5366" y="3935"/>
                    <a:pt x="5464" y="3935"/>
                  </a:cubicBezTo>
                  <a:lnTo>
                    <a:pt x="6700" y="3935"/>
                  </a:lnTo>
                  <a:cubicBezTo>
                    <a:pt x="7285" y="3935"/>
                    <a:pt x="7480" y="3090"/>
                    <a:pt x="6927" y="2830"/>
                  </a:cubicBezTo>
                  <a:cubicBezTo>
                    <a:pt x="7285" y="2570"/>
                    <a:pt x="7220" y="2017"/>
                    <a:pt x="6830" y="1887"/>
                  </a:cubicBezTo>
                  <a:cubicBezTo>
                    <a:pt x="6927" y="1789"/>
                    <a:pt x="6992" y="1626"/>
                    <a:pt x="6992" y="1496"/>
                  </a:cubicBezTo>
                  <a:cubicBezTo>
                    <a:pt x="6992" y="1269"/>
                    <a:pt x="6830" y="1041"/>
                    <a:pt x="6570" y="1009"/>
                  </a:cubicBezTo>
                  <a:cubicBezTo>
                    <a:pt x="6570" y="1009"/>
                    <a:pt x="6570" y="976"/>
                    <a:pt x="6570" y="976"/>
                  </a:cubicBezTo>
                  <a:cubicBezTo>
                    <a:pt x="6537" y="976"/>
                    <a:pt x="6537" y="944"/>
                    <a:pt x="6570" y="944"/>
                  </a:cubicBezTo>
                  <a:cubicBezTo>
                    <a:pt x="6732" y="846"/>
                    <a:pt x="6830" y="683"/>
                    <a:pt x="6830" y="488"/>
                  </a:cubicBezTo>
                  <a:cubicBezTo>
                    <a:pt x="6797" y="196"/>
                    <a:pt x="6570" y="0"/>
                    <a:pt x="63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30;p16">
              <a:extLst>
                <a:ext uri="{FF2B5EF4-FFF2-40B4-BE49-F238E27FC236}">
                  <a16:creationId xmlns:a16="http://schemas.microsoft.com/office/drawing/2014/main" id="{D63C3A7A-CB1B-B3E1-5399-D74A65A61E4F}"/>
                </a:ext>
              </a:extLst>
            </p:cNvPr>
            <p:cNvSpPr/>
            <p:nvPr/>
          </p:nvSpPr>
          <p:spPr>
            <a:xfrm>
              <a:off x="-855175" y="3513050"/>
              <a:ext cx="14250" cy="77675"/>
            </a:xfrm>
            <a:custGeom>
              <a:avLst/>
              <a:gdLst/>
              <a:ahLst/>
              <a:cxnLst/>
              <a:rect l="l" t="t" r="r" b="b"/>
              <a:pathLst>
                <a:path w="570" h="3107" extrusionOk="0">
                  <a:moveTo>
                    <a:pt x="294" y="1"/>
                  </a:moveTo>
                  <a:cubicBezTo>
                    <a:pt x="131" y="1"/>
                    <a:pt x="33" y="131"/>
                    <a:pt x="33" y="293"/>
                  </a:cubicBezTo>
                  <a:lnTo>
                    <a:pt x="33" y="2862"/>
                  </a:lnTo>
                  <a:cubicBezTo>
                    <a:pt x="1" y="3025"/>
                    <a:pt x="139" y="3106"/>
                    <a:pt x="281" y="3106"/>
                  </a:cubicBezTo>
                  <a:cubicBezTo>
                    <a:pt x="424" y="3106"/>
                    <a:pt x="570" y="3025"/>
                    <a:pt x="554" y="2862"/>
                  </a:cubicBezTo>
                  <a:lnTo>
                    <a:pt x="554" y="293"/>
                  </a:lnTo>
                  <a:cubicBezTo>
                    <a:pt x="554" y="131"/>
                    <a:pt x="456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31;p16">
              <a:extLst>
                <a:ext uri="{FF2B5EF4-FFF2-40B4-BE49-F238E27FC236}">
                  <a16:creationId xmlns:a16="http://schemas.microsoft.com/office/drawing/2014/main" id="{F9FF5EB4-148B-3A47-9E56-34B6752F51F5}"/>
                </a:ext>
              </a:extLst>
            </p:cNvPr>
            <p:cNvSpPr/>
            <p:nvPr/>
          </p:nvSpPr>
          <p:spPr>
            <a:xfrm>
              <a:off x="-854350" y="3419875"/>
              <a:ext cx="19525" cy="77350"/>
            </a:xfrm>
            <a:custGeom>
              <a:avLst/>
              <a:gdLst/>
              <a:ahLst/>
              <a:cxnLst/>
              <a:rect l="l" t="t" r="r" b="b"/>
              <a:pathLst>
                <a:path w="781" h="3094" extrusionOk="0">
                  <a:moveTo>
                    <a:pt x="467" y="0"/>
                  </a:moveTo>
                  <a:cubicBezTo>
                    <a:pt x="360" y="0"/>
                    <a:pt x="254" y="88"/>
                    <a:pt x="228" y="216"/>
                  </a:cubicBezTo>
                  <a:lnTo>
                    <a:pt x="0" y="931"/>
                  </a:lnTo>
                  <a:cubicBezTo>
                    <a:pt x="0" y="964"/>
                    <a:pt x="0" y="964"/>
                    <a:pt x="0" y="996"/>
                  </a:cubicBezTo>
                  <a:lnTo>
                    <a:pt x="0" y="2850"/>
                  </a:lnTo>
                  <a:cubicBezTo>
                    <a:pt x="17" y="3012"/>
                    <a:pt x="139" y="3094"/>
                    <a:pt x="265" y="3094"/>
                  </a:cubicBezTo>
                  <a:cubicBezTo>
                    <a:pt x="391" y="3094"/>
                    <a:pt x="521" y="3012"/>
                    <a:pt x="553" y="2850"/>
                  </a:cubicBezTo>
                  <a:lnTo>
                    <a:pt x="553" y="1061"/>
                  </a:lnTo>
                  <a:lnTo>
                    <a:pt x="748" y="346"/>
                  </a:lnTo>
                  <a:cubicBezTo>
                    <a:pt x="781" y="216"/>
                    <a:pt x="716" y="53"/>
                    <a:pt x="586" y="20"/>
                  </a:cubicBezTo>
                  <a:lnTo>
                    <a:pt x="553" y="20"/>
                  </a:lnTo>
                  <a:cubicBezTo>
                    <a:pt x="525" y="7"/>
                    <a:pt x="496" y="0"/>
                    <a:pt x="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32;p16">
              <a:extLst>
                <a:ext uri="{FF2B5EF4-FFF2-40B4-BE49-F238E27FC236}">
                  <a16:creationId xmlns:a16="http://schemas.microsoft.com/office/drawing/2014/main" id="{3DBC2FBB-2014-138B-61AA-C967FC342C58}"/>
                </a:ext>
              </a:extLst>
            </p:cNvPr>
            <p:cNvSpPr/>
            <p:nvPr/>
          </p:nvSpPr>
          <p:spPr>
            <a:xfrm>
              <a:off x="-1148650" y="3130950"/>
              <a:ext cx="200025" cy="461000"/>
            </a:xfrm>
            <a:custGeom>
              <a:avLst/>
              <a:gdLst/>
              <a:ahLst/>
              <a:cxnLst/>
              <a:rect l="l" t="t" r="r" b="b"/>
              <a:pathLst>
                <a:path w="8001" h="18440" extrusionOk="0">
                  <a:moveTo>
                    <a:pt x="7187" y="0"/>
                  </a:moveTo>
                  <a:cubicBezTo>
                    <a:pt x="3545" y="0"/>
                    <a:pt x="683" y="3090"/>
                    <a:pt x="943" y="6732"/>
                  </a:cubicBezTo>
                  <a:lnTo>
                    <a:pt x="1073" y="8293"/>
                  </a:lnTo>
                  <a:cubicBezTo>
                    <a:pt x="1073" y="8325"/>
                    <a:pt x="1073" y="8391"/>
                    <a:pt x="1041" y="8456"/>
                  </a:cubicBezTo>
                  <a:lnTo>
                    <a:pt x="748" y="8943"/>
                  </a:lnTo>
                  <a:cubicBezTo>
                    <a:pt x="260" y="9691"/>
                    <a:pt x="0" y="10602"/>
                    <a:pt x="0" y="11480"/>
                  </a:cubicBezTo>
                  <a:cubicBezTo>
                    <a:pt x="33" y="11740"/>
                    <a:pt x="228" y="11935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309" y="15415"/>
                    <a:pt x="2895" y="15415"/>
                  </a:cubicBezTo>
                  <a:lnTo>
                    <a:pt x="5594" y="15415"/>
                  </a:lnTo>
                  <a:cubicBezTo>
                    <a:pt x="5886" y="15415"/>
                    <a:pt x="6114" y="15642"/>
                    <a:pt x="6114" y="15935"/>
                  </a:cubicBezTo>
                  <a:lnTo>
                    <a:pt x="6114" y="18179"/>
                  </a:lnTo>
                  <a:cubicBezTo>
                    <a:pt x="6114" y="18342"/>
                    <a:pt x="6212" y="18439"/>
                    <a:pt x="6374" y="18439"/>
                  </a:cubicBezTo>
                  <a:cubicBezTo>
                    <a:pt x="6537" y="18439"/>
                    <a:pt x="6634" y="18309"/>
                    <a:pt x="6634" y="18179"/>
                  </a:cubicBezTo>
                  <a:lnTo>
                    <a:pt x="6634" y="15935"/>
                  </a:lnTo>
                  <a:cubicBezTo>
                    <a:pt x="6634" y="15350"/>
                    <a:pt x="6179" y="14862"/>
                    <a:pt x="5594" y="14862"/>
                  </a:cubicBezTo>
                  <a:lnTo>
                    <a:pt x="5594" y="14894"/>
                  </a:lnTo>
                  <a:lnTo>
                    <a:pt x="2895" y="14894"/>
                  </a:lnTo>
                  <a:cubicBezTo>
                    <a:pt x="2569" y="14894"/>
                    <a:pt x="2277" y="14634"/>
                    <a:pt x="2244" y="14309"/>
                  </a:cubicBezTo>
                  <a:lnTo>
                    <a:pt x="2114" y="13626"/>
                  </a:lnTo>
                  <a:lnTo>
                    <a:pt x="2960" y="13626"/>
                  </a:lnTo>
                  <a:cubicBezTo>
                    <a:pt x="3155" y="13626"/>
                    <a:pt x="3317" y="13691"/>
                    <a:pt x="3480" y="13854"/>
                  </a:cubicBezTo>
                  <a:lnTo>
                    <a:pt x="3805" y="14179"/>
                  </a:lnTo>
                  <a:cubicBezTo>
                    <a:pt x="3854" y="14228"/>
                    <a:pt x="3927" y="14252"/>
                    <a:pt x="4000" y="14252"/>
                  </a:cubicBezTo>
                  <a:cubicBezTo>
                    <a:pt x="4073" y="14252"/>
                    <a:pt x="4147" y="14228"/>
                    <a:pt x="4195" y="14179"/>
                  </a:cubicBezTo>
                  <a:cubicBezTo>
                    <a:pt x="4293" y="14081"/>
                    <a:pt x="4293" y="13919"/>
                    <a:pt x="4195" y="13789"/>
                  </a:cubicBezTo>
                  <a:lnTo>
                    <a:pt x="3838" y="13464"/>
                  </a:lnTo>
                  <a:cubicBezTo>
                    <a:pt x="3610" y="13203"/>
                    <a:pt x="3285" y="13073"/>
                    <a:pt x="2960" y="13073"/>
                  </a:cubicBezTo>
                  <a:lnTo>
                    <a:pt x="2049" y="13073"/>
                  </a:lnTo>
                  <a:lnTo>
                    <a:pt x="1789" y="11642"/>
                  </a:lnTo>
                  <a:cubicBezTo>
                    <a:pt x="1756" y="11512"/>
                    <a:pt x="1659" y="11415"/>
                    <a:pt x="1529" y="11415"/>
                  </a:cubicBezTo>
                  <a:lnTo>
                    <a:pt x="553" y="11415"/>
                  </a:lnTo>
                  <a:cubicBezTo>
                    <a:pt x="553" y="10634"/>
                    <a:pt x="781" y="9854"/>
                    <a:pt x="1204" y="9204"/>
                  </a:cubicBezTo>
                  <a:lnTo>
                    <a:pt x="1496" y="8716"/>
                  </a:lnTo>
                  <a:cubicBezTo>
                    <a:pt x="1594" y="8553"/>
                    <a:pt x="1626" y="8391"/>
                    <a:pt x="1626" y="8228"/>
                  </a:cubicBezTo>
                  <a:lnTo>
                    <a:pt x="1496" y="6667"/>
                  </a:lnTo>
                  <a:cubicBezTo>
                    <a:pt x="1236" y="3350"/>
                    <a:pt x="3870" y="521"/>
                    <a:pt x="7187" y="521"/>
                  </a:cubicBezTo>
                  <a:lnTo>
                    <a:pt x="7675" y="521"/>
                  </a:lnTo>
                  <a:cubicBezTo>
                    <a:pt x="7692" y="524"/>
                    <a:pt x="7709" y="526"/>
                    <a:pt x="7725" y="526"/>
                  </a:cubicBezTo>
                  <a:cubicBezTo>
                    <a:pt x="7864" y="526"/>
                    <a:pt x="7968" y="409"/>
                    <a:pt x="7968" y="293"/>
                  </a:cubicBezTo>
                  <a:cubicBezTo>
                    <a:pt x="8000" y="131"/>
                    <a:pt x="7870" y="0"/>
                    <a:pt x="77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233;p16">
              <a:extLst>
                <a:ext uri="{FF2B5EF4-FFF2-40B4-BE49-F238E27FC236}">
                  <a16:creationId xmlns:a16="http://schemas.microsoft.com/office/drawing/2014/main" id="{94546ABA-2D16-49CA-B33B-D2C3B86C53FD}"/>
                </a:ext>
              </a:extLst>
            </p:cNvPr>
            <p:cNvSpPr/>
            <p:nvPr/>
          </p:nvSpPr>
          <p:spPr>
            <a:xfrm>
              <a:off x="-1010450" y="3156975"/>
              <a:ext cx="281325" cy="278875"/>
            </a:xfrm>
            <a:custGeom>
              <a:avLst/>
              <a:gdLst/>
              <a:ahLst/>
              <a:cxnLst/>
              <a:rect l="l" t="t" r="r" b="b"/>
              <a:pathLst>
                <a:path w="11253" h="11155" extrusionOk="0">
                  <a:moveTo>
                    <a:pt x="8781" y="2569"/>
                  </a:moveTo>
                  <a:cubicBezTo>
                    <a:pt x="8846" y="2569"/>
                    <a:pt x="8911" y="2602"/>
                    <a:pt x="8944" y="2634"/>
                  </a:cubicBezTo>
                  <a:cubicBezTo>
                    <a:pt x="8976" y="2667"/>
                    <a:pt x="9009" y="2732"/>
                    <a:pt x="9009" y="2797"/>
                  </a:cubicBezTo>
                  <a:cubicBezTo>
                    <a:pt x="9009" y="2894"/>
                    <a:pt x="8976" y="2959"/>
                    <a:pt x="8911" y="2992"/>
                  </a:cubicBezTo>
                  <a:cubicBezTo>
                    <a:pt x="8651" y="3122"/>
                    <a:pt x="8716" y="3512"/>
                    <a:pt x="8976" y="3577"/>
                  </a:cubicBezTo>
                  <a:cubicBezTo>
                    <a:pt x="9074" y="3577"/>
                    <a:pt x="9171" y="3675"/>
                    <a:pt x="9171" y="3805"/>
                  </a:cubicBezTo>
                  <a:cubicBezTo>
                    <a:pt x="9171" y="3837"/>
                    <a:pt x="9139" y="3902"/>
                    <a:pt x="9074" y="3967"/>
                  </a:cubicBezTo>
                  <a:cubicBezTo>
                    <a:pt x="8944" y="4098"/>
                    <a:pt x="8976" y="4358"/>
                    <a:pt x="9171" y="4423"/>
                  </a:cubicBezTo>
                  <a:cubicBezTo>
                    <a:pt x="9269" y="4455"/>
                    <a:pt x="9334" y="4553"/>
                    <a:pt x="9334" y="4650"/>
                  </a:cubicBezTo>
                  <a:cubicBezTo>
                    <a:pt x="9334" y="4748"/>
                    <a:pt x="9301" y="4846"/>
                    <a:pt x="9236" y="4878"/>
                  </a:cubicBezTo>
                  <a:cubicBezTo>
                    <a:pt x="9074" y="5008"/>
                    <a:pt x="9074" y="5268"/>
                    <a:pt x="9269" y="5333"/>
                  </a:cubicBezTo>
                  <a:cubicBezTo>
                    <a:pt x="9561" y="5496"/>
                    <a:pt x="9464" y="5951"/>
                    <a:pt x="9139" y="5951"/>
                  </a:cubicBezTo>
                  <a:lnTo>
                    <a:pt x="7903" y="5951"/>
                  </a:lnTo>
                  <a:cubicBezTo>
                    <a:pt x="7773" y="5951"/>
                    <a:pt x="7643" y="6016"/>
                    <a:pt x="7578" y="6114"/>
                  </a:cubicBezTo>
                  <a:cubicBezTo>
                    <a:pt x="7513" y="6211"/>
                    <a:pt x="7513" y="6374"/>
                    <a:pt x="7545" y="6504"/>
                  </a:cubicBezTo>
                  <a:lnTo>
                    <a:pt x="7708" y="6797"/>
                  </a:lnTo>
                  <a:cubicBezTo>
                    <a:pt x="7773" y="6959"/>
                    <a:pt x="7805" y="7089"/>
                    <a:pt x="7805" y="7252"/>
                  </a:cubicBezTo>
                  <a:lnTo>
                    <a:pt x="7805" y="7902"/>
                  </a:lnTo>
                  <a:cubicBezTo>
                    <a:pt x="7805" y="7967"/>
                    <a:pt x="7773" y="8032"/>
                    <a:pt x="7773" y="8097"/>
                  </a:cubicBezTo>
                  <a:cubicBezTo>
                    <a:pt x="7708" y="8195"/>
                    <a:pt x="7578" y="8293"/>
                    <a:pt x="7448" y="8293"/>
                  </a:cubicBezTo>
                  <a:cubicBezTo>
                    <a:pt x="7415" y="8293"/>
                    <a:pt x="7350" y="8260"/>
                    <a:pt x="7318" y="8195"/>
                  </a:cubicBezTo>
                  <a:lnTo>
                    <a:pt x="7090" y="7610"/>
                  </a:lnTo>
                  <a:cubicBezTo>
                    <a:pt x="7057" y="7545"/>
                    <a:pt x="7025" y="7512"/>
                    <a:pt x="6960" y="7480"/>
                  </a:cubicBezTo>
                  <a:lnTo>
                    <a:pt x="6017" y="6927"/>
                  </a:lnTo>
                  <a:lnTo>
                    <a:pt x="5984" y="6927"/>
                  </a:lnTo>
                  <a:lnTo>
                    <a:pt x="5854" y="6862"/>
                  </a:lnTo>
                  <a:cubicBezTo>
                    <a:pt x="5692" y="6797"/>
                    <a:pt x="5594" y="6667"/>
                    <a:pt x="5496" y="6504"/>
                  </a:cubicBezTo>
                  <a:lnTo>
                    <a:pt x="5301" y="6114"/>
                  </a:lnTo>
                  <a:cubicBezTo>
                    <a:pt x="5269" y="6016"/>
                    <a:pt x="5171" y="5951"/>
                    <a:pt x="5074" y="5951"/>
                  </a:cubicBezTo>
                  <a:lnTo>
                    <a:pt x="4781" y="5951"/>
                  </a:lnTo>
                  <a:lnTo>
                    <a:pt x="7870" y="2569"/>
                  </a:lnTo>
                  <a:close/>
                  <a:moveTo>
                    <a:pt x="8976" y="553"/>
                  </a:moveTo>
                  <a:lnTo>
                    <a:pt x="7643" y="2016"/>
                  </a:lnTo>
                  <a:lnTo>
                    <a:pt x="7090" y="2016"/>
                  </a:lnTo>
                  <a:cubicBezTo>
                    <a:pt x="6700" y="2016"/>
                    <a:pt x="6700" y="2569"/>
                    <a:pt x="7090" y="2569"/>
                  </a:cubicBezTo>
                  <a:lnTo>
                    <a:pt x="7155" y="2569"/>
                  </a:lnTo>
                  <a:lnTo>
                    <a:pt x="4066" y="5951"/>
                  </a:lnTo>
                  <a:lnTo>
                    <a:pt x="2472" y="5951"/>
                  </a:lnTo>
                  <a:cubicBezTo>
                    <a:pt x="2342" y="5951"/>
                    <a:pt x="2212" y="6049"/>
                    <a:pt x="2212" y="6211"/>
                  </a:cubicBezTo>
                  <a:cubicBezTo>
                    <a:pt x="2212" y="6374"/>
                    <a:pt x="2342" y="6471"/>
                    <a:pt x="2472" y="6471"/>
                  </a:cubicBezTo>
                  <a:lnTo>
                    <a:pt x="3545" y="6471"/>
                  </a:lnTo>
                  <a:lnTo>
                    <a:pt x="1041" y="9236"/>
                  </a:lnTo>
                  <a:cubicBezTo>
                    <a:pt x="749" y="9008"/>
                    <a:pt x="553" y="8650"/>
                    <a:pt x="553" y="8293"/>
                  </a:cubicBezTo>
                  <a:lnTo>
                    <a:pt x="553" y="1724"/>
                  </a:lnTo>
                  <a:cubicBezTo>
                    <a:pt x="553" y="1073"/>
                    <a:pt x="1074" y="553"/>
                    <a:pt x="1692" y="553"/>
                  </a:cubicBezTo>
                  <a:close/>
                  <a:moveTo>
                    <a:pt x="9561" y="0"/>
                  </a:moveTo>
                  <a:lnTo>
                    <a:pt x="9594" y="33"/>
                  </a:lnTo>
                  <a:lnTo>
                    <a:pt x="1692" y="33"/>
                  </a:lnTo>
                  <a:cubicBezTo>
                    <a:pt x="749" y="33"/>
                    <a:pt x="1" y="781"/>
                    <a:pt x="1" y="1724"/>
                  </a:cubicBezTo>
                  <a:lnTo>
                    <a:pt x="1" y="8293"/>
                  </a:lnTo>
                  <a:cubicBezTo>
                    <a:pt x="1" y="9236"/>
                    <a:pt x="749" y="9984"/>
                    <a:pt x="1692" y="9984"/>
                  </a:cubicBezTo>
                  <a:lnTo>
                    <a:pt x="1887" y="9984"/>
                  </a:lnTo>
                  <a:lnTo>
                    <a:pt x="2407" y="10862"/>
                  </a:lnTo>
                  <a:cubicBezTo>
                    <a:pt x="2505" y="11057"/>
                    <a:pt x="2700" y="11154"/>
                    <a:pt x="2927" y="11154"/>
                  </a:cubicBezTo>
                  <a:cubicBezTo>
                    <a:pt x="3123" y="11154"/>
                    <a:pt x="3318" y="11057"/>
                    <a:pt x="3415" y="10862"/>
                  </a:cubicBezTo>
                  <a:lnTo>
                    <a:pt x="3968" y="9984"/>
                  </a:lnTo>
                  <a:lnTo>
                    <a:pt x="4781" y="9984"/>
                  </a:lnTo>
                  <a:cubicBezTo>
                    <a:pt x="5139" y="9984"/>
                    <a:pt x="5139" y="9431"/>
                    <a:pt x="4781" y="9431"/>
                  </a:cubicBezTo>
                  <a:lnTo>
                    <a:pt x="3903" y="9431"/>
                  </a:lnTo>
                  <a:cubicBezTo>
                    <a:pt x="3740" y="9431"/>
                    <a:pt x="3610" y="9496"/>
                    <a:pt x="3545" y="9626"/>
                  </a:cubicBezTo>
                  <a:lnTo>
                    <a:pt x="2960" y="10601"/>
                  </a:lnTo>
                  <a:cubicBezTo>
                    <a:pt x="2960" y="10601"/>
                    <a:pt x="2927" y="10634"/>
                    <a:pt x="2927" y="10634"/>
                  </a:cubicBezTo>
                  <a:cubicBezTo>
                    <a:pt x="2895" y="10634"/>
                    <a:pt x="2895" y="10601"/>
                    <a:pt x="2895" y="10601"/>
                  </a:cubicBezTo>
                  <a:lnTo>
                    <a:pt x="2310" y="9626"/>
                  </a:lnTo>
                  <a:cubicBezTo>
                    <a:pt x="2244" y="9496"/>
                    <a:pt x="2114" y="9431"/>
                    <a:pt x="1952" y="9431"/>
                  </a:cubicBezTo>
                  <a:lnTo>
                    <a:pt x="1594" y="9431"/>
                  </a:lnTo>
                  <a:lnTo>
                    <a:pt x="4293" y="6471"/>
                  </a:lnTo>
                  <a:lnTo>
                    <a:pt x="4879" y="6471"/>
                  </a:lnTo>
                  <a:lnTo>
                    <a:pt x="5009" y="6764"/>
                  </a:lnTo>
                  <a:cubicBezTo>
                    <a:pt x="5139" y="7024"/>
                    <a:pt x="5366" y="7252"/>
                    <a:pt x="5627" y="7350"/>
                  </a:cubicBezTo>
                  <a:lnTo>
                    <a:pt x="5789" y="7415"/>
                  </a:lnTo>
                  <a:lnTo>
                    <a:pt x="6635" y="7902"/>
                  </a:lnTo>
                  <a:lnTo>
                    <a:pt x="6862" y="8423"/>
                  </a:lnTo>
                  <a:cubicBezTo>
                    <a:pt x="6960" y="8650"/>
                    <a:pt x="7187" y="8813"/>
                    <a:pt x="7480" y="8813"/>
                  </a:cubicBezTo>
                  <a:cubicBezTo>
                    <a:pt x="7838" y="8813"/>
                    <a:pt x="8163" y="8618"/>
                    <a:pt x="8293" y="8293"/>
                  </a:cubicBezTo>
                  <a:cubicBezTo>
                    <a:pt x="8326" y="8163"/>
                    <a:pt x="8358" y="8032"/>
                    <a:pt x="8358" y="7902"/>
                  </a:cubicBezTo>
                  <a:lnTo>
                    <a:pt x="8358" y="7252"/>
                  </a:lnTo>
                  <a:cubicBezTo>
                    <a:pt x="8358" y="7024"/>
                    <a:pt x="8293" y="6764"/>
                    <a:pt x="8228" y="6569"/>
                  </a:cubicBezTo>
                  <a:lnTo>
                    <a:pt x="8163" y="6471"/>
                  </a:lnTo>
                  <a:lnTo>
                    <a:pt x="9106" y="6471"/>
                  </a:lnTo>
                  <a:cubicBezTo>
                    <a:pt x="9822" y="6471"/>
                    <a:pt x="10212" y="5626"/>
                    <a:pt x="9757" y="5073"/>
                  </a:cubicBezTo>
                  <a:cubicBezTo>
                    <a:pt x="9952" y="4748"/>
                    <a:pt x="9887" y="4325"/>
                    <a:pt x="9626" y="4065"/>
                  </a:cubicBezTo>
                  <a:cubicBezTo>
                    <a:pt x="9659" y="3967"/>
                    <a:pt x="9691" y="3870"/>
                    <a:pt x="9691" y="3772"/>
                  </a:cubicBezTo>
                  <a:cubicBezTo>
                    <a:pt x="9691" y="3545"/>
                    <a:pt x="9594" y="3350"/>
                    <a:pt x="9431" y="3187"/>
                  </a:cubicBezTo>
                  <a:cubicBezTo>
                    <a:pt x="9496" y="3089"/>
                    <a:pt x="9529" y="2927"/>
                    <a:pt x="9529" y="2797"/>
                  </a:cubicBezTo>
                  <a:cubicBezTo>
                    <a:pt x="9561" y="2569"/>
                    <a:pt x="9464" y="2374"/>
                    <a:pt x="9334" y="2244"/>
                  </a:cubicBezTo>
                  <a:cubicBezTo>
                    <a:pt x="9192" y="2102"/>
                    <a:pt x="9026" y="2010"/>
                    <a:pt x="8835" y="2010"/>
                  </a:cubicBezTo>
                  <a:cubicBezTo>
                    <a:pt x="8807" y="2010"/>
                    <a:pt x="8778" y="2012"/>
                    <a:pt x="8748" y="2016"/>
                  </a:cubicBezTo>
                  <a:lnTo>
                    <a:pt x="8358" y="2016"/>
                  </a:lnTo>
                  <a:lnTo>
                    <a:pt x="9659" y="553"/>
                  </a:lnTo>
                  <a:cubicBezTo>
                    <a:pt x="10244" y="618"/>
                    <a:pt x="10700" y="1106"/>
                    <a:pt x="10700" y="1691"/>
                  </a:cubicBezTo>
                  <a:lnTo>
                    <a:pt x="10700" y="8293"/>
                  </a:lnTo>
                  <a:cubicBezTo>
                    <a:pt x="10700" y="8910"/>
                    <a:pt x="10179" y="9431"/>
                    <a:pt x="9561" y="9431"/>
                  </a:cubicBezTo>
                  <a:lnTo>
                    <a:pt x="5887" y="9431"/>
                  </a:lnTo>
                  <a:cubicBezTo>
                    <a:pt x="5529" y="9431"/>
                    <a:pt x="5529" y="9951"/>
                    <a:pt x="5887" y="9951"/>
                  </a:cubicBezTo>
                  <a:lnTo>
                    <a:pt x="9561" y="9951"/>
                  </a:lnTo>
                  <a:cubicBezTo>
                    <a:pt x="10504" y="9951"/>
                    <a:pt x="11252" y="9203"/>
                    <a:pt x="11252" y="8293"/>
                  </a:cubicBezTo>
                  <a:lnTo>
                    <a:pt x="11252" y="1691"/>
                  </a:lnTo>
                  <a:cubicBezTo>
                    <a:pt x="11252" y="748"/>
                    <a:pt x="10504" y="0"/>
                    <a:pt x="95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234;p16">
              <a:extLst>
                <a:ext uri="{FF2B5EF4-FFF2-40B4-BE49-F238E27FC236}">
                  <a16:creationId xmlns:a16="http://schemas.microsoft.com/office/drawing/2014/main" id="{F2FE96FB-EFD8-D131-B5AB-BC05387644F3}"/>
                </a:ext>
              </a:extLst>
            </p:cNvPr>
            <p:cNvSpPr/>
            <p:nvPr/>
          </p:nvSpPr>
          <p:spPr>
            <a:xfrm>
              <a:off x="-955800" y="3207375"/>
              <a:ext cx="102275" cy="21200"/>
            </a:xfrm>
            <a:custGeom>
              <a:avLst/>
              <a:gdLst/>
              <a:ahLst/>
              <a:cxnLst/>
              <a:rect l="l" t="t" r="r" b="b"/>
              <a:pathLst>
                <a:path w="4091" h="848" extrusionOk="0">
                  <a:moveTo>
                    <a:pt x="3571" y="0"/>
                  </a:moveTo>
                  <a:cubicBezTo>
                    <a:pt x="3375" y="0"/>
                    <a:pt x="3213" y="65"/>
                    <a:pt x="3050" y="163"/>
                  </a:cubicBezTo>
                  <a:lnTo>
                    <a:pt x="2790" y="293"/>
                  </a:lnTo>
                  <a:lnTo>
                    <a:pt x="286" y="293"/>
                  </a:lnTo>
                  <a:cubicBezTo>
                    <a:pt x="279" y="292"/>
                    <a:pt x="271" y="292"/>
                    <a:pt x="264" y="292"/>
                  </a:cubicBezTo>
                  <a:cubicBezTo>
                    <a:pt x="1" y="292"/>
                    <a:pt x="1" y="847"/>
                    <a:pt x="264" y="847"/>
                  </a:cubicBezTo>
                  <a:cubicBezTo>
                    <a:pt x="271" y="847"/>
                    <a:pt x="279" y="847"/>
                    <a:pt x="286" y="846"/>
                  </a:cubicBezTo>
                  <a:lnTo>
                    <a:pt x="2855" y="846"/>
                  </a:lnTo>
                  <a:cubicBezTo>
                    <a:pt x="2888" y="846"/>
                    <a:pt x="2953" y="813"/>
                    <a:pt x="2985" y="813"/>
                  </a:cubicBezTo>
                  <a:lnTo>
                    <a:pt x="3310" y="618"/>
                  </a:lnTo>
                  <a:cubicBezTo>
                    <a:pt x="3375" y="553"/>
                    <a:pt x="3473" y="553"/>
                    <a:pt x="3571" y="553"/>
                  </a:cubicBezTo>
                  <a:lnTo>
                    <a:pt x="3701" y="553"/>
                  </a:lnTo>
                  <a:cubicBezTo>
                    <a:pt x="4091" y="553"/>
                    <a:pt x="4091" y="0"/>
                    <a:pt x="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" name="Google Shape;235;p16">
            <a:extLst>
              <a:ext uri="{FF2B5EF4-FFF2-40B4-BE49-F238E27FC236}">
                <a16:creationId xmlns:a16="http://schemas.microsoft.com/office/drawing/2014/main" id="{685EEEC9-CAFE-7A99-239B-6D4C682D1CE5}"/>
              </a:ext>
            </a:extLst>
          </p:cNvPr>
          <p:cNvGrpSpPr/>
          <p:nvPr/>
        </p:nvGrpSpPr>
        <p:grpSpPr>
          <a:xfrm>
            <a:off x="1058022" y="4755360"/>
            <a:ext cx="487685" cy="456541"/>
            <a:chOff x="-1430525" y="3066450"/>
            <a:chExt cx="429300" cy="404975"/>
          </a:xfrm>
        </p:grpSpPr>
        <p:sp>
          <p:nvSpPr>
            <p:cNvPr id="173" name="Google Shape;236;p16">
              <a:extLst>
                <a:ext uri="{FF2B5EF4-FFF2-40B4-BE49-F238E27FC236}">
                  <a16:creationId xmlns:a16="http://schemas.microsoft.com/office/drawing/2014/main" id="{987A64D9-BA3D-FD79-BF5A-210CD65C4E2E}"/>
                </a:ext>
              </a:extLst>
            </p:cNvPr>
            <p:cNvSpPr/>
            <p:nvPr/>
          </p:nvSpPr>
          <p:spPr>
            <a:xfrm>
              <a:off x="-1423200" y="3130675"/>
              <a:ext cx="247175" cy="235375"/>
            </a:xfrm>
            <a:custGeom>
              <a:avLst/>
              <a:gdLst/>
              <a:ahLst/>
              <a:cxnLst/>
              <a:rect l="l" t="t" r="r" b="b"/>
              <a:pathLst>
                <a:path w="9887" h="9415" extrusionOk="0">
                  <a:moveTo>
                    <a:pt x="6818" y="0"/>
                  </a:moveTo>
                  <a:cubicBezTo>
                    <a:pt x="5384" y="0"/>
                    <a:pt x="3946" y="217"/>
                    <a:pt x="2667" y="650"/>
                  </a:cubicBezTo>
                  <a:cubicBezTo>
                    <a:pt x="2582" y="687"/>
                    <a:pt x="2487" y="705"/>
                    <a:pt x="2392" y="705"/>
                  </a:cubicBezTo>
                  <a:cubicBezTo>
                    <a:pt x="2234" y="705"/>
                    <a:pt x="2074" y="655"/>
                    <a:pt x="1952" y="553"/>
                  </a:cubicBezTo>
                  <a:cubicBezTo>
                    <a:pt x="1626" y="342"/>
                    <a:pt x="1261" y="236"/>
                    <a:pt x="948" y="236"/>
                  </a:cubicBezTo>
                  <a:cubicBezTo>
                    <a:pt x="635" y="236"/>
                    <a:pt x="374" y="342"/>
                    <a:pt x="261" y="553"/>
                  </a:cubicBezTo>
                  <a:cubicBezTo>
                    <a:pt x="0" y="976"/>
                    <a:pt x="358" y="1594"/>
                    <a:pt x="976" y="1984"/>
                  </a:cubicBezTo>
                  <a:cubicBezTo>
                    <a:pt x="1236" y="2114"/>
                    <a:pt x="1399" y="2407"/>
                    <a:pt x="1399" y="2699"/>
                  </a:cubicBezTo>
                  <a:lnTo>
                    <a:pt x="1399" y="6959"/>
                  </a:lnTo>
                  <a:cubicBezTo>
                    <a:pt x="1399" y="7252"/>
                    <a:pt x="1236" y="7512"/>
                    <a:pt x="976" y="7675"/>
                  </a:cubicBezTo>
                  <a:cubicBezTo>
                    <a:pt x="358" y="8032"/>
                    <a:pt x="0" y="8683"/>
                    <a:pt x="261" y="9073"/>
                  </a:cubicBezTo>
                  <a:cubicBezTo>
                    <a:pt x="374" y="9301"/>
                    <a:pt x="635" y="9415"/>
                    <a:pt x="948" y="9415"/>
                  </a:cubicBezTo>
                  <a:cubicBezTo>
                    <a:pt x="1261" y="9415"/>
                    <a:pt x="1626" y="9301"/>
                    <a:pt x="1952" y="9073"/>
                  </a:cubicBezTo>
                  <a:cubicBezTo>
                    <a:pt x="2103" y="8986"/>
                    <a:pt x="2270" y="8943"/>
                    <a:pt x="2431" y="8943"/>
                  </a:cubicBezTo>
                  <a:cubicBezTo>
                    <a:pt x="2512" y="8943"/>
                    <a:pt x="2591" y="8954"/>
                    <a:pt x="2667" y="8975"/>
                  </a:cubicBezTo>
                  <a:cubicBezTo>
                    <a:pt x="3155" y="9138"/>
                    <a:pt x="3675" y="9301"/>
                    <a:pt x="4228" y="9398"/>
                  </a:cubicBezTo>
                  <a:lnTo>
                    <a:pt x="4488" y="9203"/>
                  </a:lnTo>
                  <a:lnTo>
                    <a:pt x="4488" y="5203"/>
                  </a:lnTo>
                  <a:lnTo>
                    <a:pt x="9886" y="3805"/>
                  </a:lnTo>
                  <a:cubicBezTo>
                    <a:pt x="8456" y="2342"/>
                    <a:pt x="9138" y="358"/>
                    <a:pt x="9138" y="358"/>
                  </a:cubicBezTo>
                  <a:lnTo>
                    <a:pt x="8943" y="163"/>
                  </a:lnTo>
                  <a:cubicBezTo>
                    <a:pt x="8250" y="54"/>
                    <a:pt x="7534" y="0"/>
                    <a:pt x="6818" y="0"/>
                  </a:cubicBezTo>
                  <a:close/>
                </a:path>
              </a:pathLst>
            </a:custGeom>
            <a:solidFill>
              <a:srgbClr val="F241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37;p16">
              <a:extLst>
                <a:ext uri="{FF2B5EF4-FFF2-40B4-BE49-F238E27FC236}">
                  <a16:creationId xmlns:a16="http://schemas.microsoft.com/office/drawing/2014/main" id="{BE03E5C8-E0D7-B152-4FB8-8B5C1E4C1C05}"/>
                </a:ext>
              </a:extLst>
            </p:cNvPr>
            <p:cNvSpPr/>
            <p:nvPr/>
          </p:nvSpPr>
          <p:spPr>
            <a:xfrm>
              <a:off x="-1423200" y="3136450"/>
              <a:ext cx="75625" cy="229100"/>
            </a:xfrm>
            <a:custGeom>
              <a:avLst/>
              <a:gdLst/>
              <a:ahLst/>
              <a:cxnLst/>
              <a:rect l="l" t="t" r="r" b="b"/>
              <a:pathLst>
                <a:path w="3025" h="9164" extrusionOk="0">
                  <a:moveTo>
                    <a:pt x="933" y="1"/>
                  </a:moveTo>
                  <a:cubicBezTo>
                    <a:pt x="628" y="1"/>
                    <a:pt x="377" y="106"/>
                    <a:pt x="261" y="322"/>
                  </a:cubicBezTo>
                  <a:cubicBezTo>
                    <a:pt x="0" y="745"/>
                    <a:pt x="326" y="1363"/>
                    <a:pt x="976" y="1720"/>
                  </a:cubicBezTo>
                  <a:cubicBezTo>
                    <a:pt x="976" y="1720"/>
                    <a:pt x="976" y="1720"/>
                    <a:pt x="976" y="1753"/>
                  </a:cubicBezTo>
                  <a:cubicBezTo>
                    <a:pt x="1236" y="1883"/>
                    <a:pt x="1399" y="2143"/>
                    <a:pt x="1399" y="2468"/>
                  </a:cubicBezTo>
                  <a:lnTo>
                    <a:pt x="1399" y="6728"/>
                  </a:lnTo>
                  <a:cubicBezTo>
                    <a:pt x="1399" y="7021"/>
                    <a:pt x="1236" y="7281"/>
                    <a:pt x="976" y="7444"/>
                  </a:cubicBezTo>
                  <a:cubicBezTo>
                    <a:pt x="326" y="7801"/>
                    <a:pt x="0" y="8419"/>
                    <a:pt x="261" y="8842"/>
                  </a:cubicBezTo>
                  <a:cubicBezTo>
                    <a:pt x="377" y="9058"/>
                    <a:pt x="628" y="9163"/>
                    <a:pt x="933" y="9163"/>
                  </a:cubicBezTo>
                  <a:cubicBezTo>
                    <a:pt x="1226" y="9163"/>
                    <a:pt x="1568" y="9066"/>
                    <a:pt x="1887" y="8875"/>
                  </a:cubicBezTo>
                  <a:cubicBezTo>
                    <a:pt x="1887" y="8875"/>
                    <a:pt x="1854" y="8842"/>
                    <a:pt x="1854" y="8842"/>
                  </a:cubicBezTo>
                  <a:cubicBezTo>
                    <a:pt x="1626" y="8452"/>
                    <a:pt x="1952" y="7801"/>
                    <a:pt x="2602" y="7444"/>
                  </a:cubicBezTo>
                  <a:cubicBezTo>
                    <a:pt x="2862" y="7281"/>
                    <a:pt x="3025" y="7021"/>
                    <a:pt x="3025" y="6728"/>
                  </a:cubicBezTo>
                  <a:lnTo>
                    <a:pt x="3025" y="2468"/>
                  </a:lnTo>
                  <a:cubicBezTo>
                    <a:pt x="3025" y="2143"/>
                    <a:pt x="2862" y="1883"/>
                    <a:pt x="2602" y="1753"/>
                  </a:cubicBezTo>
                  <a:cubicBezTo>
                    <a:pt x="2602" y="1753"/>
                    <a:pt x="2602" y="1753"/>
                    <a:pt x="2602" y="1720"/>
                  </a:cubicBezTo>
                  <a:cubicBezTo>
                    <a:pt x="1952" y="1363"/>
                    <a:pt x="1626" y="745"/>
                    <a:pt x="1854" y="322"/>
                  </a:cubicBezTo>
                  <a:cubicBezTo>
                    <a:pt x="1854" y="322"/>
                    <a:pt x="1887" y="289"/>
                    <a:pt x="1887" y="289"/>
                  </a:cubicBezTo>
                  <a:cubicBezTo>
                    <a:pt x="1568" y="98"/>
                    <a:pt x="1226" y="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38;p16">
              <a:extLst>
                <a:ext uri="{FF2B5EF4-FFF2-40B4-BE49-F238E27FC236}">
                  <a16:creationId xmlns:a16="http://schemas.microsoft.com/office/drawing/2014/main" id="{32100B7E-B79E-0364-7653-6134052F86E3}"/>
                </a:ext>
              </a:extLst>
            </p:cNvPr>
            <p:cNvSpPr/>
            <p:nvPr/>
          </p:nvSpPr>
          <p:spPr>
            <a:xfrm>
              <a:off x="-1352475" y="3224975"/>
              <a:ext cx="343925" cy="240775"/>
            </a:xfrm>
            <a:custGeom>
              <a:avLst/>
              <a:gdLst/>
              <a:ahLst/>
              <a:cxnLst/>
              <a:rect l="l" t="t" r="r" b="b"/>
              <a:pathLst>
                <a:path w="13757" h="9631" extrusionOk="0">
                  <a:moveTo>
                    <a:pt x="6700" y="0"/>
                  </a:moveTo>
                  <a:cubicBezTo>
                    <a:pt x="5301" y="0"/>
                    <a:pt x="3903" y="228"/>
                    <a:pt x="2667" y="651"/>
                  </a:cubicBezTo>
                  <a:cubicBezTo>
                    <a:pt x="2591" y="672"/>
                    <a:pt x="2508" y="683"/>
                    <a:pt x="2424" y="683"/>
                  </a:cubicBezTo>
                  <a:cubicBezTo>
                    <a:pt x="2255" y="683"/>
                    <a:pt x="2082" y="640"/>
                    <a:pt x="1952" y="553"/>
                  </a:cubicBezTo>
                  <a:cubicBezTo>
                    <a:pt x="1627" y="326"/>
                    <a:pt x="1261" y="212"/>
                    <a:pt x="948" y="212"/>
                  </a:cubicBezTo>
                  <a:cubicBezTo>
                    <a:pt x="635" y="212"/>
                    <a:pt x="375" y="326"/>
                    <a:pt x="261" y="553"/>
                  </a:cubicBezTo>
                  <a:cubicBezTo>
                    <a:pt x="1" y="943"/>
                    <a:pt x="358" y="1594"/>
                    <a:pt x="976" y="1952"/>
                  </a:cubicBezTo>
                  <a:cubicBezTo>
                    <a:pt x="1236" y="2114"/>
                    <a:pt x="1399" y="2374"/>
                    <a:pt x="1399" y="2699"/>
                  </a:cubicBezTo>
                  <a:lnTo>
                    <a:pt x="1399" y="6927"/>
                  </a:lnTo>
                  <a:cubicBezTo>
                    <a:pt x="1399" y="7220"/>
                    <a:pt x="1269" y="7512"/>
                    <a:pt x="1009" y="7642"/>
                  </a:cubicBezTo>
                  <a:lnTo>
                    <a:pt x="976" y="7642"/>
                  </a:lnTo>
                  <a:cubicBezTo>
                    <a:pt x="358" y="8033"/>
                    <a:pt x="33" y="8651"/>
                    <a:pt x="261" y="9073"/>
                  </a:cubicBezTo>
                  <a:cubicBezTo>
                    <a:pt x="391" y="9285"/>
                    <a:pt x="651" y="9390"/>
                    <a:pt x="960" y="9390"/>
                  </a:cubicBezTo>
                  <a:cubicBezTo>
                    <a:pt x="1269" y="9390"/>
                    <a:pt x="1627" y="9285"/>
                    <a:pt x="1952" y="9073"/>
                  </a:cubicBezTo>
                  <a:cubicBezTo>
                    <a:pt x="2094" y="8972"/>
                    <a:pt x="2249" y="8921"/>
                    <a:pt x="2401" y="8921"/>
                  </a:cubicBezTo>
                  <a:cubicBezTo>
                    <a:pt x="2492" y="8921"/>
                    <a:pt x="2582" y="8939"/>
                    <a:pt x="2667" y="8976"/>
                  </a:cubicBezTo>
                  <a:cubicBezTo>
                    <a:pt x="3956" y="9411"/>
                    <a:pt x="5405" y="9630"/>
                    <a:pt x="6855" y="9630"/>
                  </a:cubicBezTo>
                  <a:cubicBezTo>
                    <a:pt x="8332" y="9630"/>
                    <a:pt x="9810" y="9403"/>
                    <a:pt x="11122" y="8943"/>
                  </a:cubicBezTo>
                  <a:cubicBezTo>
                    <a:pt x="11212" y="8916"/>
                    <a:pt x="11295" y="8904"/>
                    <a:pt x="11370" y="8904"/>
                  </a:cubicBezTo>
                  <a:cubicBezTo>
                    <a:pt x="11650" y="8904"/>
                    <a:pt x="11833" y="9062"/>
                    <a:pt x="11935" y="9138"/>
                  </a:cubicBezTo>
                  <a:cubicBezTo>
                    <a:pt x="12239" y="9306"/>
                    <a:pt x="12551" y="9388"/>
                    <a:pt x="12822" y="9388"/>
                  </a:cubicBezTo>
                  <a:cubicBezTo>
                    <a:pt x="13132" y="9388"/>
                    <a:pt x="13390" y="9281"/>
                    <a:pt x="13529" y="9073"/>
                  </a:cubicBezTo>
                  <a:cubicBezTo>
                    <a:pt x="13756" y="8651"/>
                    <a:pt x="13431" y="8033"/>
                    <a:pt x="12781" y="7642"/>
                  </a:cubicBezTo>
                  <a:cubicBezTo>
                    <a:pt x="12521" y="7512"/>
                    <a:pt x="12358" y="7220"/>
                    <a:pt x="12358" y="6927"/>
                  </a:cubicBezTo>
                  <a:lnTo>
                    <a:pt x="12358" y="2667"/>
                  </a:lnTo>
                  <a:cubicBezTo>
                    <a:pt x="12358" y="2374"/>
                    <a:pt x="12521" y="2114"/>
                    <a:pt x="12781" y="1952"/>
                  </a:cubicBezTo>
                  <a:cubicBezTo>
                    <a:pt x="13431" y="1594"/>
                    <a:pt x="13756" y="943"/>
                    <a:pt x="13529" y="553"/>
                  </a:cubicBezTo>
                  <a:cubicBezTo>
                    <a:pt x="13401" y="341"/>
                    <a:pt x="13135" y="225"/>
                    <a:pt x="12821" y="225"/>
                  </a:cubicBezTo>
                  <a:cubicBezTo>
                    <a:pt x="12654" y="225"/>
                    <a:pt x="12473" y="258"/>
                    <a:pt x="12293" y="326"/>
                  </a:cubicBezTo>
                  <a:lnTo>
                    <a:pt x="11968" y="358"/>
                  </a:lnTo>
                  <a:cubicBezTo>
                    <a:pt x="11968" y="358"/>
                    <a:pt x="10635" y="1236"/>
                    <a:pt x="9301" y="1236"/>
                  </a:cubicBezTo>
                  <a:cubicBezTo>
                    <a:pt x="7935" y="1236"/>
                    <a:pt x="7025" y="0"/>
                    <a:pt x="7025" y="0"/>
                  </a:cubicBezTo>
                  <a:close/>
                </a:path>
              </a:pathLst>
            </a:custGeom>
            <a:solidFill>
              <a:srgbClr val="198DE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39;p16">
              <a:extLst>
                <a:ext uri="{FF2B5EF4-FFF2-40B4-BE49-F238E27FC236}">
                  <a16:creationId xmlns:a16="http://schemas.microsoft.com/office/drawing/2014/main" id="{79D4B33B-E8ED-0D5C-7DE7-47572A47B4D6}"/>
                </a:ext>
              </a:extLst>
            </p:cNvPr>
            <p:cNvSpPr/>
            <p:nvPr/>
          </p:nvSpPr>
          <p:spPr>
            <a:xfrm>
              <a:off x="-1352475" y="3230050"/>
              <a:ext cx="75650" cy="229500"/>
            </a:xfrm>
            <a:custGeom>
              <a:avLst/>
              <a:gdLst/>
              <a:ahLst/>
              <a:cxnLst/>
              <a:rect l="l" t="t" r="r" b="b"/>
              <a:pathLst>
                <a:path w="3026" h="9180" extrusionOk="0">
                  <a:moveTo>
                    <a:pt x="950" y="0"/>
                  </a:moveTo>
                  <a:cubicBezTo>
                    <a:pt x="638" y="0"/>
                    <a:pt x="379" y="114"/>
                    <a:pt x="261" y="350"/>
                  </a:cubicBezTo>
                  <a:cubicBezTo>
                    <a:pt x="1" y="740"/>
                    <a:pt x="326" y="1358"/>
                    <a:pt x="976" y="1749"/>
                  </a:cubicBezTo>
                  <a:cubicBezTo>
                    <a:pt x="1236" y="1911"/>
                    <a:pt x="1399" y="2171"/>
                    <a:pt x="1399" y="2464"/>
                  </a:cubicBezTo>
                  <a:lnTo>
                    <a:pt x="1399" y="6724"/>
                  </a:lnTo>
                  <a:cubicBezTo>
                    <a:pt x="1399" y="7017"/>
                    <a:pt x="1236" y="7309"/>
                    <a:pt x="976" y="7439"/>
                  </a:cubicBezTo>
                  <a:cubicBezTo>
                    <a:pt x="326" y="7830"/>
                    <a:pt x="1" y="8448"/>
                    <a:pt x="261" y="8870"/>
                  </a:cubicBezTo>
                  <a:cubicBezTo>
                    <a:pt x="379" y="9074"/>
                    <a:pt x="639" y="9180"/>
                    <a:pt x="953" y="9180"/>
                  </a:cubicBezTo>
                  <a:cubicBezTo>
                    <a:pt x="1241" y="9180"/>
                    <a:pt x="1575" y="9090"/>
                    <a:pt x="1887" y="8903"/>
                  </a:cubicBezTo>
                  <a:cubicBezTo>
                    <a:pt x="1887" y="8870"/>
                    <a:pt x="1854" y="8870"/>
                    <a:pt x="1854" y="8870"/>
                  </a:cubicBezTo>
                  <a:cubicBezTo>
                    <a:pt x="1627" y="8448"/>
                    <a:pt x="1952" y="7830"/>
                    <a:pt x="2602" y="7439"/>
                  </a:cubicBezTo>
                  <a:cubicBezTo>
                    <a:pt x="2862" y="7309"/>
                    <a:pt x="3025" y="7017"/>
                    <a:pt x="3025" y="6724"/>
                  </a:cubicBezTo>
                  <a:lnTo>
                    <a:pt x="3025" y="2464"/>
                  </a:lnTo>
                  <a:cubicBezTo>
                    <a:pt x="3025" y="2171"/>
                    <a:pt x="2862" y="1911"/>
                    <a:pt x="2602" y="1749"/>
                  </a:cubicBezTo>
                  <a:cubicBezTo>
                    <a:pt x="1952" y="1391"/>
                    <a:pt x="1627" y="740"/>
                    <a:pt x="1854" y="350"/>
                  </a:cubicBezTo>
                  <a:cubicBezTo>
                    <a:pt x="1854" y="318"/>
                    <a:pt x="1887" y="318"/>
                    <a:pt x="1887" y="285"/>
                  </a:cubicBezTo>
                  <a:cubicBezTo>
                    <a:pt x="1574" y="98"/>
                    <a:pt x="1239" y="0"/>
                    <a:pt x="95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40;p16">
              <a:extLst>
                <a:ext uri="{FF2B5EF4-FFF2-40B4-BE49-F238E27FC236}">
                  <a16:creationId xmlns:a16="http://schemas.microsoft.com/office/drawing/2014/main" id="{29D9F9A1-F49E-0ED3-7893-53CF78182BD2}"/>
                </a:ext>
              </a:extLst>
            </p:cNvPr>
            <p:cNvSpPr/>
            <p:nvPr/>
          </p:nvSpPr>
          <p:spPr>
            <a:xfrm>
              <a:off x="-1205325" y="3072950"/>
              <a:ext cx="187825" cy="187000"/>
            </a:xfrm>
            <a:custGeom>
              <a:avLst/>
              <a:gdLst/>
              <a:ahLst/>
              <a:cxnLst/>
              <a:rect l="l" t="t" r="r" b="b"/>
              <a:pathLst>
                <a:path w="7513" h="7480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480"/>
                    <a:pt x="3741" y="7480"/>
                  </a:cubicBezTo>
                  <a:cubicBezTo>
                    <a:pt x="5822" y="7480"/>
                    <a:pt x="7513" y="5821"/>
                    <a:pt x="7513" y="3740"/>
                  </a:cubicBezTo>
                  <a:cubicBezTo>
                    <a:pt x="7513" y="1659"/>
                    <a:pt x="5822" y="0"/>
                    <a:pt x="374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41;p16">
              <a:extLst>
                <a:ext uri="{FF2B5EF4-FFF2-40B4-BE49-F238E27FC236}">
                  <a16:creationId xmlns:a16="http://schemas.microsoft.com/office/drawing/2014/main" id="{A4961F4D-7F57-A9FE-E0A3-0986AB74FF33}"/>
                </a:ext>
              </a:extLst>
            </p:cNvPr>
            <p:cNvSpPr/>
            <p:nvPr/>
          </p:nvSpPr>
          <p:spPr>
            <a:xfrm>
              <a:off x="-1205325" y="3072950"/>
              <a:ext cx="113850" cy="187825"/>
            </a:xfrm>
            <a:custGeom>
              <a:avLst/>
              <a:gdLst/>
              <a:ahLst/>
              <a:cxnLst/>
              <a:rect l="l" t="t" r="r" b="b"/>
              <a:pathLst>
                <a:path w="4554" h="7513" extrusionOk="0">
                  <a:moveTo>
                    <a:pt x="3741" y="0"/>
                  </a:moveTo>
                  <a:cubicBezTo>
                    <a:pt x="1692" y="0"/>
                    <a:pt x="1" y="1659"/>
                    <a:pt x="1" y="3740"/>
                  </a:cubicBezTo>
                  <a:cubicBezTo>
                    <a:pt x="1" y="5821"/>
                    <a:pt x="1692" y="7512"/>
                    <a:pt x="3741" y="7512"/>
                  </a:cubicBezTo>
                  <a:cubicBezTo>
                    <a:pt x="4033" y="7512"/>
                    <a:pt x="4293" y="7480"/>
                    <a:pt x="4553" y="7415"/>
                  </a:cubicBezTo>
                  <a:cubicBezTo>
                    <a:pt x="2862" y="7024"/>
                    <a:pt x="1627" y="5529"/>
                    <a:pt x="1627" y="3740"/>
                  </a:cubicBezTo>
                  <a:cubicBezTo>
                    <a:pt x="1627" y="1951"/>
                    <a:pt x="2862" y="455"/>
                    <a:pt x="4553" y="65"/>
                  </a:cubicBezTo>
                  <a:cubicBezTo>
                    <a:pt x="4293" y="33"/>
                    <a:pt x="4033" y="0"/>
                    <a:pt x="374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42;p16">
              <a:extLst>
                <a:ext uri="{FF2B5EF4-FFF2-40B4-BE49-F238E27FC236}">
                  <a16:creationId xmlns:a16="http://schemas.microsoft.com/office/drawing/2014/main" id="{585FFE6F-E2CA-E6BC-5E27-C3B8FEBAF209}"/>
                </a:ext>
              </a:extLst>
            </p:cNvPr>
            <p:cNvSpPr/>
            <p:nvPr/>
          </p:nvSpPr>
          <p:spPr>
            <a:xfrm>
              <a:off x="-1163050" y="3165625"/>
              <a:ext cx="40675" cy="45550"/>
            </a:xfrm>
            <a:custGeom>
              <a:avLst/>
              <a:gdLst/>
              <a:ahLst/>
              <a:cxnLst/>
              <a:rect l="l" t="t" r="r" b="b"/>
              <a:pathLst>
                <a:path w="1627" h="1822" extrusionOk="0">
                  <a:moveTo>
                    <a:pt x="326" y="0"/>
                  </a:moveTo>
                  <a:cubicBezTo>
                    <a:pt x="196" y="0"/>
                    <a:pt x="66" y="131"/>
                    <a:pt x="66" y="261"/>
                  </a:cubicBezTo>
                  <a:cubicBezTo>
                    <a:pt x="66" y="391"/>
                    <a:pt x="196" y="488"/>
                    <a:pt x="326" y="488"/>
                  </a:cubicBezTo>
                  <a:lnTo>
                    <a:pt x="814" y="488"/>
                  </a:lnTo>
                  <a:lnTo>
                    <a:pt x="131" y="1431"/>
                  </a:lnTo>
                  <a:cubicBezTo>
                    <a:pt x="1" y="1594"/>
                    <a:pt x="131" y="1822"/>
                    <a:pt x="326" y="1822"/>
                  </a:cubicBezTo>
                  <a:lnTo>
                    <a:pt x="1302" y="1822"/>
                  </a:lnTo>
                  <a:cubicBezTo>
                    <a:pt x="1432" y="1822"/>
                    <a:pt x="1529" y="1724"/>
                    <a:pt x="1529" y="1594"/>
                  </a:cubicBezTo>
                  <a:cubicBezTo>
                    <a:pt x="1529" y="1464"/>
                    <a:pt x="1432" y="1334"/>
                    <a:pt x="1302" y="1334"/>
                  </a:cubicBezTo>
                  <a:lnTo>
                    <a:pt x="814" y="1334"/>
                  </a:lnTo>
                  <a:lnTo>
                    <a:pt x="1497" y="391"/>
                  </a:lnTo>
                  <a:cubicBezTo>
                    <a:pt x="1627" y="228"/>
                    <a:pt x="1497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43;p16">
              <a:extLst>
                <a:ext uri="{FF2B5EF4-FFF2-40B4-BE49-F238E27FC236}">
                  <a16:creationId xmlns:a16="http://schemas.microsoft.com/office/drawing/2014/main" id="{8345DFCE-AC48-C121-71D0-3C53AF689415}"/>
                </a:ext>
              </a:extLst>
            </p:cNvPr>
            <p:cNvSpPr/>
            <p:nvPr/>
          </p:nvSpPr>
          <p:spPr>
            <a:xfrm>
              <a:off x="-1115900" y="3116025"/>
              <a:ext cx="52075" cy="61825"/>
            </a:xfrm>
            <a:custGeom>
              <a:avLst/>
              <a:gdLst/>
              <a:ahLst/>
              <a:cxnLst/>
              <a:rect l="l" t="t" r="r" b="b"/>
              <a:pathLst>
                <a:path w="2083" h="2473" extrusionOk="0">
                  <a:moveTo>
                    <a:pt x="294" y="1"/>
                  </a:moveTo>
                  <a:cubicBezTo>
                    <a:pt x="164" y="1"/>
                    <a:pt x="66" y="98"/>
                    <a:pt x="66" y="228"/>
                  </a:cubicBezTo>
                  <a:cubicBezTo>
                    <a:pt x="66" y="358"/>
                    <a:pt x="164" y="489"/>
                    <a:pt x="294" y="489"/>
                  </a:cubicBezTo>
                  <a:lnTo>
                    <a:pt x="1269" y="489"/>
                  </a:lnTo>
                  <a:lnTo>
                    <a:pt x="98" y="2082"/>
                  </a:lnTo>
                  <a:cubicBezTo>
                    <a:pt x="1" y="2245"/>
                    <a:pt x="98" y="2472"/>
                    <a:pt x="294" y="2472"/>
                  </a:cubicBezTo>
                  <a:lnTo>
                    <a:pt x="1757" y="2472"/>
                  </a:lnTo>
                  <a:cubicBezTo>
                    <a:pt x="1887" y="2472"/>
                    <a:pt x="2017" y="2375"/>
                    <a:pt x="2017" y="2245"/>
                  </a:cubicBezTo>
                  <a:cubicBezTo>
                    <a:pt x="2017" y="2115"/>
                    <a:pt x="1887" y="1984"/>
                    <a:pt x="1757" y="1984"/>
                  </a:cubicBezTo>
                  <a:lnTo>
                    <a:pt x="781" y="1984"/>
                  </a:lnTo>
                  <a:lnTo>
                    <a:pt x="1952" y="391"/>
                  </a:lnTo>
                  <a:cubicBezTo>
                    <a:pt x="2082" y="228"/>
                    <a:pt x="1985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44;p16">
              <a:extLst>
                <a:ext uri="{FF2B5EF4-FFF2-40B4-BE49-F238E27FC236}">
                  <a16:creationId xmlns:a16="http://schemas.microsoft.com/office/drawing/2014/main" id="{1E5749B2-16EB-AEBC-0862-9A2DC9992781}"/>
                </a:ext>
              </a:extLst>
            </p:cNvPr>
            <p:cNvSpPr/>
            <p:nvPr/>
          </p:nvSpPr>
          <p:spPr>
            <a:xfrm>
              <a:off x="-1430525" y="3066450"/>
              <a:ext cx="429300" cy="404975"/>
            </a:xfrm>
            <a:custGeom>
              <a:avLst/>
              <a:gdLst/>
              <a:ahLst/>
              <a:cxnLst/>
              <a:rect l="l" t="t" r="r" b="b"/>
              <a:pathLst>
                <a:path w="17172" h="16199" extrusionOk="0">
                  <a:moveTo>
                    <a:pt x="12749" y="488"/>
                  </a:moveTo>
                  <a:cubicBezTo>
                    <a:pt x="14700" y="488"/>
                    <a:pt x="16261" y="2081"/>
                    <a:pt x="16261" y="4000"/>
                  </a:cubicBezTo>
                  <a:cubicBezTo>
                    <a:pt x="16261" y="5951"/>
                    <a:pt x="14700" y="7512"/>
                    <a:pt x="12749" y="7512"/>
                  </a:cubicBezTo>
                  <a:cubicBezTo>
                    <a:pt x="10830" y="7512"/>
                    <a:pt x="9236" y="5919"/>
                    <a:pt x="9236" y="4000"/>
                  </a:cubicBezTo>
                  <a:cubicBezTo>
                    <a:pt x="9236" y="2081"/>
                    <a:pt x="10830" y="488"/>
                    <a:pt x="12749" y="488"/>
                  </a:cubicBezTo>
                  <a:close/>
                  <a:moveTo>
                    <a:pt x="12749" y="0"/>
                  </a:moveTo>
                  <a:cubicBezTo>
                    <a:pt x="11090" y="0"/>
                    <a:pt x="9659" y="1008"/>
                    <a:pt x="9074" y="2439"/>
                  </a:cubicBezTo>
                  <a:cubicBezTo>
                    <a:pt x="8619" y="2374"/>
                    <a:pt x="8131" y="2341"/>
                    <a:pt x="7675" y="2341"/>
                  </a:cubicBezTo>
                  <a:cubicBezTo>
                    <a:pt x="7513" y="2341"/>
                    <a:pt x="7415" y="2439"/>
                    <a:pt x="7415" y="2569"/>
                  </a:cubicBezTo>
                  <a:cubicBezTo>
                    <a:pt x="7415" y="2699"/>
                    <a:pt x="7513" y="2829"/>
                    <a:pt x="7643" y="2829"/>
                  </a:cubicBezTo>
                  <a:cubicBezTo>
                    <a:pt x="8066" y="2829"/>
                    <a:pt x="8488" y="2862"/>
                    <a:pt x="8911" y="2927"/>
                  </a:cubicBezTo>
                  <a:cubicBezTo>
                    <a:pt x="8814" y="3252"/>
                    <a:pt x="8749" y="3642"/>
                    <a:pt x="8749" y="4000"/>
                  </a:cubicBezTo>
                  <a:cubicBezTo>
                    <a:pt x="8749" y="4748"/>
                    <a:pt x="8944" y="5463"/>
                    <a:pt x="9334" y="6081"/>
                  </a:cubicBezTo>
                  <a:cubicBezTo>
                    <a:pt x="8131" y="6146"/>
                    <a:pt x="6830" y="6374"/>
                    <a:pt x="5692" y="6732"/>
                  </a:cubicBezTo>
                  <a:cubicBezTo>
                    <a:pt x="5630" y="6756"/>
                    <a:pt x="5563" y="6767"/>
                    <a:pt x="5497" y="6767"/>
                  </a:cubicBezTo>
                  <a:cubicBezTo>
                    <a:pt x="5390" y="6767"/>
                    <a:pt x="5284" y="6739"/>
                    <a:pt x="5204" y="6699"/>
                  </a:cubicBezTo>
                  <a:cubicBezTo>
                    <a:pt x="4846" y="6461"/>
                    <a:pt x="4417" y="6320"/>
                    <a:pt x="4033" y="6320"/>
                  </a:cubicBezTo>
                  <a:cubicBezTo>
                    <a:pt x="3684" y="6320"/>
                    <a:pt x="3373" y="6436"/>
                    <a:pt x="3188" y="6699"/>
                  </a:cubicBezTo>
                  <a:cubicBezTo>
                    <a:pt x="2797" y="7219"/>
                    <a:pt x="3188" y="8032"/>
                    <a:pt x="3968" y="8488"/>
                  </a:cubicBezTo>
                  <a:cubicBezTo>
                    <a:pt x="4163" y="8618"/>
                    <a:pt x="4261" y="8813"/>
                    <a:pt x="4261" y="9008"/>
                  </a:cubicBezTo>
                  <a:lnTo>
                    <a:pt x="4261" y="11642"/>
                  </a:lnTo>
                  <a:cubicBezTo>
                    <a:pt x="3838" y="11544"/>
                    <a:pt x="3415" y="11447"/>
                    <a:pt x="3025" y="11317"/>
                  </a:cubicBezTo>
                  <a:cubicBezTo>
                    <a:pt x="2903" y="11280"/>
                    <a:pt x="2777" y="11262"/>
                    <a:pt x="2652" y="11262"/>
                  </a:cubicBezTo>
                  <a:cubicBezTo>
                    <a:pt x="2445" y="11262"/>
                    <a:pt x="2245" y="11313"/>
                    <a:pt x="2082" y="11414"/>
                  </a:cubicBezTo>
                  <a:cubicBezTo>
                    <a:pt x="1786" y="11624"/>
                    <a:pt x="1471" y="11721"/>
                    <a:pt x="1212" y="11721"/>
                  </a:cubicBezTo>
                  <a:cubicBezTo>
                    <a:pt x="988" y="11721"/>
                    <a:pt x="807" y="11648"/>
                    <a:pt x="716" y="11512"/>
                  </a:cubicBezTo>
                  <a:cubicBezTo>
                    <a:pt x="586" y="11252"/>
                    <a:pt x="846" y="10732"/>
                    <a:pt x="1367" y="10439"/>
                  </a:cubicBezTo>
                  <a:cubicBezTo>
                    <a:pt x="1724" y="10244"/>
                    <a:pt x="1919" y="9886"/>
                    <a:pt x="1919" y="9496"/>
                  </a:cubicBezTo>
                  <a:lnTo>
                    <a:pt x="1919" y="5268"/>
                  </a:lnTo>
                  <a:cubicBezTo>
                    <a:pt x="1919" y="4878"/>
                    <a:pt x="1724" y="4520"/>
                    <a:pt x="1367" y="4325"/>
                  </a:cubicBezTo>
                  <a:cubicBezTo>
                    <a:pt x="846" y="4032"/>
                    <a:pt x="586" y="3512"/>
                    <a:pt x="716" y="3252"/>
                  </a:cubicBezTo>
                  <a:cubicBezTo>
                    <a:pt x="807" y="3116"/>
                    <a:pt x="988" y="3043"/>
                    <a:pt x="1212" y="3043"/>
                  </a:cubicBezTo>
                  <a:cubicBezTo>
                    <a:pt x="1471" y="3043"/>
                    <a:pt x="1786" y="3140"/>
                    <a:pt x="2082" y="3350"/>
                  </a:cubicBezTo>
                  <a:cubicBezTo>
                    <a:pt x="2245" y="3451"/>
                    <a:pt x="2445" y="3502"/>
                    <a:pt x="2652" y="3502"/>
                  </a:cubicBezTo>
                  <a:cubicBezTo>
                    <a:pt x="2777" y="3502"/>
                    <a:pt x="2903" y="3484"/>
                    <a:pt x="3025" y="3447"/>
                  </a:cubicBezTo>
                  <a:cubicBezTo>
                    <a:pt x="4066" y="3089"/>
                    <a:pt x="5269" y="2894"/>
                    <a:pt x="6505" y="2829"/>
                  </a:cubicBezTo>
                  <a:cubicBezTo>
                    <a:pt x="6635" y="2829"/>
                    <a:pt x="6765" y="2699"/>
                    <a:pt x="6732" y="2569"/>
                  </a:cubicBezTo>
                  <a:cubicBezTo>
                    <a:pt x="6732" y="2439"/>
                    <a:pt x="6635" y="2341"/>
                    <a:pt x="6505" y="2341"/>
                  </a:cubicBezTo>
                  <a:cubicBezTo>
                    <a:pt x="5204" y="2407"/>
                    <a:pt x="3968" y="2602"/>
                    <a:pt x="2863" y="2992"/>
                  </a:cubicBezTo>
                  <a:cubicBezTo>
                    <a:pt x="2805" y="3015"/>
                    <a:pt x="2743" y="3026"/>
                    <a:pt x="2680" y="3026"/>
                  </a:cubicBezTo>
                  <a:cubicBezTo>
                    <a:pt x="2566" y="3026"/>
                    <a:pt x="2447" y="2990"/>
                    <a:pt x="2342" y="2927"/>
                  </a:cubicBezTo>
                  <a:cubicBezTo>
                    <a:pt x="1970" y="2678"/>
                    <a:pt x="1560" y="2556"/>
                    <a:pt x="1198" y="2556"/>
                  </a:cubicBezTo>
                  <a:cubicBezTo>
                    <a:pt x="802" y="2556"/>
                    <a:pt x="463" y="2703"/>
                    <a:pt x="293" y="2992"/>
                  </a:cubicBezTo>
                  <a:cubicBezTo>
                    <a:pt x="1" y="3545"/>
                    <a:pt x="391" y="4325"/>
                    <a:pt x="1139" y="4748"/>
                  </a:cubicBezTo>
                  <a:cubicBezTo>
                    <a:pt x="1334" y="4845"/>
                    <a:pt x="1432" y="5041"/>
                    <a:pt x="1432" y="5268"/>
                  </a:cubicBezTo>
                  <a:lnTo>
                    <a:pt x="1432" y="9528"/>
                  </a:lnTo>
                  <a:cubicBezTo>
                    <a:pt x="1432" y="9723"/>
                    <a:pt x="1334" y="9919"/>
                    <a:pt x="1139" y="10016"/>
                  </a:cubicBezTo>
                  <a:cubicBezTo>
                    <a:pt x="391" y="10439"/>
                    <a:pt x="1" y="11219"/>
                    <a:pt x="293" y="11772"/>
                  </a:cubicBezTo>
                  <a:cubicBezTo>
                    <a:pt x="463" y="12061"/>
                    <a:pt x="802" y="12208"/>
                    <a:pt x="1198" y="12208"/>
                  </a:cubicBezTo>
                  <a:cubicBezTo>
                    <a:pt x="1560" y="12208"/>
                    <a:pt x="1970" y="12086"/>
                    <a:pt x="2342" y="11837"/>
                  </a:cubicBezTo>
                  <a:cubicBezTo>
                    <a:pt x="2445" y="11775"/>
                    <a:pt x="2548" y="11753"/>
                    <a:pt x="2660" y="11753"/>
                  </a:cubicBezTo>
                  <a:cubicBezTo>
                    <a:pt x="2724" y="11753"/>
                    <a:pt x="2791" y="11760"/>
                    <a:pt x="2863" y="11772"/>
                  </a:cubicBezTo>
                  <a:cubicBezTo>
                    <a:pt x="3285" y="11935"/>
                    <a:pt x="3773" y="12065"/>
                    <a:pt x="4261" y="12162"/>
                  </a:cubicBezTo>
                  <a:lnTo>
                    <a:pt x="4261" y="13268"/>
                  </a:lnTo>
                  <a:cubicBezTo>
                    <a:pt x="4261" y="13496"/>
                    <a:pt x="4163" y="13691"/>
                    <a:pt x="3968" y="13788"/>
                  </a:cubicBezTo>
                  <a:cubicBezTo>
                    <a:pt x="3220" y="14211"/>
                    <a:pt x="2797" y="14959"/>
                    <a:pt x="3123" y="15512"/>
                  </a:cubicBezTo>
                  <a:cubicBezTo>
                    <a:pt x="3295" y="15822"/>
                    <a:pt x="3640" y="15977"/>
                    <a:pt x="4043" y="15977"/>
                  </a:cubicBezTo>
                  <a:cubicBezTo>
                    <a:pt x="4401" y="15977"/>
                    <a:pt x="4804" y="15854"/>
                    <a:pt x="5171" y="15609"/>
                  </a:cubicBezTo>
                  <a:cubicBezTo>
                    <a:pt x="5276" y="15546"/>
                    <a:pt x="5381" y="15511"/>
                    <a:pt x="5495" y="15511"/>
                  </a:cubicBezTo>
                  <a:cubicBezTo>
                    <a:pt x="5558" y="15511"/>
                    <a:pt x="5623" y="15521"/>
                    <a:pt x="5692" y="15544"/>
                  </a:cubicBezTo>
                  <a:cubicBezTo>
                    <a:pt x="6997" y="15979"/>
                    <a:pt x="8470" y="16199"/>
                    <a:pt x="9948" y="16199"/>
                  </a:cubicBezTo>
                  <a:cubicBezTo>
                    <a:pt x="11453" y="16199"/>
                    <a:pt x="12964" y="15971"/>
                    <a:pt x="14309" y="15512"/>
                  </a:cubicBezTo>
                  <a:cubicBezTo>
                    <a:pt x="14351" y="15501"/>
                    <a:pt x="14392" y="15497"/>
                    <a:pt x="14430" y="15497"/>
                  </a:cubicBezTo>
                  <a:cubicBezTo>
                    <a:pt x="14631" y="15497"/>
                    <a:pt x="14786" y="15620"/>
                    <a:pt x="14895" y="15674"/>
                  </a:cubicBezTo>
                  <a:cubicBezTo>
                    <a:pt x="15253" y="15870"/>
                    <a:pt x="15643" y="15967"/>
                    <a:pt x="15968" y="15967"/>
                  </a:cubicBezTo>
                  <a:cubicBezTo>
                    <a:pt x="16781" y="15935"/>
                    <a:pt x="17171" y="15284"/>
                    <a:pt x="16781" y="14569"/>
                  </a:cubicBezTo>
                  <a:cubicBezTo>
                    <a:pt x="16618" y="14244"/>
                    <a:pt x="16326" y="13951"/>
                    <a:pt x="16000" y="13788"/>
                  </a:cubicBezTo>
                  <a:cubicBezTo>
                    <a:pt x="15805" y="13658"/>
                    <a:pt x="15675" y="13463"/>
                    <a:pt x="15675" y="13268"/>
                  </a:cubicBezTo>
                  <a:lnTo>
                    <a:pt x="15675" y="11707"/>
                  </a:lnTo>
                  <a:cubicBezTo>
                    <a:pt x="15675" y="11577"/>
                    <a:pt x="15578" y="11479"/>
                    <a:pt x="15448" y="11479"/>
                  </a:cubicBezTo>
                  <a:cubicBezTo>
                    <a:pt x="15318" y="11479"/>
                    <a:pt x="15187" y="11577"/>
                    <a:pt x="15187" y="11707"/>
                  </a:cubicBezTo>
                  <a:lnTo>
                    <a:pt x="15187" y="13268"/>
                  </a:lnTo>
                  <a:cubicBezTo>
                    <a:pt x="15220" y="13658"/>
                    <a:pt x="15415" y="14016"/>
                    <a:pt x="15773" y="14211"/>
                  </a:cubicBezTo>
                  <a:cubicBezTo>
                    <a:pt x="16033" y="14341"/>
                    <a:pt x="16261" y="14569"/>
                    <a:pt x="16358" y="14796"/>
                  </a:cubicBezTo>
                  <a:cubicBezTo>
                    <a:pt x="16586" y="15187"/>
                    <a:pt x="16423" y="15447"/>
                    <a:pt x="15968" y="15479"/>
                  </a:cubicBezTo>
                  <a:cubicBezTo>
                    <a:pt x="15675" y="15479"/>
                    <a:pt x="15350" y="15382"/>
                    <a:pt x="15122" y="15219"/>
                  </a:cubicBezTo>
                  <a:cubicBezTo>
                    <a:pt x="15000" y="15146"/>
                    <a:pt x="14787" y="15000"/>
                    <a:pt x="14496" y="15000"/>
                  </a:cubicBezTo>
                  <a:cubicBezTo>
                    <a:pt x="14399" y="15000"/>
                    <a:pt x="14293" y="15016"/>
                    <a:pt x="14179" y="15057"/>
                  </a:cubicBezTo>
                  <a:cubicBezTo>
                    <a:pt x="12883" y="15500"/>
                    <a:pt x="11429" y="15719"/>
                    <a:pt x="9976" y="15719"/>
                  </a:cubicBezTo>
                  <a:cubicBezTo>
                    <a:pt x="8551" y="15719"/>
                    <a:pt x="7127" y="15508"/>
                    <a:pt x="5854" y="15089"/>
                  </a:cubicBezTo>
                  <a:cubicBezTo>
                    <a:pt x="5735" y="15041"/>
                    <a:pt x="5616" y="15020"/>
                    <a:pt x="5498" y="15020"/>
                  </a:cubicBezTo>
                  <a:cubicBezTo>
                    <a:pt x="5295" y="15020"/>
                    <a:pt x="5097" y="15084"/>
                    <a:pt x="4911" y="15187"/>
                  </a:cubicBezTo>
                  <a:cubicBezTo>
                    <a:pt x="4625" y="15383"/>
                    <a:pt x="4300" y="15482"/>
                    <a:pt x="4038" y="15482"/>
                  </a:cubicBezTo>
                  <a:cubicBezTo>
                    <a:pt x="3823" y="15482"/>
                    <a:pt x="3651" y="15416"/>
                    <a:pt x="3578" y="15284"/>
                  </a:cubicBezTo>
                  <a:cubicBezTo>
                    <a:pt x="3415" y="15024"/>
                    <a:pt x="3676" y="14504"/>
                    <a:pt x="4228" y="14211"/>
                  </a:cubicBezTo>
                  <a:cubicBezTo>
                    <a:pt x="4554" y="14016"/>
                    <a:pt x="4781" y="13658"/>
                    <a:pt x="4781" y="13268"/>
                  </a:cubicBezTo>
                  <a:lnTo>
                    <a:pt x="4781" y="9008"/>
                  </a:lnTo>
                  <a:cubicBezTo>
                    <a:pt x="4781" y="8650"/>
                    <a:pt x="4554" y="8293"/>
                    <a:pt x="4228" y="8097"/>
                  </a:cubicBezTo>
                  <a:cubicBezTo>
                    <a:pt x="3676" y="7772"/>
                    <a:pt x="3415" y="7284"/>
                    <a:pt x="3578" y="7024"/>
                  </a:cubicBezTo>
                  <a:cubicBezTo>
                    <a:pt x="3655" y="6885"/>
                    <a:pt x="3835" y="6812"/>
                    <a:pt x="4062" y="6812"/>
                  </a:cubicBezTo>
                  <a:cubicBezTo>
                    <a:pt x="4313" y="6812"/>
                    <a:pt x="4621" y="6901"/>
                    <a:pt x="4911" y="7089"/>
                  </a:cubicBezTo>
                  <a:cubicBezTo>
                    <a:pt x="5099" y="7214"/>
                    <a:pt x="5313" y="7273"/>
                    <a:pt x="5520" y="7273"/>
                  </a:cubicBezTo>
                  <a:cubicBezTo>
                    <a:pt x="5636" y="7273"/>
                    <a:pt x="5749" y="7254"/>
                    <a:pt x="5854" y="7219"/>
                  </a:cubicBezTo>
                  <a:cubicBezTo>
                    <a:pt x="7058" y="6797"/>
                    <a:pt x="8423" y="6602"/>
                    <a:pt x="9692" y="6569"/>
                  </a:cubicBezTo>
                  <a:cubicBezTo>
                    <a:pt x="10440" y="7480"/>
                    <a:pt x="11578" y="8000"/>
                    <a:pt x="12749" y="8000"/>
                  </a:cubicBezTo>
                  <a:cubicBezTo>
                    <a:pt x="13757" y="8000"/>
                    <a:pt x="14765" y="7610"/>
                    <a:pt x="15545" y="6862"/>
                  </a:cubicBezTo>
                  <a:cubicBezTo>
                    <a:pt x="15680" y="6828"/>
                    <a:pt x="15811" y="6810"/>
                    <a:pt x="15930" y="6810"/>
                  </a:cubicBezTo>
                  <a:cubicBezTo>
                    <a:pt x="16155" y="6810"/>
                    <a:pt x="16338" y="6875"/>
                    <a:pt x="16423" y="7024"/>
                  </a:cubicBezTo>
                  <a:cubicBezTo>
                    <a:pt x="16488" y="7187"/>
                    <a:pt x="16423" y="7382"/>
                    <a:pt x="16358" y="7480"/>
                  </a:cubicBezTo>
                  <a:cubicBezTo>
                    <a:pt x="16261" y="7707"/>
                    <a:pt x="16033" y="7935"/>
                    <a:pt x="15773" y="8097"/>
                  </a:cubicBezTo>
                  <a:cubicBezTo>
                    <a:pt x="15415" y="8293"/>
                    <a:pt x="15220" y="8650"/>
                    <a:pt x="15220" y="9008"/>
                  </a:cubicBezTo>
                  <a:lnTo>
                    <a:pt x="15220" y="10569"/>
                  </a:lnTo>
                  <a:cubicBezTo>
                    <a:pt x="15220" y="10699"/>
                    <a:pt x="15318" y="10829"/>
                    <a:pt x="15448" y="10829"/>
                  </a:cubicBezTo>
                  <a:cubicBezTo>
                    <a:pt x="15578" y="10829"/>
                    <a:pt x="15708" y="10699"/>
                    <a:pt x="15708" y="10569"/>
                  </a:cubicBezTo>
                  <a:lnTo>
                    <a:pt x="15708" y="9008"/>
                  </a:lnTo>
                  <a:cubicBezTo>
                    <a:pt x="15708" y="8813"/>
                    <a:pt x="15805" y="8618"/>
                    <a:pt x="16000" y="8520"/>
                  </a:cubicBezTo>
                  <a:cubicBezTo>
                    <a:pt x="16358" y="8293"/>
                    <a:pt x="16618" y="8032"/>
                    <a:pt x="16781" y="7707"/>
                  </a:cubicBezTo>
                  <a:cubicBezTo>
                    <a:pt x="16976" y="7382"/>
                    <a:pt x="16976" y="7024"/>
                    <a:pt x="16846" y="6764"/>
                  </a:cubicBezTo>
                  <a:cubicBezTo>
                    <a:pt x="16683" y="6504"/>
                    <a:pt x="16358" y="6341"/>
                    <a:pt x="16000" y="6309"/>
                  </a:cubicBezTo>
                  <a:cubicBezTo>
                    <a:pt x="16456" y="5658"/>
                    <a:pt x="16748" y="4878"/>
                    <a:pt x="16748" y="4000"/>
                  </a:cubicBezTo>
                  <a:cubicBezTo>
                    <a:pt x="16748" y="1789"/>
                    <a:pt x="14960" y="0"/>
                    <a:pt x="127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245;p16">
            <a:extLst>
              <a:ext uri="{FF2B5EF4-FFF2-40B4-BE49-F238E27FC236}">
                <a16:creationId xmlns:a16="http://schemas.microsoft.com/office/drawing/2014/main" id="{B58FF0A1-2E1B-7404-102E-1E944CCC3FA8}"/>
              </a:ext>
            </a:extLst>
          </p:cNvPr>
          <p:cNvGrpSpPr/>
          <p:nvPr/>
        </p:nvGrpSpPr>
        <p:grpSpPr>
          <a:xfrm>
            <a:off x="1058038" y="3811100"/>
            <a:ext cx="487680" cy="487680"/>
            <a:chOff x="-1735875" y="2508350"/>
            <a:chExt cx="437094" cy="437094"/>
          </a:xfrm>
        </p:grpSpPr>
        <p:sp>
          <p:nvSpPr>
            <p:cNvPr id="183" name="Google Shape;246;p16">
              <a:extLst>
                <a:ext uri="{FF2B5EF4-FFF2-40B4-BE49-F238E27FC236}">
                  <a16:creationId xmlns:a16="http://schemas.microsoft.com/office/drawing/2014/main" id="{881FE55C-1440-CE2A-E1E4-EB6D072032A0}"/>
                </a:ext>
              </a:extLst>
            </p:cNvPr>
            <p:cNvSpPr/>
            <p:nvPr/>
          </p:nvSpPr>
          <p:spPr>
            <a:xfrm>
              <a:off x="-1608956" y="2732608"/>
              <a:ext cx="94256" cy="125156"/>
            </a:xfrm>
            <a:custGeom>
              <a:avLst/>
              <a:gdLst/>
              <a:ahLst/>
              <a:cxnLst/>
              <a:rect l="l" t="t" r="r" b="b"/>
              <a:pathLst>
                <a:path w="3212" h="4265" extrusionOk="0">
                  <a:moveTo>
                    <a:pt x="1789" y="0"/>
                  </a:moveTo>
                  <a:lnTo>
                    <a:pt x="1" y="488"/>
                  </a:lnTo>
                  <a:cubicBezTo>
                    <a:pt x="586" y="2927"/>
                    <a:pt x="2147" y="3903"/>
                    <a:pt x="2960" y="4260"/>
                  </a:cubicBezTo>
                  <a:cubicBezTo>
                    <a:pt x="2972" y="4263"/>
                    <a:pt x="2983" y="4265"/>
                    <a:pt x="2995" y="4265"/>
                  </a:cubicBezTo>
                  <a:cubicBezTo>
                    <a:pt x="3111" y="4265"/>
                    <a:pt x="3212" y="4122"/>
                    <a:pt x="3123" y="4033"/>
                  </a:cubicBezTo>
                  <a:cubicBezTo>
                    <a:pt x="1822" y="2374"/>
                    <a:pt x="1789" y="0"/>
                    <a:pt x="1789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47;p16">
              <a:extLst>
                <a:ext uri="{FF2B5EF4-FFF2-40B4-BE49-F238E27FC236}">
                  <a16:creationId xmlns:a16="http://schemas.microsoft.com/office/drawing/2014/main" id="{DA7C57CD-A694-75C6-4D87-D572A22596E6}"/>
                </a:ext>
              </a:extLst>
            </p:cNvPr>
            <p:cNvSpPr/>
            <p:nvPr/>
          </p:nvSpPr>
          <p:spPr>
            <a:xfrm>
              <a:off x="-1641383" y="2635269"/>
              <a:ext cx="248141" cy="141267"/>
            </a:xfrm>
            <a:custGeom>
              <a:avLst/>
              <a:gdLst/>
              <a:ahLst/>
              <a:cxnLst/>
              <a:rect l="l" t="t" r="r" b="b"/>
              <a:pathLst>
                <a:path w="8456" h="4814" extrusionOk="0">
                  <a:moveTo>
                    <a:pt x="1691" y="0"/>
                  </a:moveTo>
                  <a:cubicBezTo>
                    <a:pt x="748" y="0"/>
                    <a:pt x="0" y="748"/>
                    <a:pt x="0" y="1691"/>
                  </a:cubicBezTo>
                  <a:lnTo>
                    <a:pt x="0" y="3090"/>
                  </a:lnTo>
                  <a:cubicBezTo>
                    <a:pt x="0" y="4033"/>
                    <a:pt x="748" y="4813"/>
                    <a:pt x="1691" y="4813"/>
                  </a:cubicBezTo>
                  <a:lnTo>
                    <a:pt x="6764" y="4813"/>
                  </a:lnTo>
                  <a:cubicBezTo>
                    <a:pt x="7707" y="4813"/>
                    <a:pt x="8455" y="4033"/>
                    <a:pt x="8455" y="3090"/>
                  </a:cubicBezTo>
                  <a:lnTo>
                    <a:pt x="8455" y="1691"/>
                  </a:lnTo>
                  <a:cubicBezTo>
                    <a:pt x="8455" y="748"/>
                    <a:pt x="7707" y="0"/>
                    <a:pt x="6764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48;p16">
              <a:extLst>
                <a:ext uri="{FF2B5EF4-FFF2-40B4-BE49-F238E27FC236}">
                  <a16:creationId xmlns:a16="http://schemas.microsoft.com/office/drawing/2014/main" id="{BE488AE4-07BB-09B8-72CF-56B37EA7C67C}"/>
                </a:ext>
              </a:extLst>
            </p:cNvPr>
            <p:cNvSpPr/>
            <p:nvPr/>
          </p:nvSpPr>
          <p:spPr>
            <a:xfrm>
              <a:off x="-1476285" y="2635269"/>
              <a:ext cx="83046" cy="141267"/>
            </a:xfrm>
            <a:custGeom>
              <a:avLst/>
              <a:gdLst/>
              <a:ahLst/>
              <a:cxnLst/>
              <a:rect l="l" t="t" r="r" b="b"/>
              <a:pathLst>
                <a:path w="2830" h="4814" extrusionOk="0">
                  <a:moveTo>
                    <a:pt x="0" y="0"/>
                  </a:moveTo>
                  <a:cubicBezTo>
                    <a:pt x="943" y="0"/>
                    <a:pt x="1691" y="748"/>
                    <a:pt x="1691" y="1691"/>
                  </a:cubicBezTo>
                  <a:lnTo>
                    <a:pt x="1691" y="3122"/>
                  </a:lnTo>
                  <a:cubicBezTo>
                    <a:pt x="1691" y="4033"/>
                    <a:pt x="943" y="4813"/>
                    <a:pt x="0" y="4813"/>
                  </a:cubicBezTo>
                  <a:lnTo>
                    <a:pt x="1138" y="4813"/>
                  </a:lnTo>
                  <a:cubicBezTo>
                    <a:pt x="2081" y="4813"/>
                    <a:pt x="2829" y="4033"/>
                    <a:pt x="2829" y="3122"/>
                  </a:cubicBezTo>
                  <a:lnTo>
                    <a:pt x="2829" y="1691"/>
                  </a:lnTo>
                  <a:cubicBezTo>
                    <a:pt x="2829" y="748"/>
                    <a:pt x="2081" y="0"/>
                    <a:pt x="113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249;p16">
              <a:extLst>
                <a:ext uri="{FF2B5EF4-FFF2-40B4-BE49-F238E27FC236}">
                  <a16:creationId xmlns:a16="http://schemas.microsoft.com/office/drawing/2014/main" id="{93D5ECE8-E737-4A19-873A-0ACB401C3528}"/>
                </a:ext>
              </a:extLst>
            </p:cNvPr>
            <p:cNvSpPr/>
            <p:nvPr/>
          </p:nvSpPr>
          <p:spPr>
            <a:xfrm>
              <a:off x="-1729184" y="2515011"/>
              <a:ext cx="423742" cy="423742"/>
            </a:xfrm>
            <a:custGeom>
              <a:avLst/>
              <a:gdLst/>
              <a:ahLst/>
              <a:cxnLst/>
              <a:rect l="l" t="t" r="r" b="b"/>
              <a:pathLst>
                <a:path w="14440" h="14440" extrusionOk="0">
                  <a:moveTo>
                    <a:pt x="7220" y="1107"/>
                  </a:moveTo>
                  <a:cubicBezTo>
                    <a:pt x="10602" y="1107"/>
                    <a:pt x="13333" y="3838"/>
                    <a:pt x="13333" y="7220"/>
                  </a:cubicBezTo>
                  <a:cubicBezTo>
                    <a:pt x="13333" y="8716"/>
                    <a:pt x="12781" y="10050"/>
                    <a:pt x="11903" y="11123"/>
                  </a:cubicBezTo>
                  <a:lnTo>
                    <a:pt x="3317" y="2538"/>
                  </a:lnTo>
                  <a:cubicBezTo>
                    <a:pt x="4358" y="1659"/>
                    <a:pt x="5724" y="1107"/>
                    <a:pt x="7220" y="1107"/>
                  </a:cubicBezTo>
                  <a:close/>
                  <a:moveTo>
                    <a:pt x="2504" y="3318"/>
                  </a:moveTo>
                  <a:lnTo>
                    <a:pt x="11122" y="11903"/>
                  </a:lnTo>
                  <a:cubicBezTo>
                    <a:pt x="10049" y="12781"/>
                    <a:pt x="8683" y="13301"/>
                    <a:pt x="7220" y="13301"/>
                  </a:cubicBezTo>
                  <a:cubicBezTo>
                    <a:pt x="3838" y="13301"/>
                    <a:pt x="1106" y="10570"/>
                    <a:pt x="1106" y="7220"/>
                  </a:cubicBezTo>
                  <a:cubicBezTo>
                    <a:pt x="1106" y="5724"/>
                    <a:pt x="1626" y="4391"/>
                    <a:pt x="2504" y="3318"/>
                  </a:cubicBezTo>
                  <a:close/>
                  <a:moveTo>
                    <a:pt x="7220" y="1"/>
                  </a:moveTo>
                  <a:cubicBezTo>
                    <a:pt x="3220" y="1"/>
                    <a:pt x="0" y="3220"/>
                    <a:pt x="0" y="7220"/>
                  </a:cubicBezTo>
                  <a:cubicBezTo>
                    <a:pt x="0" y="11188"/>
                    <a:pt x="3220" y="14440"/>
                    <a:pt x="7220" y="14440"/>
                  </a:cubicBezTo>
                  <a:cubicBezTo>
                    <a:pt x="11220" y="14440"/>
                    <a:pt x="14439" y="11220"/>
                    <a:pt x="14439" y="7220"/>
                  </a:cubicBezTo>
                  <a:cubicBezTo>
                    <a:pt x="14439" y="3220"/>
                    <a:pt x="11220" y="1"/>
                    <a:pt x="7220" y="1"/>
                  </a:cubicBezTo>
                  <a:close/>
                </a:path>
              </a:pathLst>
            </a:custGeom>
            <a:solidFill>
              <a:srgbClr val="E555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250;p16">
              <a:extLst>
                <a:ext uri="{FF2B5EF4-FFF2-40B4-BE49-F238E27FC236}">
                  <a16:creationId xmlns:a16="http://schemas.microsoft.com/office/drawing/2014/main" id="{E59C73BB-4BF1-8E46-1D2D-B48A8199CAA3}"/>
                </a:ext>
              </a:extLst>
            </p:cNvPr>
            <p:cNvSpPr/>
            <p:nvPr/>
          </p:nvSpPr>
          <p:spPr>
            <a:xfrm>
              <a:off x="-1534507" y="2515011"/>
              <a:ext cx="229067" cy="423742"/>
            </a:xfrm>
            <a:custGeom>
              <a:avLst/>
              <a:gdLst/>
              <a:ahLst/>
              <a:cxnLst/>
              <a:rect l="l" t="t" r="r" b="b"/>
              <a:pathLst>
                <a:path w="7806" h="14440" extrusionOk="0">
                  <a:moveTo>
                    <a:pt x="0" y="1"/>
                  </a:moveTo>
                  <a:cubicBezTo>
                    <a:pt x="3480" y="294"/>
                    <a:pt x="6244" y="2960"/>
                    <a:pt x="6634" y="6407"/>
                  </a:cubicBezTo>
                  <a:cubicBezTo>
                    <a:pt x="6667" y="6667"/>
                    <a:pt x="6699" y="6928"/>
                    <a:pt x="6699" y="7220"/>
                  </a:cubicBezTo>
                  <a:cubicBezTo>
                    <a:pt x="6699" y="7480"/>
                    <a:pt x="6667" y="7773"/>
                    <a:pt x="6634" y="8033"/>
                  </a:cubicBezTo>
                  <a:cubicBezTo>
                    <a:pt x="6244" y="11448"/>
                    <a:pt x="3480" y="14147"/>
                    <a:pt x="0" y="14407"/>
                  </a:cubicBezTo>
                  <a:cubicBezTo>
                    <a:pt x="196" y="14440"/>
                    <a:pt x="391" y="14440"/>
                    <a:pt x="586" y="14440"/>
                  </a:cubicBezTo>
                  <a:cubicBezTo>
                    <a:pt x="4586" y="14440"/>
                    <a:pt x="7805" y="11188"/>
                    <a:pt x="7805" y="7220"/>
                  </a:cubicBezTo>
                  <a:cubicBezTo>
                    <a:pt x="7805" y="3220"/>
                    <a:pt x="4586" y="1"/>
                    <a:pt x="58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51;p16">
              <a:extLst>
                <a:ext uri="{FF2B5EF4-FFF2-40B4-BE49-F238E27FC236}">
                  <a16:creationId xmlns:a16="http://schemas.microsoft.com/office/drawing/2014/main" id="{2A17DE8C-BCE3-FE60-7202-2F724CB54CC4}"/>
                </a:ext>
              </a:extLst>
            </p:cNvPr>
            <p:cNvSpPr/>
            <p:nvPr/>
          </p:nvSpPr>
          <p:spPr>
            <a:xfrm>
              <a:off x="-1702480" y="2606628"/>
              <a:ext cx="306362" cy="304630"/>
            </a:xfrm>
            <a:custGeom>
              <a:avLst/>
              <a:gdLst/>
              <a:ahLst/>
              <a:cxnLst/>
              <a:rect l="l" t="t" r="r" b="b"/>
              <a:pathLst>
                <a:path w="10440" h="10381" extrusionOk="0">
                  <a:moveTo>
                    <a:pt x="1594" y="1"/>
                  </a:moveTo>
                  <a:cubicBezTo>
                    <a:pt x="1529" y="1"/>
                    <a:pt x="1464" y="33"/>
                    <a:pt x="1432" y="66"/>
                  </a:cubicBezTo>
                  <a:cubicBezTo>
                    <a:pt x="489" y="1204"/>
                    <a:pt x="1" y="2635"/>
                    <a:pt x="1" y="4098"/>
                  </a:cubicBezTo>
                  <a:cubicBezTo>
                    <a:pt x="1" y="5692"/>
                    <a:pt x="586" y="7220"/>
                    <a:pt x="1659" y="8391"/>
                  </a:cubicBezTo>
                  <a:cubicBezTo>
                    <a:pt x="2733" y="9529"/>
                    <a:pt x="4196" y="10245"/>
                    <a:pt x="5789" y="10375"/>
                  </a:cubicBezTo>
                  <a:cubicBezTo>
                    <a:pt x="5920" y="10375"/>
                    <a:pt x="6017" y="10310"/>
                    <a:pt x="6017" y="10179"/>
                  </a:cubicBezTo>
                  <a:cubicBezTo>
                    <a:pt x="6017" y="10049"/>
                    <a:pt x="5920" y="9952"/>
                    <a:pt x="5822" y="9952"/>
                  </a:cubicBezTo>
                  <a:cubicBezTo>
                    <a:pt x="4359" y="9822"/>
                    <a:pt x="2993" y="9171"/>
                    <a:pt x="1985" y="8098"/>
                  </a:cubicBezTo>
                  <a:cubicBezTo>
                    <a:pt x="977" y="6993"/>
                    <a:pt x="424" y="5594"/>
                    <a:pt x="424" y="4098"/>
                  </a:cubicBezTo>
                  <a:cubicBezTo>
                    <a:pt x="424" y="2798"/>
                    <a:pt x="846" y="1562"/>
                    <a:pt x="1627" y="521"/>
                  </a:cubicBezTo>
                  <a:lnTo>
                    <a:pt x="2407" y="1334"/>
                  </a:lnTo>
                  <a:cubicBezTo>
                    <a:pt x="2050" y="1692"/>
                    <a:pt x="1855" y="2147"/>
                    <a:pt x="1855" y="2667"/>
                  </a:cubicBezTo>
                  <a:lnTo>
                    <a:pt x="1855" y="2863"/>
                  </a:lnTo>
                  <a:cubicBezTo>
                    <a:pt x="1855" y="2993"/>
                    <a:pt x="1952" y="3090"/>
                    <a:pt x="2082" y="3090"/>
                  </a:cubicBezTo>
                  <a:cubicBezTo>
                    <a:pt x="2180" y="3090"/>
                    <a:pt x="2277" y="2993"/>
                    <a:pt x="2277" y="2863"/>
                  </a:cubicBezTo>
                  <a:lnTo>
                    <a:pt x="2277" y="2667"/>
                  </a:lnTo>
                  <a:cubicBezTo>
                    <a:pt x="2277" y="2277"/>
                    <a:pt x="2440" y="1920"/>
                    <a:pt x="2733" y="1627"/>
                  </a:cubicBezTo>
                  <a:lnTo>
                    <a:pt x="6635" y="5562"/>
                  </a:lnTo>
                  <a:lnTo>
                    <a:pt x="5107" y="5562"/>
                  </a:lnTo>
                  <a:cubicBezTo>
                    <a:pt x="5009" y="5594"/>
                    <a:pt x="4911" y="5692"/>
                    <a:pt x="4944" y="5822"/>
                  </a:cubicBezTo>
                  <a:cubicBezTo>
                    <a:pt x="5172" y="6765"/>
                    <a:pt x="5497" y="7545"/>
                    <a:pt x="5952" y="8196"/>
                  </a:cubicBezTo>
                  <a:cubicBezTo>
                    <a:pt x="5302" y="7838"/>
                    <a:pt x="4294" y="7123"/>
                    <a:pt x="3708" y="5659"/>
                  </a:cubicBezTo>
                  <a:cubicBezTo>
                    <a:pt x="3708" y="5659"/>
                    <a:pt x="3708" y="5627"/>
                    <a:pt x="3708" y="5627"/>
                  </a:cubicBezTo>
                  <a:lnTo>
                    <a:pt x="3676" y="5627"/>
                  </a:lnTo>
                  <a:cubicBezTo>
                    <a:pt x="3676" y="5627"/>
                    <a:pt x="3676" y="5594"/>
                    <a:pt x="3676" y="5594"/>
                  </a:cubicBezTo>
                  <a:lnTo>
                    <a:pt x="3643" y="5594"/>
                  </a:lnTo>
                  <a:lnTo>
                    <a:pt x="3643" y="5562"/>
                  </a:lnTo>
                  <a:lnTo>
                    <a:pt x="3611" y="5562"/>
                  </a:lnTo>
                  <a:cubicBezTo>
                    <a:pt x="3611" y="5562"/>
                    <a:pt x="3611" y="5562"/>
                    <a:pt x="3578" y="5529"/>
                  </a:cubicBezTo>
                  <a:lnTo>
                    <a:pt x="3546" y="5529"/>
                  </a:lnTo>
                  <a:cubicBezTo>
                    <a:pt x="2830" y="5399"/>
                    <a:pt x="2310" y="4814"/>
                    <a:pt x="2310" y="4066"/>
                  </a:cubicBezTo>
                  <a:lnTo>
                    <a:pt x="2310" y="3871"/>
                  </a:lnTo>
                  <a:cubicBezTo>
                    <a:pt x="2310" y="3741"/>
                    <a:pt x="2212" y="3643"/>
                    <a:pt x="2082" y="3643"/>
                  </a:cubicBezTo>
                  <a:cubicBezTo>
                    <a:pt x="1952" y="3643"/>
                    <a:pt x="1855" y="3741"/>
                    <a:pt x="1855" y="3871"/>
                  </a:cubicBezTo>
                  <a:lnTo>
                    <a:pt x="1855" y="4066"/>
                  </a:lnTo>
                  <a:cubicBezTo>
                    <a:pt x="1855" y="4521"/>
                    <a:pt x="2017" y="4976"/>
                    <a:pt x="2310" y="5334"/>
                  </a:cubicBezTo>
                  <a:cubicBezTo>
                    <a:pt x="2603" y="5627"/>
                    <a:pt x="2960" y="5854"/>
                    <a:pt x="3350" y="5952"/>
                  </a:cubicBezTo>
                  <a:cubicBezTo>
                    <a:pt x="4098" y="7675"/>
                    <a:pt x="5367" y="8423"/>
                    <a:pt x="6082" y="8716"/>
                  </a:cubicBezTo>
                  <a:cubicBezTo>
                    <a:pt x="6115" y="8749"/>
                    <a:pt x="6180" y="8749"/>
                    <a:pt x="6212" y="8749"/>
                  </a:cubicBezTo>
                  <a:cubicBezTo>
                    <a:pt x="6310" y="8749"/>
                    <a:pt x="6440" y="8716"/>
                    <a:pt x="6505" y="8619"/>
                  </a:cubicBezTo>
                  <a:cubicBezTo>
                    <a:pt x="6602" y="8488"/>
                    <a:pt x="6602" y="8326"/>
                    <a:pt x="6505" y="8196"/>
                  </a:cubicBezTo>
                  <a:cubicBezTo>
                    <a:pt x="6017" y="7578"/>
                    <a:pt x="5692" y="6862"/>
                    <a:pt x="5464" y="5984"/>
                  </a:cubicBezTo>
                  <a:lnTo>
                    <a:pt x="7090" y="5984"/>
                  </a:lnTo>
                  <a:lnTo>
                    <a:pt x="9887" y="8781"/>
                  </a:lnTo>
                  <a:cubicBezTo>
                    <a:pt x="8976" y="9432"/>
                    <a:pt x="7936" y="9854"/>
                    <a:pt x="6798" y="9952"/>
                  </a:cubicBezTo>
                  <a:cubicBezTo>
                    <a:pt x="6667" y="9952"/>
                    <a:pt x="6602" y="10049"/>
                    <a:pt x="6602" y="10179"/>
                  </a:cubicBezTo>
                  <a:cubicBezTo>
                    <a:pt x="6602" y="10292"/>
                    <a:pt x="6701" y="10381"/>
                    <a:pt x="6790" y="10381"/>
                  </a:cubicBezTo>
                  <a:cubicBezTo>
                    <a:pt x="6804" y="10381"/>
                    <a:pt x="6817" y="10379"/>
                    <a:pt x="6830" y="10375"/>
                  </a:cubicBezTo>
                  <a:cubicBezTo>
                    <a:pt x="8131" y="10277"/>
                    <a:pt x="9334" y="9789"/>
                    <a:pt x="10342" y="8944"/>
                  </a:cubicBezTo>
                  <a:cubicBezTo>
                    <a:pt x="10407" y="8911"/>
                    <a:pt x="10407" y="8846"/>
                    <a:pt x="10407" y="8781"/>
                  </a:cubicBezTo>
                  <a:cubicBezTo>
                    <a:pt x="10440" y="8749"/>
                    <a:pt x="10407" y="8684"/>
                    <a:pt x="10342" y="8619"/>
                  </a:cubicBezTo>
                  <a:lnTo>
                    <a:pt x="7318" y="5627"/>
                  </a:lnTo>
                  <a:lnTo>
                    <a:pt x="1757" y="66"/>
                  </a:lnTo>
                  <a:cubicBezTo>
                    <a:pt x="1724" y="1"/>
                    <a:pt x="1659" y="1"/>
                    <a:pt x="15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52;p16">
              <a:extLst>
                <a:ext uri="{FF2B5EF4-FFF2-40B4-BE49-F238E27FC236}">
                  <a16:creationId xmlns:a16="http://schemas.microsoft.com/office/drawing/2014/main" id="{7FDB7B96-66E3-1DAA-F02C-9A51CEA58AEC}"/>
                </a:ext>
              </a:extLst>
            </p:cNvPr>
            <p:cNvSpPr/>
            <p:nvPr/>
          </p:nvSpPr>
          <p:spPr>
            <a:xfrm>
              <a:off x="-1735875" y="2508350"/>
              <a:ext cx="437094" cy="437094"/>
            </a:xfrm>
            <a:custGeom>
              <a:avLst/>
              <a:gdLst/>
              <a:ahLst/>
              <a:cxnLst/>
              <a:rect l="l" t="t" r="r" b="b"/>
              <a:pathLst>
                <a:path w="14895" h="14895" extrusionOk="0">
                  <a:moveTo>
                    <a:pt x="7448" y="423"/>
                  </a:moveTo>
                  <a:cubicBezTo>
                    <a:pt x="9334" y="423"/>
                    <a:pt x="11090" y="1171"/>
                    <a:pt x="12391" y="2472"/>
                  </a:cubicBezTo>
                  <a:cubicBezTo>
                    <a:pt x="13724" y="3805"/>
                    <a:pt x="14472" y="5561"/>
                    <a:pt x="14472" y="7447"/>
                  </a:cubicBezTo>
                  <a:cubicBezTo>
                    <a:pt x="14472" y="9301"/>
                    <a:pt x="13724" y="11090"/>
                    <a:pt x="12391" y="12390"/>
                  </a:cubicBezTo>
                  <a:cubicBezTo>
                    <a:pt x="11090" y="13724"/>
                    <a:pt x="9334" y="14439"/>
                    <a:pt x="7448" y="14439"/>
                  </a:cubicBezTo>
                  <a:cubicBezTo>
                    <a:pt x="5562" y="14439"/>
                    <a:pt x="3806" y="13724"/>
                    <a:pt x="2472" y="12390"/>
                  </a:cubicBezTo>
                  <a:cubicBezTo>
                    <a:pt x="1171" y="11057"/>
                    <a:pt x="424" y="9301"/>
                    <a:pt x="424" y="7447"/>
                  </a:cubicBezTo>
                  <a:cubicBezTo>
                    <a:pt x="424" y="5561"/>
                    <a:pt x="1171" y="3805"/>
                    <a:pt x="2472" y="2472"/>
                  </a:cubicBezTo>
                  <a:cubicBezTo>
                    <a:pt x="3806" y="1171"/>
                    <a:pt x="5562" y="423"/>
                    <a:pt x="7448" y="423"/>
                  </a:cubicBezTo>
                  <a:close/>
                  <a:moveTo>
                    <a:pt x="7448" y="0"/>
                  </a:moveTo>
                  <a:cubicBezTo>
                    <a:pt x="5464" y="0"/>
                    <a:pt x="3578" y="781"/>
                    <a:pt x="2180" y="2179"/>
                  </a:cubicBezTo>
                  <a:cubicBezTo>
                    <a:pt x="781" y="3577"/>
                    <a:pt x="1" y="5464"/>
                    <a:pt x="1" y="7447"/>
                  </a:cubicBezTo>
                  <a:cubicBezTo>
                    <a:pt x="1" y="9431"/>
                    <a:pt x="781" y="11317"/>
                    <a:pt x="2180" y="12715"/>
                  </a:cubicBezTo>
                  <a:cubicBezTo>
                    <a:pt x="3578" y="14114"/>
                    <a:pt x="5464" y="14894"/>
                    <a:pt x="7448" y="14894"/>
                  </a:cubicBezTo>
                  <a:cubicBezTo>
                    <a:pt x="9431" y="14894"/>
                    <a:pt x="11318" y="14114"/>
                    <a:pt x="12716" y="12715"/>
                  </a:cubicBezTo>
                  <a:cubicBezTo>
                    <a:pt x="14114" y="11317"/>
                    <a:pt x="14895" y="9431"/>
                    <a:pt x="14895" y="7447"/>
                  </a:cubicBezTo>
                  <a:cubicBezTo>
                    <a:pt x="14895" y="5464"/>
                    <a:pt x="14114" y="3577"/>
                    <a:pt x="12716" y="2179"/>
                  </a:cubicBezTo>
                  <a:cubicBezTo>
                    <a:pt x="11318" y="781"/>
                    <a:pt x="9431" y="0"/>
                    <a:pt x="7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53;p16">
              <a:extLst>
                <a:ext uri="{FF2B5EF4-FFF2-40B4-BE49-F238E27FC236}">
                  <a16:creationId xmlns:a16="http://schemas.microsoft.com/office/drawing/2014/main" id="{1E88C9CA-2E31-1D1E-50B6-308C29AA4037}"/>
                </a:ext>
              </a:extLst>
            </p:cNvPr>
            <p:cNvSpPr/>
            <p:nvPr/>
          </p:nvSpPr>
          <p:spPr>
            <a:xfrm>
              <a:off x="-1638536" y="2541745"/>
              <a:ext cx="306362" cy="305393"/>
            </a:xfrm>
            <a:custGeom>
              <a:avLst/>
              <a:gdLst/>
              <a:ahLst/>
              <a:cxnLst/>
              <a:rect l="l" t="t" r="r" b="b"/>
              <a:pathLst>
                <a:path w="10440" h="10407" extrusionOk="0">
                  <a:moveTo>
                    <a:pt x="4131" y="423"/>
                  </a:moveTo>
                  <a:cubicBezTo>
                    <a:pt x="7383" y="423"/>
                    <a:pt x="10017" y="3057"/>
                    <a:pt x="10017" y="6309"/>
                  </a:cubicBezTo>
                  <a:cubicBezTo>
                    <a:pt x="10017" y="7610"/>
                    <a:pt x="9594" y="8846"/>
                    <a:pt x="8814" y="9886"/>
                  </a:cubicBezTo>
                  <a:lnTo>
                    <a:pt x="7090" y="8163"/>
                  </a:lnTo>
                  <a:cubicBezTo>
                    <a:pt x="7936" y="7968"/>
                    <a:pt x="8586" y="7220"/>
                    <a:pt x="8586" y="6309"/>
                  </a:cubicBezTo>
                  <a:lnTo>
                    <a:pt x="8586" y="4878"/>
                  </a:lnTo>
                  <a:cubicBezTo>
                    <a:pt x="8586" y="3838"/>
                    <a:pt x="7708" y="2960"/>
                    <a:pt x="6667" y="2960"/>
                  </a:cubicBezTo>
                  <a:lnTo>
                    <a:pt x="5464" y="2960"/>
                  </a:lnTo>
                  <a:cubicBezTo>
                    <a:pt x="5334" y="2960"/>
                    <a:pt x="5236" y="3057"/>
                    <a:pt x="5236" y="3187"/>
                  </a:cubicBezTo>
                  <a:cubicBezTo>
                    <a:pt x="5236" y="3318"/>
                    <a:pt x="5334" y="3415"/>
                    <a:pt x="5464" y="3415"/>
                  </a:cubicBezTo>
                  <a:lnTo>
                    <a:pt x="6667" y="3415"/>
                  </a:lnTo>
                  <a:cubicBezTo>
                    <a:pt x="7480" y="3415"/>
                    <a:pt x="8131" y="4065"/>
                    <a:pt x="8131" y="4878"/>
                  </a:cubicBezTo>
                  <a:lnTo>
                    <a:pt x="8131" y="6309"/>
                  </a:lnTo>
                  <a:cubicBezTo>
                    <a:pt x="8131" y="7122"/>
                    <a:pt x="7480" y="7773"/>
                    <a:pt x="6667" y="7773"/>
                  </a:cubicBezTo>
                  <a:lnTo>
                    <a:pt x="2310" y="3415"/>
                  </a:lnTo>
                  <a:lnTo>
                    <a:pt x="4456" y="3415"/>
                  </a:lnTo>
                  <a:cubicBezTo>
                    <a:pt x="4586" y="3415"/>
                    <a:pt x="4684" y="3318"/>
                    <a:pt x="4684" y="3187"/>
                  </a:cubicBezTo>
                  <a:cubicBezTo>
                    <a:pt x="4684" y="3057"/>
                    <a:pt x="4586" y="2960"/>
                    <a:pt x="4456" y="2960"/>
                  </a:cubicBezTo>
                  <a:lnTo>
                    <a:pt x="1887" y="2960"/>
                  </a:lnTo>
                  <a:lnTo>
                    <a:pt x="554" y="1627"/>
                  </a:lnTo>
                  <a:cubicBezTo>
                    <a:pt x="1562" y="846"/>
                    <a:pt x="2830" y="423"/>
                    <a:pt x="4131" y="423"/>
                  </a:cubicBezTo>
                  <a:close/>
                  <a:moveTo>
                    <a:pt x="4131" y="1"/>
                  </a:moveTo>
                  <a:cubicBezTo>
                    <a:pt x="2667" y="1"/>
                    <a:pt x="1204" y="521"/>
                    <a:pt x="98" y="1464"/>
                  </a:cubicBezTo>
                  <a:cubicBezTo>
                    <a:pt x="33" y="1496"/>
                    <a:pt x="1" y="1561"/>
                    <a:pt x="1" y="1627"/>
                  </a:cubicBezTo>
                  <a:cubicBezTo>
                    <a:pt x="1" y="1659"/>
                    <a:pt x="33" y="1724"/>
                    <a:pt x="66" y="1789"/>
                  </a:cubicBezTo>
                  <a:lnTo>
                    <a:pt x="1659" y="3350"/>
                  </a:lnTo>
                  <a:lnTo>
                    <a:pt x="6440" y="8130"/>
                  </a:lnTo>
                  <a:lnTo>
                    <a:pt x="8684" y="10374"/>
                  </a:lnTo>
                  <a:cubicBezTo>
                    <a:pt x="8716" y="10407"/>
                    <a:pt x="8781" y="10407"/>
                    <a:pt x="8814" y="10407"/>
                  </a:cubicBezTo>
                  <a:lnTo>
                    <a:pt x="8846" y="10407"/>
                  </a:lnTo>
                  <a:cubicBezTo>
                    <a:pt x="8879" y="10407"/>
                    <a:pt x="8944" y="10374"/>
                    <a:pt x="8976" y="10342"/>
                  </a:cubicBezTo>
                  <a:cubicBezTo>
                    <a:pt x="9919" y="9204"/>
                    <a:pt x="10440" y="7773"/>
                    <a:pt x="10440" y="6309"/>
                  </a:cubicBezTo>
                  <a:cubicBezTo>
                    <a:pt x="10440" y="4618"/>
                    <a:pt x="9789" y="3025"/>
                    <a:pt x="8586" y="1854"/>
                  </a:cubicBezTo>
                  <a:cubicBezTo>
                    <a:pt x="7415" y="651"/>
                    <a:pt x="5822" y="1"/>
                    <a:pt x="41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DDA19845-6A63-AE75-D2C6-97BB3E77D646}"/>
              </a:ext>
            </a:extLst>
          </p:cNvPr>
          <p:cNvSpPr txBox="1"/>
          <p:nvPr/>
        </p:nvSpPr>
        <p:spPr>
          <a:xfrm>
            <a:off x="4156031" y="1035995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6451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661636" y="2203273"/>
            <a:ext cx="11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Grammar: Modal verbs in first conditional sentences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3BCFC5B3-8AA8-A91C-DBD9-461D456A5B34}"/>
              </a:ext>
            </a:extLst>
          </p:cNvPr>
          <p:cNvGrpSpPr/>
          <p:nvPr/>
        </p:nvGrpSpPr>
        <p:grpSpPr>
          <a:xfrm>
            <a:off x="2786763" y="1200970"/>
            <a:ext cx="6438329" cy="941618"/>
            <a:chOff x="2766630" y="1753239"/>
            <a:chExt cx="6438329" cy="941618"/>
          </a:xfrm>
        </p:grpSpPr>
        <p:sp>
          <p:nvSpPr>
            <p:cNvPr id="34" name="Rounded Rectangle 33"/>
            <p:cNvSpPr/>
            <p:nvPr/>
          </p:nvSpPr>
          <p:spPr>
            <a:xfrm>
              <a:off x="3311098" y="1904878"/>
              <a:ext cx="5893861" cy="625641"/>
            </a:xfrm>
            <a:prstGeom prst="roundRect">
              <a:avLst>
                <a:gd name="adj" fmla="val 42661"/>
              </a:avLst>
            </a:prstGeom>
            <a:solidFill>
              <a:srgbClr val="6D9F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17788" y="1950419"/>
              <a:ext cx="4712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LESSON 3: A CLOSER LOOK 2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66630" y="1753239"/>
              <a:ext cx="990895" cy="941618"/>
              <a:chOff x="2766630" y="1746890"/>
              <a:chExt cx="990895" cy="9416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630" y="1746890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t="5582"/>
              <a:stretch/>
            </p:blipFill>
            <p:spPr>
              <a:xfrm>
                <a:off x="2906617" y="1968106"/>
                <a:ext cx="710920" cy="499184"/>
              </a:xfrm>
              <a:prstGeom prst="rect">
                <a:avLst/>
              </a:prstGeom>
            </p:spPr>
          </p:pic>
        </p:grpSp>
      </p:grpSp>
      <p:pic>
        <p:nvPicPr>
          <p:cNvPr id="273" name="Picture 272">
            <a:extLst>
              <a:ext uri="{FF2B5EF4-FFF2-40B4-BE49-F238E27FC236}">
                <a16:creationId xmlns:a16="http://schemas.microsoft.com/office/drawing/2014/main" id="{8EFF2278-BBB2-2DFB-CECE-DABA4876E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713" y="2903404"/>
            <a:ext cx="4053047" cy="377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7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8493" y="125008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79800" y="203846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8493" y="364263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9800" y="5193084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44281"/>
            <a:ext cx="5758576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B.I.N.G.O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18767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Modal verbs in first conditional sentences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1" cy="205246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 correct form of each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Circle the correct modal verbs to complete the following sentences.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first half of the sentence in A with the second half in B.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you say in each situation below? Use first conditional sentences with modal verbs.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8504" y="5000086"/>
            <a:ext cx="5743692" cy="65093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sentences with your own ideas using the modal verbs you have learnt.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04407" y="1556183"/>
            <a:ext cx="1493350" cy="48227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86450" y="2347265"/>
            <a:ext cx="1493350" cy="129536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04407" y="3943355"/>
            <a:ext cx="1493350" cy="124972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8492" y="5893956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486450" y="5493808"/>
            <a:ext cx="1493351" cy="40014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13148"/>
            <a:ext cx="5758576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25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5FBF06-B8AC-ED0A-B853-E4001E4955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8356" y="913834"/>
          <a:ext cx="11449921" cy="592950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47257">
                  <a:extLst>
                    <a:ext uri="{9D8B030D-6E8A-4147-A177-3AD203B41FA5}">
                      <a16:colId xmlns:a16="http://schemas.microsoft.com/office/drawing/2014/main" val="2835052931"/>
                    </a:ext>
                  </a:extLst>
                </a:gridCol>
                <a:gridCol w="4425052">
                  <a:extLst>
                    <a:ext uri="{9D8B030D-6E8A-4147-A177-3AD203B41FA5}">
                      <a16:colId xmlns:a16="http://schemas.microsoft.com/office/drawing/2014/main" val="1823884427"/>
                    </a:ext>
                  </a:extLst>
                </a:gridCol>
                <a:gridCol w="3898238">
                  <a:extLst>
                    <a:ext uri="{9D8B030D-6E8A-4147-A177-3AD203B41FA5}">
                      <a16:colId xmlns:a16="http://schemas.microsoft.com/office/drawing/2014/main" val="183654722"/>
                    </a:ext>
                  </a:extLst>
                </a:gridCol>
                <a:gridCol w="2079374">
                  <a:extLst>
                    <a:ext uri="{9D8B030D-6E8A-4147-A177-3AD203B41FA5}">
                      <a16:colId xmlns:a16="http://schemas.microsoft.com/office/drawing/2014/main" val="1981262887"/>
                    </a:ext>
                  </a:extLst>
                </a:gridCol>
              </a:tblGrid>
              <a:tr h="449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IF -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1BF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dirty="0">
                          <a:solidFill>
                            <a:schemeClr val="lt1"/>
                          </a:solidFill>
                          <a:latin typeface="Fira Sans Extra Condensed Medium"/>
                          <a:ea typeface="Fira Sans Extra Condensed Medium"/>
                          <a:cs typeface="Fira Sans Extra Condensed Medium"/>
                          <a:sym typeface="Fira Sans Extra Condensed Medium"/>
                        </a:rPr>
                        <a:t>MAIN CLAUSE</a:t>
                      </a:r>
                      <a:endParaRPr sz="2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41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lt1"/>
                        </a:solidFill>
                        <a:latin typeface="Fira Sans Extra Condensed Medium"/>
                        <a:ea typeface="Fira Sans Extra Condensed Medium"/>
                        <a:cs typeface="Fira Sans Extra Condensed Medium"/>
                        <a:sym typeface="Fira Sans Extra Condensed Medium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28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300819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do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physical exercise regularly,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Your health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will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improve.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075317"/>
                  </a:ext>
                </a:extLst>
              </a:tr>
              <a:tr h="793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she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trains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harder,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she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run faster than you.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726487"/>
                  </a:ext>
                </a:extLst>
              </a:tr>
              <a:tr h="7758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finish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your paper,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can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hand it in and leave for home.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89380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have good mental health,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should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balance your study and life.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749437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he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is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good at IT,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he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may / might 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get a good job.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43614"/>
                  </a:ext>
                </a:extLst>
              </a:tr>
              <a:tr h="79380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If you </a:t>
                      </a:r>
                      <a:r>
                        <a:rPr lang="en-US" sz="2400" u="sng" dirty="0">
                          <a:solidFill>
                            <a:srgbClr val="0070C0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want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to manage your time effectively,</a:t>
                      </a:r>
                      <a:endParaRPr sz="24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you </a:t>
                      </a:r>
                      <a:r>
                        <a:rPr lang="en-US" sz="2400" b="1" dirty="0">
                          <a:solidFill>
                            <a:srgbClr val="F26648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must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 get rid of all the distractions.</a:t>
                      </a: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>
                        <a:solidFill>
                          <a:schemeClr val="dk1"/>
                        </a:solidFill>
                        <a:latin typeface="+mn-lt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109725" marR="1097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358009"/>
                  </a:ext>
                </a:extLst>
              </a:tr>
            </a:tbl>
          </a:graphicData>
        </a:graphic>
      </p:graphicFrame>
      <p:grpSp>
        <p:nvGrpSpPr>
          <p:cNvPr id="9" name="Google Shape;1935;p34">
            <a:extLst>
              <a:ext uri="{FF2B5EF4-FFF2-40B4-BE49-F238E27FC236}">
                <a16:creationId xmlns:a16="http://schemas.microsoft.com/office/drawing/2014/main" id="{D7BBE63B-7FCD-3860-FD34-1CB471070FFA}"/>
              </a:ext>
            </a:extLst>
          </p:cNvPr>
          <p:cNvGrpSpPr/>
          <p:nvPr/>
        </p:nvGrpSpPr>
        <p:grpSpPr>
          <a:xfrm>
            <a:off x="812352" y="1518050"/>
            <a:ext cx="734767" cy="736310"/>
            <a:chOff x="-559375" y="2410325"/>
            <a:chExt cx="559375" cy="560550"/>
          </a:xfrm>
        </p:grpSpPr>
        <p:sp>
          <p:nvSpPr>
            <p:cNvPr id="11" name="Google Shape;1936;p34">
              <a:extLst>
                <a:ext uri="{FF2B5EF4-FFF2-40B4-BE49-F238E27FC236}">
                  <a16:creationId xmlns:a16="http://schemas.microsoft.com/office/drawing/2014/main" id="{96F165D5-BD7F-762B-43A3-333EF99F9FC2}"/>
                </a:ext>
              </a:extLst>
            </p:cNvPr>
            <p:cNvSpPr/>
            <p:nvPr/>
          </p:nvSpPr>
          <p:spPr>
            <a:xfrm>
              <a:off x="-551250" y="2597675"/>
              <a:ext cx="543125" cy="364250"/>
            </a:xfrm>
            <a:custGeom>
              <a:avLst/>
              <a:gdLst/>
              <a:ahLst/>
              <a:cxnLst/>
              <a:rect l="l" t="t" r="r" b="b"/>
              <a:pathLst>
                <a:path w="21725" h="14570" extrusionOk="0">
                  <a:moveTo>
                    <a:pt x="424" y="1"/>
                  </a:moveTo>
                  <a:cubicBezTo>
                    <a:pt x="196" y="1"/>
                    <a:pt x="1" y="196"/>
                    <a:pt x="1" y="423"/>
                  </a:cubicBezTo>
                  <a:lnTo>
                    <a:pt x="1" y="14147"/>
                  </a:lnTo>
                  <a:cubicBezTo>
                    <a:pt x="1" y="14374"/>
                    <a:pt x="196" y="14569"/>
                    <a:pt x="424" y="14569"/>
                  </a:cubicBezTo>
                  <a:lnTo>
                    <a:pt x="10017" y="14569"/>
                  </a:lnTo>
                  <a:cubicBezTo>
                    <a:pt x="10228" y="14293"/>
                    <a:pt x="10545" y="14155"/>
                    <a:pt x="10862" y="14155"/>
                  </a:cubicBezTo>
                  <a:cubicBezTo>
                    <a:pt x="11180" y="14155"/>
                    <a:pt x="11497" y="14293"/>
                    <a:pt x="11708" y="14569"/>
                  </a:cubicBezTo>
                  <a:lnTo>
                    <a:pt x="21301" y="14569"/>
                  </a:lnTo>
                  <a:cubicBezTo>
                    <a:pt x="21529" y="14569"/>
                    <a:pt x="21724" y="14374"/>
                    <a:pt x="21724" y="14147"/>
                  </a:cubicBezTo>
                  <a:lnTo>
                    <a:pt x="21724" y="423"/>
                  </a:lnTo>
                  <a:cubicBezTo>
                    <a:pt x="21724" y="196"/>
                    <a:pt x="21529" y="1"/>
                    <a:pt x="2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37;p34">
              <a:extLst>
                <a:ext uri="{FF2B5EF4-FFF2-40B4-BE49-F238E27FC236}">
                  <a16:creationId xmlns:a16="http://schemas.microsoft.com/office/drawing/2014/main" id="{7B7C6E5B-8473-6C04-D484-DDCF820ACA86}"/>
                </a:ext>
              </a:extLst>
            </p:cNvPr>
            <p:cNvSpPr/>
            <p:nvPr/>
          </p:nvSpPr>
          <p:spPr>
            <a:xfrm>
              <a:off x="-62625" y="2597675"/>
              <a:ext cx="54500" cy="364250"/>
            </a:xfrm>
            <a:custGeom>
              <a:avLst/>
              <a:gdLst/>
              <a:ahLst/>
              <a:cxnLst/>
              <a:rect l="l" t="t" r="r" b="b"/>
              <a:pathLst>
                <a:path w="2180" h="14570" extrusionOk="0">
                  <a:moveTo>
                    <a:pt x="0" y="1"/>
                  </a:moveTo>
                  <a:cubicBezTo>
                    <a:pt x="228" y="1"/>
                    <a:pt x="423" y="196"/>
                    <a:pt x="423" y="423"/>
                  </a:cubicBezTo>
                  <a:lnTo>
                    <a:pt x="423" y="14147"/>
                  </a:lnTo>
                  <a:cubicBezTo>
                    <a:pt x="423" y="14374"/>
                    <a:pt x="228" y="14569"/>
                    <a:pt x="0" y="14569"/>
                  </a:cubicBezTo>
                  <a:lnTo>
                    <a:pt x="1756" y="14569"/>
                  </a:lnTo>
                  <a:cubicBezTo>
                    <a:pt x="1984" y="14569"/>
                    <a:pt x="2179" y="14374"/>
                    <a:pt x="2179" y="14147"/>
                  </a:cubicBezTo>
                  <a:lnTo>
                    <a:pt x="2179" y="423"/>
                  </a:lnTo>
                  <a:cubicBezTo>
                    <a:pt x="2179" y="196"/>
                    <a:pt x="1984" y="1"/>
                    <a:pt x="175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38;p34">
              <a:extLst>
                <a:ext uri="{FF2B5EF4-FFF2-40B4-BE49-F238E27FC236}">
                  <a16:creationId xmlns:a16="http://schemas.microsoft.com/office/drawing/2014/main" id="{40791E99-A7CE-3192-05CE-F81F3D6EB76E}"/>
                </a:ext>
              </a:extLst>
            </p:cNvPr>
            <p:cNvSpPr/>
            <p:nvPr/>
          </p:nvSpPr>
          <p:spPr>
            <a:xfrm>
              <a:off x="-515475" y="2648900"/>
              <a:ext cx="471575" cy="279700"/>
            </a:xfrm>
            <a:custGeom>
              <a:avLst/>
              <a:gdLst/>
              <a:ahLst/>
              <a:cxnLst/>
              <a:rect l="l" t="t" r="r" b="b"/>
              <a:pathLst>
                <a:path w="18863" h="11188" extrusionOk="0">
                  <a:moveTo>
                    <a:pt x="1" y="0"/>
                  </a:moveTo>
                  <a:lnTo>
                    <a:pt x="1" y="11187"/>
                  </a:lnTo>
                  <a:lnTo>
                    <a:pt x="18862" y="11187"/>
                  </a:lnTo>
                  <a:lnTo>
                    <a:pt x="188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39;p34">
              <a:extLst>
                <a:ext uri="{FF2B5EF4-FFF2-40B4-BE49-F238E27FC236}">
                  <a16:creationId xmlns:a16="http://schemas.microsoft.com/office/drawing/2014/main" id="{F2152023-E077-4CEF-433B-02DBC457E947}"/>
                </a:ext>
              </a:extLst>
            </p:cNvPr>
            <p:cNvSpPr/>
            <p:nvPr/>
          </p:nvSpPr>
          <p:spPr>
            <a:xfrm>
              <a:off x="-515475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905" y="0"/>
                  </a:moveTo>
                  <a:cubicBezTo>
                    <a:pt x="2111" y="0"/>
                    <a:pt x="1" y="997"/>
                    <a:pt x="1" y="997"/>
                  </a:cubicBezTo>
                  <a:lnTo>
                    <a:pt x="1" y="13582"/>
                  </a:lnTo>
                  <a:cubicBezTo>
                    <a:pt x="1527" y="13051"/>
                    <a:pt x="2895" y="12855"/>
                    <a:pt x="4086" y="12855"/>
                  </a:cubicBezTo>
                  <a:cubicBezTo>
                    <a:pt x="7487" y="12855"/>
                    <a:pt x="9431" y="14460"/>
                    <a:pt x="9431" y="14460"/>
                  </a:cubicBezTo>
                  <a:lnTo>
                    <a:pt x="9431" y="997"/>
                  </a:lnTo>
                  <a:cubicBezTo>
                    <a:pt x="7871" y="249"/>
                    <a:pt x="6302" y="0"/>
                    <a:pt x="4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0;p34">
              <a:extLst>
                <a:ext uri="{FF2B5EF4-FFF2-40B4-BE49-F238E27FC236}">
                  <a16:creationId xmlns:a16="http://schemas.microsoft.com/office/drawing/2014/main" id="{CCC2AE31-C462-710A-F6C0-DC1C2DF8A28B}"/>
                </a:ext>
              </a:extLst>
            </p:cNvPr>
            <p:cNvSpPr/>
            <p:nvPr/>
          </p:nvSpPr>
          <p:spPr>
            <a:xfrm>
              <a:off x="-461000" y="2450525"/>
              <a:ext cx="181325" cy="474000"/>
            </a:xfrm>
            <a:custGeom>
              <a:avLst/>
              <a:gdLst/>
              <a:ahLst/>
              <a:cxnLst/>
              <a:rect l="l" t="t" r="r" b="b"/>
              <a:pathLst>
                <a:path w="7253" h="18960" extrusionOk="0">
                  <a:moveTo>
                    <a:pt x="1" y="1"/>
                  </a:moveTo>
                  <a:lnTo>
                    <a:pt x="1" y="13269"/>
                  </a:lnTo>
                  <a:cubicBezTo>
                    <a:pt x="5204" y="14374"/>
                    <a:pt x="7252" y="18959"/>
                    <a:pt x="7252" y="18959"/>
                  </a:cubicBezTo>
                  <a:lnTo>
                    <a:pt x="7252" y="5691"/>
                  </a:lnTo>
                  <a:cubicBezTo>
                    <a:pt x="7252" y="5691"/>
                    <a:pt x="5204" y="1106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41;p34">
              <a:extLst>
                <a:ext uri="{FF2B5EF4-FFF2-40B4-BE49-F238E27FC236}">
                  <a16:creationId xmlns:a16="http://schemas.microsoft.com/office/drawing/2014/main" id="{306ECA1B-39D7-D645-74C1-7AAD22D71F20}"/>
                </a:ext>
              </a:extLst>
            </p:cNvPr>
            <p:cNvSpPr/>
            <p:nvPr/>
          </p:nvSpPr>
          <p:spPr>
            <a:xfrm>
              <a:off x="-406525" y="2418825"/>
              <a:ext cx="130100" cy="505700"/>
            </a:xfrm>
            <a:custGeom>
              <a:avLst/>
              <a:gdLst/>
              <a:ahLst/>
              <a:cxnLst/>
              <a:rect l="l" t="t" r="r" b="b"/>
              <a:pathLst>
                <a:path w="5204" h="20228" extrusionOk="0">
                  <a:moveTo>
                    <a:pt x="0" y="0"/>
                  </a:moveTo>
                  <a:lnTo>
                    <a:pt x="0" y="13268"/>
                  </a:lnTo>
                  <a:cubicBezTo>
                    <a:pt x="4832" y="14295"/>
                    <a:pt x="5065" y="19415"/>
                    <a:pt x="5073" y="20142"/>
                  </a:cubicBezTo>
                  <a:lnTo>
                    <a:pt x="5073" y="20142"/>
                  </a:lnTo>
                  <a:lnTo>
                    <a:pt x="5073" y="6959"/>
                  </a:lnTo>
                  <a:cubicBezTo>
                    <a:pt x="5073" y="6959"/>
                    <a:pt x="5204" y="1106"/>
                    <a:pt x="0" y="0"/>
                  </a:cubicBezTo>
                  <a:close/>
                  <a:moveTo>
                    <a:pt x="5073" y="20142"/>
                  </a:moveTo>
                  <a:lnTo>
                    <a:pt x="5073" y="20227"/>
                  </a:lnTo>
                  <a:cubicBezTo>
                    <a:pt x="5073" y="20227"/>
                    <a:pt x="5074" y="20198"/>
                    <a:pt x="5073" y="201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42;p34">
              <a:extLst>
                <a:ext uri="{FF2B5EF4-FFF2-40B4-BE49-F238E27FC236}">
                  <a16:creationId xmlns:a16="http://schemas.microsoft.com/office/drawing/2014/main" id="{4F182F88-C787-5BEF-4EFB-6F1365A44DA4}"/>
                </a:ext>
              </a:extLst>
            </p:cNvPr>
            <p:cNvSpPr/>
            <p:nvPr/>
          </p:nvSpPr>
          <p:spPr>
            <a:xfrm>
              <a:off x="-279700" y="2563000"/>
              <a:ext cx="235800" cy="361525"/>
            </a:xfrm>
            <a:custGeom>
              <a:avLst/>
              <a:gdLst/>
              <a:ahLst/>
              <a:cxnLst/>
              <a:rect l="l" t="t" r="r" b="b"/>
              <a:pathLst>
                <a:path w="9432" h="14461" extrusionOk="0">
                  <a:moveTo>
                    <a:pt x="4527" y="0"/>
                  </a:moveTo>
                  <a:cubicBezTo>
                    <a:pt x="3130" y="0"/>
                    <a:pt x="1561" y="249"/>
                    <a:pt x="0" y="997"/>
                  </a:cubicBezTo>
                  <a:lnTo>
                    <a:pt x="0" y="14460"/>
                  </a:lnTo>
                  <a:cubicBezTo>
                    <a:pt x="0" y="14460"/>
                    <a:pt x="1945" y="12855"/>
                    <a:pt x="5346" y="12855"/>
                  </a:cubicBezTo>
                  <a:cubicBezTo>
                    <a:pt x="6537" y="12855"/>
                    <a:pt x="7905" y="13051"/>
                    <a:pt x="9431" y="13582"/>
                  </a:cubicBezTo>
                  <a:lnTo>
                    <a:pt x="9431" y="997"/>
                  </a:lnTo>
                  <a:cubicBezTo>
                    <a:pt x="9431" y="997"/>
                    <a:pt x="7321" y="0"/>
                    <a:pt x="4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43;p34">
              <a:extLst>
                <a:ext uri="{FF2B5EF4-FFF2-40B4-BE49-F238E27FC236}">
                  <a16:creationId xmlns:a16="http://schemas.microsoft.com/office/drawing/2014/main" id="{398309DC-B3E4-F0EA-327B-C4A9EE74EFAC}"/>
                </a:ext>
              </a:extLst>
            </p:cNvPr>
            <p:cNvSpPr/>
            <p:nvPr/>
          </p:nvSpPr>
          <p:spPr>
            <a:xfrm>
              <a:off x="-279700" y="2516375"/>
              <a:ext cx="203275" cy="408150"/>
            </a:xfrm>
            <a:custGeom>
              <a:avLst/>
              <a:gdLst/>
              <a:ahLst/>
              <a:cxnLst/>
              <a:rect l="l" t="t" r="r" b="b"/>
              <a:pathLst>
                <a:path w="8131" h="16326" extrusionOk="0">
                  <a:moveTo>
                    <a:pt x="8130" y="1"/>
                  </a:moveTo>
                  <a:cubicBezTo>
                    <a:pt x="2862" y="1"/>
                    <a:pt x="0" y="3057"/>
                    <a:pt x="0" y="3057"/>
                  </a:cubicBezTo>
                  <a:lnTo>
                    <a:pt x="0" y="16325"/>
                  </a:lnTo>
                  <a:cubicBezTo>
                    <a:pt x="0" y="16325"/>
                    <a:pt x="2862" y="13269"/>
                    <a:pt x="8130" y="13269"/>
                  </a:cubicBezTo>
                  <a:lnTo>
                    <a:pt x="81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44;p34">
              <a:extLst>
                <a:ext uri="{FF2B5EF4-FFF2-40B4-BE49-F238E27FC236}">
                  <a16:creationId xmlns:a16="http://schemas.microsoft.com/office/drawing/2014/main" id="{667D3DF0-B223-C6AC-C573-9B0CC76FEB5F}"/>
                </a:ext>
              </a:extLst>
            </p:cNvPr>
            <p:cNvSpPr/>
            <p:nvPr/>
          </p:nvSpPr>
          <p:spPr>
            <a:xfrm>
              <a:off x="-559375" y="2410325"/>
              <a:ext cx="559375" cy="560550"/>
            </a:xfrm>
            <a:custGeom>
              <a:avLst/>
              <a:gdLst/>
              <a:ahLst/>
              <a:cxnLst/>
              <a:rect l="l" t="t" r="r" b="b"/>
              <a:pathLst>
                <a:path w="22375" h="22422" extrusionOk="0">
                  <a:moveTo>
                    <a:pt x="6440" y="763"/>
                  </a:moveTo>
                  <a:cubicBezTo>
                    <a:pt x="8228" y="1218"/>
                    <a:pt x="9692" y="2552"/>
                    <a:pt x="10277" y="4340"/>
                  </a:cubicBezTo>
                  <a:cubicBezTo>
                    <a:pt x="10635" y="5283"/>
                    <a:pt x="10830" y="6291"/>
                    <a:pt x="10862" y="7299"/>
                  </a:cubicBezTo>
                  <a:lnTo>
                    <a:pt x="10862" y="17250"/>
                  </a:lnTo>
                  <a:cubicBezTo>
                    <a:pt x="10114" y="15299"/>
                    <a:pt x="8488" y="13836"/>
                    <a:pt x="6440" y="13348"/>
                  </a:cubicBezTo>
                  <a:lnTo>
                    <a:pt x="6440" y="763"/>
                  </a:lnTo>
                  <a:close/>
                  <a:moveTo>
                    <a:pt x="4228" y="2031"/>
                  </a:moveTo>
                  <a:cubicBezTo>
                    <a:pt x="4749" y="2161"/>
                    <a:pt x="5269" y="2324"/>
                    <a:pt x="5757" y="2552"/>
                  </a:cubicBezTo>
                  <a:lnTo>
                    <a:pt x="5789" y="2552"/>
                  </a:lnTo>
                  <a:lnTo>
                    <a:pt x="5789" y="13608"/>
                  </a:lnTo>
                  <a:cubicBezTo>
                    <a:pt x="5789" y="13771"/>
                    <a:pt x="5887" y="13901"/>
                    <a:pt x="6049" y="13933"/>
                  </a:cubicBezTo>
                  <a:cubicBezTo>
                    <a:pt x="8033" y="14291"/>
                    <a:pt x="9627" y="15690"/>
                    <a:pt x="10277" y="17608"/>
                  </a:cubicBezTo>
                  <a:cubicBezTo>
                    <a:pt x="10472" y="18096"/>
                    <a:pt x="10602" y="18616"/>
                    <a:pt x="10700" y="19137"/>
                  </a:cubicBezTo>
                  <a:cubicBezTo>
                    <a:pt x="10407" y="18714"/>
                    <a:pt x="10082" y="18291"/>
                    <a:pt x="9724" y="17901"/>
                  </a:cubicBezTo>
                  <a:cubicBezTo>
                    <a:pt x="8293" y="16275"/>
                    <a:pt x="6375" y="15137"/>
                    <a:pt x="4228" y="14616"/>
                  </a:cubicBezTo>
                  <a:lnTo>
                    <a:pt x="4228" y="6389"/>
                  </a:lnTo>
                  <a:lnTo>
                    <a:pt x="4228" y="2031"/>
                  </a:lnTo>
                  <a:close/>
                  <a:moveTo>
                    <a:pt x="3610" y="6812"/>
                  </a:moveTo>
                  <a:lnTo>
                    <a:pt x="3610" y="14877"/>
                  </a:lnTo>
                  <a:cubicBezTo>
                    <a:pt x="3610" y="15039"/>
                    <a:pt x="3708" y="15169"/>
                    <a:pt x="3871" y="15202"/>
                  </a:cubicBezTo>
                  <a:cubicBezTo>
                    <a:pt x="5952" y="15657"/>
                    <a:pt x="7838" y="16763"/>
                    <a:pt x="9236" y="18356"/>
                  </a:cubicBezTo>
                  <a:cubicBezTo>
                    <a:pt x="9627" y="18746"/>
                    <a:pt x="9952" y="19169"/>
                    <a:pt x="10244" y="19624"/>
                  </a:cubicBezTo>
                  <a:cubicBezTo>
                    <a:pt x="9789" y="19397"/>
                    <a:pt x="9269" y="19202"/>
                    <a:pt x="8748" y="19039"/>
                  </a:cubicBezTo>
                  <a:cubicBezTo>
                    <a:pt x="7768" y="18776"/>
                    <a:pt x="6755" y="18644"/>
                    <a:pt x="5741" y="18644"/>
                  </a:cubicBezTo>
                  <a:cubicBezTo>
                    <a:pt x="4502" y="18644"/>
                    <a:pt x="3262" y="18841"/>
                    <a:pt x="2082" y="19234"/>
                  </a:cubicBezTo>
                  <a:lnTo>
                    <a:pt x="2082" y="7299"/>
                  </a:lnTo>
                  <a:cubicBezTo>
                    <a:pt x="2570" y="7104"/>
                    <a:pt x="3090" y="6942"/>
                    <a:pt x="3610" y="6812"/>
                  </a:cubicBezTo>
                  <a:close/>
                  <a:moveTo>
                    <a:pt x="18992" y="4568"/>
                  </a:moveTo>
                  <a:lnTo>
                    <a:pt x="18992" y="7917"/>
                  </a:lnTo>
                  <a:cubicBezTo>
                    <a:pt x="18960" y="8161"/>
                    <a:pt x="19139" y="8283"/>
                    <a:pt x="19317" y="8283"/>
                  </a:cubicBezTo>
                  <a:cubicBezTo>
                    <a:pt x="19496" y="8283"/>
                    <a:pt x="19675" y="8161"/>
                    <a:pt x="19643" y="7917"/>
                  </a:cubicBezTo>
                  <a:lnTo>
                    <a:pt x="19643" y="7072"/>
                  </a:lnTo>
                  <a:cubicBezTo>
                    <a:pt x="19935" y="7169"/>
                    <a:pt x="20163" y="7234"/>
                    <a:pt x="20293" y="7299"/>
                  </a:cubicBezTo>
                  <a:lnTo>
                    <a:pt x="20293" y="19234"/>
                  </a:lnTo>
                  <a:cubicBezTo>
                    <a:pt x="19095" y="18842"/>
                    <a:pt x="17844" y="18633"/>
                    <a:pt x="16582" y="18633"/>
                  </a:cubicBezTo>
                  <a:cubicBezTo>
                    <a:pt x="15858" y="18633"/>
                    <a:pt x="15130" y="18702"/>
                    <a:pt x="14407" y="18844"/>
                  </a:cubicBezTo>
                  <a:cubicBezTo>
                    <a:pt x="15968" y="18161"/>
                    <a:pt x="17626" y="17836"/>
                    <a:pt x="19285" y="17836"/>
                  </a:cubicBezTo>
                  <a:cubicBezTo>
                    <a:pt x="19480" y="17836"/>
                    <a:pt x="19610" y="17673"/>
                    <a:pt x="19610" y="17511"/>
                  </a:cubicBezTo>
                  <a:lnTo>
                    <a:pt x="19610" y="9934"/>
                  </a:lnTo>
                  <a:cubicBezTo>
                    <a:pt x="19594" y="9738"/>
                    <a:pt x="19447" y="9641"/>
                    <a:pt x="19297" y="9641"/>
                  </a:cubicBezTo>
                  <a:cubicBezTo>
                    <a:pt x="19147" y="9641"/>
                    <a:pt x="18992" y="9738"/>
                    <a:pt x="18960" y="9934"/>
                  </a:cubicBezTo>
                  <a:lnTo>
                    <a:pt x="18960" y="17185"/>
                  </a:lnTo>
                  <a:cubicBezTo>
                    <a:pt x="16911" y="17218"/>
                    <a:pt x="14895" y="17771"/>
                    <a:pt x="13106" y="18746"/>
                  </a:cubicBezTo>
                  <a:cubicBezTo>
                    <a:pt x="12521" y="19072"/>
                    <a:pt x="12000" y="19429"/>
                    <a:pt x="11480" y="19852"/>
                  </a:cubicBezTo>
                  <a:lnTo>
                    <a:pt x="11480" y="7430"/>
                  </a:lnTo>
                  <a:cubicBezTo>
                    <a:pt x="13561" y="5608"/>
                    <a:pt x="16228" y="4600"/>
                    <a:pt x="18960" y="4600"/>
                  </a:cubicBezTo>
                  <a:lnTo>
                    <a:pt x="18992" y="4568"/>
                  </a:lnTo>
                  <a:close/>
                  <a:moveTo>
                    <a:pt x="5784" y="19304"/>
                  </a:moveTo>
                  <a:cubicBezTo>
                    <a:pt x="6711" y="19304"/>
                    <a:pt x="7641" y="19422"/>
                    <a:pt x="8553" y="19657"/>
                  </a:cubicBezTo>
                  <a:cubicBezTo>
                    <a:pt x="9139" y="19852"/>
                    <a:pt x="9757" y="20080"/>
                    <a:pt x="10309" y="20405"/>
                  </a:cubicBezTo>
                  <a:lnTo>
                    <a:pt x="2082" y="20405"/>
                  </a:lnTo>
                  <a:lnTo>
                    <a:pt x="2082" y="19950"/>
                  </a:lnTo>
                  <a:cubicBezTo>
                    <a:pt x="3279" y="19519"/>
                    <a:pt x="4529" y="19304"/>
                    <a:pt x="5784" y="19304"/>
                  </a:cubicBezTo>
                  <a:close/>
                  <a:moveTo>
                    <a:pt x="16672" y="19300"/>
                  </a:moveTo>
                  <a:cubicBezTo>
                    <a:pt x="17902" y="19300"/>
                    <a:pt x="19128" y="19513"/>
                    <a:pt x="20293" y="19950"/>
                  </a:cubicBezTo>
                  <a:lnTo>
                    <a:pt x="20293" y="20405"/>
                  </a:lnTo>
                  <a:lnTo>
                    <a:pt x="12065" y="20405"/>
                  </a:lnTo>
                  <a:cubicBezTo>
                    <a:pt x="12618" y="20080"/>
                    <a:pt x="13204" y="19852"/>
                    <a:pt x="13789" y="19689"/>
                  </a:cubicBezTo>
                  <a:cubicBezTo>
                    <a:pt x="14734" y="19432"/>
                    <a:pt x="15704" y="19300"/>
                    <a:pt x="16672" y="19300"/>
                  </a:cubicBezTo>
                  <a:close/>
                  <a:moveTo>
                    <a:pt x="6122" y="1"/>
                  </a:moveTo>
                  <a:cubicBezTo>
                    <a:pt x="5953" y="1"/>
                    <a:pt x="5789" y="147"/>
                    <a:pt x="5789" y="340"/>
                  </a:cubicBezTo>
                  <a:lnTo>
                    <a:pt x="5789" y="1836"/>
                  </a:lnTo>
                  <a:cubicBezTo>
                    <a:pt x="5236" y="1609"/>
                    <a:pt x="4618" y="1413"/>
                    <a:pt x="4001" y="1283"/>
                  </a:cubicBezTo>
                  <a:cubicBezTo>
                    <a:pt x="3984" y="1281"/>
                    <a:pt x="3967" y="1279"/>
                    <a:pt x="3950" y="1279"/>
                  </a:cubicBezTo>
                  <a:cubicBezTo>
                    <a:pt x="3773" y="1279"/>
                    <a:pt x="3610" y="1430"/>
                    <a:pt x="3610" y="1609"/>
                  </a:cubicBezTo>
                  <a:lnTo>
                    <a:pt x="3610" y="6129"/>
                  </a:lnTo>
                  <a:cubicBezTo>
                    <a:pt x="2927" y="6291"/>
                    <a:pt x="2245" y="6519"/>
                    <a:pt x="1594" y="6779"/>
                  </a:cubicBezTo>
                  <a:cubicBezTo>
                    <a:pt x="1464" y="6877"/>
                    <a:pt x="1399" y="7007"/>
                    <a:pt x="1432" y="7169"/>
                  </a:cubicBezTo>
                  <a:lnTo>
                    <a:pt x="749" y="7169"/>
                  </a:lnTo>
                  <a:cubicBezTo>
                    <a:pt x="326" y="7169"/>
                    <a:pt x="1" y="7495"/>
                    <a:pt x="1" y="7917"/>
                  </a:cubicBezTo>
                  <a:lnTo>
                    <a:pt x="1" y="17966"/>
                  </a:lnTo>
                  <a:cubicBezTo>
                    <a:pt x="17" y="18161"/>
                    <a:pt x="171" y="18259"/>
                    <a:pt x="326" y="18259"/>
                  </a:cubicBezTo>
                  <a:cubicBezTo>
                    <a:pt x="480" y="18259"/>
                    <a:pt x="635" y="18161"/>
                    <a:pt x="651" y="17966"/>
                  </a:cubicBezTo>
                  <a:lnTo>
                    <a:pt x="651" y="7917"/>
                  </a:lnTo>
                  <a:cubicBezTo>
                    <a:pt x="651" y="7852"/>
                    <a:pt x="684" y="7820"/>
                    <a:pt x="749" y="7820"/>
                  </a:cubicBezTo>
                  <a:lnTo>
                    <a:pt x="1432" y="7820"/>
                  </a:lnTo>
                  <a:lnTo>
                    <a:pt x="1432" y="20730"/>
                  </a:lnTo>
                  <a:cubicBezTo>
                    <a:pt x="1432" y="20893"/>
                    <a:pt x="1562" y="21055"/>
                    <a:pt x="1757" y="21055"/>
                  </a:cubicBezTo>
                  <a:lnTo>
                    <a:pt x="20618" y="21055"/>
                  </a:lnTo>
                  <a:cubicBezTo>
                    <a:pt x="20813" y="21055"/>
                    <a:pt x="20976" y="20893"/>
                    <a:pt x="20976" y="20730"/>
                  </a:cubicBezTo>
                  <a:lnTo>
                    <a:pt x="20976" y="7820"/>
                  </a:lnTo>
                  <a:lnTo>
                    <a:pt x="21626" y="7820"/>
                  </a:lnTo>
                  <a:cubicBezTo>
                    <a:pt x="21691" y="7820"/>
                    <a:pt x="21724" y="7852"/>
                    <a:pt x="21724" y="7917"/>
                  </a:cubicBezTo>
                  <a:lnTo>
                    <a:pt x="21724" y="21641"/>
                  </a:lnTo>
                  <a:cubicBezTo>
                    <a:pt x="21724" y="21706"/>
                    <a:pt x="21691" y="21738"/>
                    <a:pt x="21626" y="21738"/>
                  </a:cubicBezTo>
                  <a:lnTo>
                    <a:pt x="12163" y="21738"/>
                  </a:lnTo>
                  <a:cubicBezTo>
                    <a:pt x="11903" y="21462"/>
                    <a:pt x="11545" y="21324"/>
                    <a:pt x="11187" y="21324"/>
                  </a:cubicBezTo>
                  <a:cubicBezTo>
                    <a:pt x="10830" y="21324"/>
                    <a:pt x="10472" y="21462"/>
                    <a:pt x="10212" y="21738"/>
                  </a:cubicBezTo>
                  <a:lnTo>
                    <a:pt x="749" y="21738"/>
                  </a:lnTo>
                  <a:cubicBezTo>
                    <a:pt x="684" y="21738"/>
                    <a:pt x="651" y="21706"/>
                    <a:pt x="651" y="21641"/>
                  </a:cubicBezTo>
                  <a:lnTo>
                    <a:pt x="651" y="19950"/>
                  </a:lnTo>
                  <a:cubicBezTo>
                    <a:pt x="619" y="19754"/>
                    <a:pt x="464" y="19657"/>
                    <a:pt x="314" y="19657"/>
                  </a:cubicBezTo>
                  <a:cubicBezTo>
                    <a:pt x="163" y="19657"/>
                    <a:pt x="17" y="19754"/>
                    <a:pt x="1" y="19950"/>
                  </a:cubicBezTo>
                  <a:lnTo>
                    <a:pt x="1" y="21641"/>
                  </a:lnTo>
                  <a:cubicBezTo>
                    <a:pt x="1" y="22063"/>
                    <a:pt x="326" y="22421"/>
                    <a:pt x="749" y="22421"/>
                  </a:cubicBezTo>
                  <a:lnTo>
                    <a:pt x="10342" y="22421"/>
                  </a:lnTo>
                  <a:cubicBezTo>
                    <a:pt x="10440" y="22389"/>
                    <a:pt x="10537" y="22356"/>
                    <a:pt x="10602" y="22291"/>
                  </a:cubicBezTo>
                  <a:cubicBezTo>
                    <a:pt x="10748" y="22096"/>
                    <a:pt x="10968" y="21998"/>
                    <a:pt x="11187" y="21998"/>
                  </a:cubicBezTo>
                  <a:cubicBezTo>
                    <a:pt x="11407" y="21998"/>
                    <a:pt x="11626" y="22096"/>
                    <a:pt x="11773" y="22291"/>
                  </a:cubicBezTo>
                  <a:cubicBezTo>
                    <a:pt x="11838" y="22356"/>
                    <a:pt x="11903" y="22389"/>
                    <a:pt x="12033" y="22421"/>
                  </a:cubicBezTo>
                  <a:lnTo>
                    <a:pt x="21626" y="22421"/>
                  </a:lnTo>
                  <a:cubicBezTo>
                    <a:pt x="22049" y="22421"/>
                    <a:pt x="22374" y="22063"/>
                    <a:pt x="22374" y="21641"/>
                  </a:cubicBezTo>
                  <a:lnTo>
                    <a:pt x="22374" y="7917"/>
                  </a:lnTo>
                  <a:cubicBezTo>
                    <a:pt x="22374" y="7495"/>
                    <a:pt x="22049" y="7169"/>
                    <a:pt x="21626" y="7169"/>
                  </a:cubicBezTo>
                  <a:lnTo>
                    <a:pt x="20976" y="7169"/>
                  </a:lnTo>
                  <a:cubicBezTo>
                    <a:pt x="20976" y="7007"/>
                    <a:pt x="20911" y="6877"/>
                    <a:pt x="20781" y="6779"/>
                  </a:cubicBezTo>
                  <a:cubicBezTo>
                    <a:pt x="20423" y="6617"/>
                    <a:pt x="20033" y="6486"/>
                    <a:pt x="19675" y="6389"/>
                  </a:cubicBezTo>
                  <a:lnTo>
                    <a:pt x="19675" y="4243"/>
                  </a:lnTo>
                  <a:cubicBezTo>
                    <a:pt x="19675" y="4047"/>
                    <a:pt x="19512" y="3917"/>
                    <a:pt x="19350" y="3917"/>
                  </a:cubicBezTo>
                  <a:cubicBezTo>
                    <a:pt x="19289" y="3917"/>
                    <a:pt x="19229" y="3916"/>
                    <a:pt x="19168" y="3916"/>
                  </a:cubicBezTo>
                  <a:cubicBezTo>
                    <a:pt x="17052" y="3916"/>
                    <a:pt x="14972" y="4467"/>
                    <a:pt x="13139" y="5478"/>
                  </a:cubicBezTo>
                  <a:cubicBezTo>
                    <a:pt x="12553" y="5804"/>
                    <a:pt x="12000" y="6161"/>
                    <a:pt x="11513" y="6584"/>
                  </a:cubicBezTo>
                  <a:cubicBezTo>
                    <a:pt x="11415" y="5739"/>
                    <a:pt x="11253" y="4893"/>
                    <a:pt x="10927" y="4113"/>
                  </a:cubicBezTo>
                  <a:cubicBezTo>
                    <a:pt x="10212" y="1999"/>
                    <a:pt x="8391" y="438"/>
                    <a:pt x="6212" y="15"/>
                  </a:cubicBezTo>
                  <a:cubicBezTo>
                    <a:pt x="6182" y="5"/>
                    <a:pt x="6152" y="1"/>
                    <a:pt x="6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900;p34">
            <a:extLst>
              <a:ext uri="{FF2B5EF4-FFF2-40B4-BE49-F238E27FC236}">
                <a16:creationId xmlns:a16="http://schemas.microsoft.com/office/drawing/2014/main" id="{7DCCCE0B-84C5-69A5-E687-E4AF816BE3BF}"/>
              </a:ext>
            </a:extLst>
          </p:cNvPr>
          <p:cNvGrpSpPr/>
          <p:nvPr/>
        </p:nvGrpSpPr>
        <p:grpSpPr>
          <a:xfrm>
            <a:off x="894034" y="6039338"/>
            <a:ext cx="669316" cy="659747"/>
            <a:chOff x="-1947150" y="2402550"/>
            <a:chExt cx="568300" cy="560175"/>
          </a:xfrm>
        </p:grpSpPr>
        <p:sp>
          <p:nvSpPr>
            <p:cNvPr id="25" name="Google Shape;1901;p34">
              <a:extLst>
                <a:ext uri="{FF2B5EF4-FFF2-40B4-BE49-F238E27FC236}">
                  <a16:creationId xmlns:a16="http://schemas.microsoft.com/office/drawing/2014/main" id="{21D888B4-1326-FD6B-C33B-5B80C274D93A}"/>
                </a:ext>
              </a:extLst>
            </p:cNvPr>
            <p:cNvSpPr/>
            <p:nvPr/>
          </p:nvSpPr>
          <p:spPr>
            <a:xfrm>
              <a:off x="-1939025" y="2410700"/>
              <a:ext cx="307350" cy="543900"/>
            </a:xfrm>
            <a:custGeom>
              <a:avLst/>
              <a:gdLst/>
              <a:ahLst/>
              <a:cxnLst/>
              <a:rect l="l" t="t" r="r" b="b"/>
              <a:pathLst>
                <a:path w="12294" h="21756" extrusionOk="0">
                  <a:moveTo>
                    <a:pt x="976" y="0"/>
                  </a:moveTo>
                  <a:cubicBezTo>
                    <a:pt x="424" y="33"/>
                    <a:pt x="33" y="455"/>
                    <a:pt x="33" y="976"/>
                  </a:cubicBezTo>
                  <a:lnTo>
                    <a:pt x="33" y="2244"/>
                  </a:lnTo>
                  <a:lnTo>
                    <a:pt x="456" y="10179"/>
                  </a:lnTo>
                  <a:lnTo>
                    <a:pt x="1" y="18081"/>
                  </a:lnTo>
                  <a:lnTo>
                    <a:pt x="1" y="20813"/>
                  </a:lnTo>
                  <a:cubicBezTo>
                    <a:pt x="1" y="21333"/>
                    <a:pt x="424" y="21756"/>
                    <a:pt x="976" y="21756"/>
                  </a:cubicBezTo>
                  <a:lnTo>
                    <a:pt x="11318" y="21756"/>
                  </a:lnTo>
                  <a:cubicBezTo>
                    <a:pt x="11838" y="21756"/>
                    <a:pt x="12293" y="21333"/>
                    <a:pt x="12293" y="20813"/>
                  </a:cubicBezTo>
                  <a:lnTo>
                    <a:pt x="12293" y="18081"/>
                  </a:lnTo>
                  <a:lnTo>
                    <a:pt x="11838" y="10179"/>
                  </a:lnTo>
                  <a:lnTo>
                    <a:pt x="12293" y="2244"/>
                  </a:lnTo>
                  <a:lnTo>
                    <a:pt x="12293" y="976"/>
                  </a:lnTo>
                  <a:cubicBezTo>
                    <a:pt x="12293" y="455"/>
                    <a:pt x="11838" y="0"/>
                    <a:pt x="11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02;p34">
              <a:extLst>
                <a:ext uri="{FF2B5EF4-FFF2-40B4-BE49-F238E27FC236}">
                  <a16:creationId xmlns:a16="http://schemas.microsoft.com/office/drawing/2014/main" id="{8C436DC6-FE55-3D7D-45D5-D6CA1BDEBDFA}"/>
                </a:ext>
              </a:extLst>
            </p:cNvPr>
            <p:cNvSpPr/>
            <p:nvPr/>
          </p:nvSpPr>
          <p:spPr>
            <a:xfrm>
              <a:off x="-1699175" y="2410700"/>
              <a:ext cx="67500" cy="543900"/>
            </a:xfrm>
            <a:custGeom>
              <a:avLst/>
              <a:gdLst/>
              <a:ahLst/>
              <a:cxnLst/>
              <a:rect l="l" t="t" r="r" b="b"/>
              <a:pathLst>
                <a:path w="2700" h="21756" extrusionOk="0">
                  <a:moveTo>
                    <a:pt x="0" y="0"/>
                  </a:moveTo>
                  <a:cubicBezTo>
                    <a:pt x="520" y="0"/>
                    <a:pt x="943" y="455"/>
                    <a:pt x="943" y="976"/>
                  </a:cubicBezTo>
                  <a:lnTo>
                    <a:pt x="943" y="2244"/>
                  </a:lnTo>
                  <a:lnTo>
                    <a:pt x="520" y="10179"/>
                  </a:lnTo>
                  <a:lnTo>
                    <a:pt x="943" y="18081"/>
                  </a:lnTo>
                  <a:lnTo>
                    <a:pt x="943" y="20813"/>
                  </a:lnTo>
                  <a:cubicBezTo>
                    <a:pt x="943" y="21333"/>
                    <a:pt x="520" y="21756"/>
                    <a:pt x="0" y="21756"/>
                  </a:cubicBezTo>
                  <a:lnTo>
                    <a:pt x="1756" y="21756"/>
                  </a:lnTo>
                  <a:cubicBezTo>
                    <a:pt x="2277" y="21756"/>
                    <a:pt x="2699" y="21333"/>
                    <a:pt x="2699" y="20813"/>
                  </a:cubicBezTo>
                  <a:lnTo>
                    <a:pt x="2699" y="18081"/>
                  </a:lnTo>
                  <a:lnTo>
                    <a:pt x="2277" y="10179"/>
                  </a:lnTo>
                  <a:lnTo>
                    <a:pt x="2699" y="2244"/>
                  </a:lnTo>
                  <a:lnTo>
                    <a:pt x="2699" y="976"/>
                  </a:lnTo>
                  <a:cubicBezTo>
                    <a:pt x="2699" y="455"/>
                    <a:pt x="2277" y="0"/>
                    <a:pt x="17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03;p34">
              <a:extLst>
                <a:ext uri="{FF2B5EF4-FFF2-40B4-BE49-F238E27FC236}">
                  <a16:creationId xmlns:a16="http://schemas.microsoft.com/office/drawing/2014/main" id="{6A0760D5-A956-7977-880A-FFDC0EC98DEE}"/>
                </a:ext>
              </a:extLst>
            </p:cNvPr>
            <p:cNvSpPr/>
            <p:nvPr/>
          </p:nvSpPr>
          <p:spPr>
            <a:xfrm>
              <a:off x="-1938200" y="2466775"/>
              <a:ext cx="306525" cy="395950"/>
            </a:xfrm>
            <a:custGeom>
              <a:avLst/>
              <a:gdLst/>
              <a:ahLst/>
              <a:cxnLst/>
              <a:rect l="l" t="t" r="r" b="b"/>
              <a:pathLst>
                <a:path w="12261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2260" y="15838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04;p34">
              <a:extLst>
                <a:ext uri="{FF2B5EF4-FFF2-40B4-BE49-F238E27FC236}">
                  <a16:creationId xmlns:a16="http://schemas.microsoft.com/office/drawing/2014/main" id="{63AF94F3-733A-E4BA-2964-A374939C9D37}"/>
                </a:ext>
              </a:extLst>
            </p:cNvPr>
            <p:cNvSpPr/>
            <p:nvPr/>
          </p:nvSpPr>
          <p:spPr>
            <a:xfrm>
              <a:off x="-1675600" y="2466775"/>
              <a:ext cx="43925" cy="395950"/>
            </a:xfrm>
            <a:custGeom>
              <a:avLst/>
              <a:gdLst/>
              <a:ahLst/>
              <a:cxnLst/>
              <a:rect l="l" t="t" r="r" b="b"/>
              <a:pathLst>
                <a:path w="1757" h="15838" extrusionOk="0">
                  <a:moveTo>
                    <a:pt x="0" y="1"/>
                  </a:moveTo>
                  <a:lnTo>
                    <a:pt x="0" y="15838"/>
                  </a:lnTo>
                  <a:lnTo>
                    <a:pt x="1756" y="15838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05;p34">
              <a:extLst>
                <a:ext uri="{FF2B5EF4-FFF2-40B4-BE49-F238E27FC236}">
                  <a16:creationId xmlns:a16="http://schemas.microsoft.com/office/drawing/2014/main" id="{DDDAEB0B-A4D7-5048-B835-04E87C5FD0B1}"/>
                </a:ext>
              </a:extLst>
            </p:cNvPr>
            <p:cNvSpPr/>
            <p:nvPr/>
          </p:nvSpPr>
          <p:spPr>
            <a:xfrm>
              <a:off x="-1827625" y="2894425"/>
              <a:ext cx="85375" cy="27650"/>
            </a:xfrm>
            <a:custGeom>
              <a:avLst/>
              <a:gdLst/>
              <a:ahLst/>
              <a:cxnLst/>
              <a:rect l="l" t="t" r="r" b="b"/>
              <a:pathLst>
                <a:path w="3415" h="1106" extrusionOk="0">
                  <a:moveTo>
                    <a:pt x="748" y="0"/>
                  </a:moveTo>
                  <a:cubicBezTo>
                    <a:pt x="0" y="0"/>
                    <a:pt x="0" y="1106"/>
                    <a:pt x="748" y="1106"/>
                  </a:cubicBezTo>
                  <a:lnTo>
                    <a:pt x="2667" y="1106"/>
                  </a:lnTo>
                  <a:cubicBezTo>
                    <a:pt x="3415" y="1106"/>
                    <a:pt x="3415" y="0"/>
                    <a:pt x="2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6;p34">
              <a:extLst>
                <a:ext uri="{FF2B5EF4-FFF2-40B4-BE49-F238E27FC236}">
                  <a16:creationId xmlns:a16="http://schemas.microsoft.com/office/drawing/2014/main" id="{E3A697B5-885F-F3E6-FE54-1624E206B053}"/>
                </a:ext>
              </a:extLst>
            </p:cNvPr>
            <p:cNvSpPr/>
            <p:nvPr/>
          </p:nvSpPr>
          <p:spPr>
            <a:xfrm>
              <a:off x="-1902425" y="2517200"/>
              <a:ext cx="234150" cy="80500"/>
            </a:xfrm>
            <a:custGeom>
              <a:avLst/>
              <a:gdLst/>
              <a:ahLst/>
              <a:cxnLst/>
              <a:rect l="l" t="t" r="r" b="b"/>
              <a:pathLst>
                <a:path w="9366" h="3220" extrusionOk="0">
                  <a:moveTo>
                    <a:pt x="456" y="0"/>
                  </a:moveTo>
                  <a:cubicBezTo>
                    <a:pt x="195" y="0"/>
                    <a:pt x="0" y="195"/>
                    <a:pt x="0" y="455"/>
                  </a:cubicBezTo>
                  <a:lnTo>
                    <a:pt x="0" y="2797"/>
                  </a:lnTo>
                  <a:cubicBezTo>
                    <a:pt x="0" y="3024"/>
                    <a:pt x="195" y="3220"/>
                    <a:pt x="456" y="3220"/>
                  </a:cubicBezTo>
                  <a:lnTo>
                    <a:pt x="8943" y="3220"/>
                  </a:lnTo>
                  <a:cubicBezTo>
                    <a:pt x="9171" y="3220"/>
                    <a:pt x="9366" y="3024"/>
                    <a:pt x="9366" y="2797"/>
                  </a:cubicBezTo>
                  <a:lnTo>
                    <a:pt x="9366" y="455"/>
                  </a:lnTo>
                  <a:cubicBezTo>
                    <a:pt x="9366" y="195"/>
                    <a:pt x="9171" y="0"/>
                    <a:pt x="89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07;p34">
              <a:extLst>
                <a:ext uri="{FF2B5EF4-FFF2-40B4-BE49-F238E27FC236}">
                  <a16:creationId xmlns:a16="http://schemas.microsoft.com/office/drawing/2014/main" id="{E4FD021A-CC43-27C9-33CB-4F8BF51B7397}"/>
                </a:ext>
              </a:extLst>
            </p:cNvPr>
            <p:cNvSpPr/>
            <p:nvPr/>
          </p:nvSpPr>
          <p:spPr>
            <a:xfrm>
              <a:off x="-1892675" y="2639950"/>
              <a:ext cx="187825" cy="160750"/>
            </a:xfrm>
            <a:custGeom>
              <a:avLst/>
              <a:gdLst/>
              <a:ahLst/>
              <a:cxnLst/>
              <a:rect l="l" t="t" r="r" b="b"/>
              <a:pathLst>
                <a:path w="7513" h="6430" extrusionOk="0">
                  <a:moveTo>
                    <a:pt x="4293" y="1"/>
                  </a:moveTo>
                  <a:cubicBezTo>
                    <a:pt x="1431" y="1"/>
                    <a:pt x="1" y="3448"/>
                    <a:pt x="2049" y="5464"/>
                  </a:cubicBezTo>
                  <a:cubicBezTo>
                    <a:pt x="2706" y="6131"/>
                    <a:pt x="3514" y="6429"/>
                    <a:pt x="4305" y="6429"/>
                  </a:cubicBezTo>
                  <a:cubicBezTo>
                    <a:pt x="5945" y="6429"/>
                    <a:pt x="7513" y="5150"/>
                    <a:pt x="7513" y="3220"/>
                  </a:cubicBezTo>
                  <a:cubicBezTo>
                    <a:pt x="7513" y="1431"/>
                    <a:pt x="6082" y="1"/>
                    <a:pt x="4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08;p34">
              <a:extLst>
                <a:ext uri="{FF2B5EF4-FFF2-40B4-BE49-F238E27FC236}">
                  <a16:creationId xmlns:a16="http://schemas.microsoft.com/office/drawing/2014/main" id="{A3703C48-1DD8-DD7A-C273-89DB140CBA2D}"/>
                </a:ext>
              </a:extLst>
            </p:cNvPr>
            <p:cNvSpPr/>
            <p:nvPr/>
          </p:nvSpPr>
          <p:spPr>
            <a:xfrm>
              <a:off x="-1806500" y="2639950"/>
              <a:ext cx="108150" cy="160725"/>
            </a:xfrm>
            <a:custGeom>
              <a:avLst/>
              <a:gdLst/>
              <a:ahLst/>
              <a:cxnLst/>
              <a:rect l="l" t="t" r="r" b="b"/>
              <a:pathLst>
                <a:path w="4326" h="6429" extrusionOk="0">
                  <a:moveTo>
                    <a:pt x="846" y="1"/>
                  </a:moveTo>
                  <a:cubicBezTo>
                    <a:pt x="553" y="1"/>
                    <a:pt x="261" y="33"/>
                    <a:pt x="1" y="131"/>
                  </a:cubicBezTo>
                  <a:cubicBezTo>
                    <a:pt x="3090" y="1009"/>
                    <a:pt x="3090" y="5399"/>
                    <a:pt x="1" y="6309"/>
                  </a:cubicBezTo>
                  <a:cubicBezTo>
                    <a:pt x="288" y="6390"/>
                    <a:pt x="578" y="6429"/>
                    <a:pt x="862" y="6429"/>
                  </a:cubicBezTo>
                  <a:cubicBezTo>
                    <a:pt x="2410" y="6429"/>
                    <a:pt x="3813" y="5291"/>
                    <a:pt x="4033" y="3643"/>
                  </a:cubicBezTo>
                  <a:cubicBezTo>
                    <a:pt x="4326" y="1724"/>
                    <a:pt x="2797" y="1"/>
                    <a:pt x="84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9;p34">
              <a:extLst>
                <a:ext uri="{FF2B5EF4-FFF2-40B4-BE49-F238E27FC236}">
                  <a16:creationId xmlns:a16="http://schemas.microsoft.com/office/drawing/2014/main" id="{4C5AB05C-B1BB-8E19-547B-9D8522C93C64}"/>
                </a:ext>
              </a:extLst>
            </p:cNvPr>
            <p:cNvSpPr/>
            <p:nvPr/>
          </p:nvSpPr>
          <p:spPr>
            <a:xfrm>
              <a:off x="-1744775" y="2552950"/>
              <a:ext cx="355375" cy="329350"/>
            </a:xfrm>
            <a:custGeom>
              <a:avLst/>
              <a:gdLst/>
              <a:ahLst/>
              <a:cxnLst/>
              <a:rect l="l" t="t" r="r" b="b"/>
              <a:pathLst>
                <a:path w="14215" h="13174" extrusionOk="0">
                  <a:moveTo>
                    <a:pt x="1853" y="1"/>
                  </a:moveTo>
                  <a:cubicBezTo>
                    <a:pt x="1087" y="1"/>
                    <a:pt x="324" y="773"/>
                    <a:pt x="784" y="1692"/>
                  </a:cubicBezTo>
                  <a:lnTo>
                    <a:pt x="3938" y="7708"/>
                  </a:lnTo>
                  <a:lnTo>
                    <a:pt x="3970" y="7773"/>
                  </a:lnTo>
                  <a:lnTo>
                    <a:pt x="2182" y="6830"/>
                  </a:lnTo>
                  <a:cubicBezTo>
                    <a:pt x="1993" y="6736"/>
                    <a:pt x="1812" y="6694"/>
                    <a:pt x="1642" y="6694"/>
                  </a:cubicBezTo>
                  <a:cubicBezTo>
                    <a:pt x="584" y="6694"/>
                    <a:pt x="1" y="8318"/>
                    <a:pt x="1206" y="8879"/>
                  </a:cubicBezTo>
                  <a:lnTo>
                    <a:pt x="6182" y="11350"/>
                  </a:lnTo>
                  <a:cubicBezTo>
                    <a:pt x="6507" y="11513"/>
                    <a:pt x="6800" y="11806"/>
                    <a:pt x="6995" y="12163"/>
                  </a:cubicBezTo>
                  <a:cubicBezTo>
                    <a:pt x="7293" y="12806"/>
                    <a:pt x="7932" y="13174"/>
                    <a:pt x="8603" y="13174"/>
                  </a:cubicBezTo>
                  <a:cubicBezTo>
                    <a:pt x="8882" y="13174"/>
                    <a:pt x="9166" y="13110"/>
                    <a:pt x="9434" y="12976"/>
                  </a:cubicBezTo>
                  <a:lnTo>
                    <a:pt x="13011" y="11090"/>
                  </a:lnTo>
                  <a:cubicBezTo>
                    <a:pt x="13889" y="10635"/>
                    <a:pt x="14214" y="9529"/>
                    <a:pt x="13759" y="8651"/>
                  </a:cubicBezTo>
                  <a:cubicBezTo>
                    <a:pt x="13629" y="8391"/>
                    <a:pt x="13531" y="8131"/>
                    <a:pt x="13466" y="7838"/>
                  </a:cubicBezTo>
                  <a:lnTo>
                    <a:pt x="13466" y="7773"/>
                  </a:lnTo>
                  <a:cubicBezTo>
                    <a:pt x="13141" y="6472"/>
                    <a:pt x="12653" y="5204"/>
                    <a:pt x="12035" y="4001"/>
                  </a:cubicBezTo>
                  <a:lnTo>
                    <a:pt x="10962" y="1952"/>
                  </a:lnTo>
                  <a:cubicBezTo>
                    <a:pt x="10761" y="1572"/>
                    <a:pt x="10376" y="1361"/>
                    <a:pt x="9975" y="1361"/>
                  </a:cubicBezTo>
                  <a:cubicBezTo>
                    <a:pt x="9793" y="1361"/>
                    <a:pt x="9607" y="1405"/>
                    <a:pt x="9434" y="1497"/>
                  </a:cubicBezTo>
                  <a:lnTo>
                    <a:pt x="9466" y="1497"/>
                  </a:lnTo>
                  <a:cubicBezTo>
                    <a:pt x="9011" y="1692"/>
                    <a:pt x="8783" y="2180"/>
                    <a:pt x="8848" y="2668"/>
                  </a:cubicBezTo>
                  <a:cubicBezTo>
                    <a:pt x="8620" y="2449"/>
                    <a:pt x="8347" y="2352"/>
                    <a:pt x="8080" y="2352"/>
                  </a:cubicBezTo>
                  <a:cubicBezTo>
                    <a:pt x="7432" y="2352"/>
                    <a:pt x="6815" y="2916"/>
                    <a:pt x="6930" y="3676"/>
                  </a:cubicBezTo>
                  <a:cubicBezTo>
                    <a:pt x="6698" y="3444"/>
                    <a:pt x="6425" y="3344"/>
                    <a:pt x="6157" y="3344"/>
                  </a:cubicBezTo>
                  <a:cubicBezTo>
                    <a:pt x="5450" y="3344"/>
                    <a:pt x="4784" y="4044"/>
                    <a:pt x="5044" y="4846"/>
                  </a:cubicBezTo>
                  <a:lnTo>
                    <a:pt x="2832" y="619"/>
                  </a:lnTo>
                  <a:cubicBezTo>
                    <a:pt x="2598" y="183"/>
                    <a:pt x="2225" y="1"/>
                    <a:pt x="1853" y="1"/>
                  </a:cubicBezTo>
                  <a:close/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0;p34">
              <a:extLst>
                <a:ext uri="{FF2B5EF4-FFF2-40B4-BE49-F238E27FC236}">
                  <a16:creationId xmlns:a16="http://schemas.microsoft.com/office/drawing/2014/main" id="{6F3E2E3D-670C-A756-0E03-EB4C42784BCA}"/>
                </a:ext>
              </a:extLst>
            </p:cNvPr>
            <p:cNvSpPr/>
            <p:nvPr/>
          </p:nvSpPr>
          <p:spPr>
            <a:xfrm>
              <a:off x="-1551225" y="2587000"/>
              <a:ext cx="162625" cy="295475"/>
            </a:xfrm>
            <a:custGeom>
              <a:avLst/>
              <a:gdLst/>
              <a:ahLst/>
              <a:cxnLst/>
              <a:rect l="l" t="t" r="r" b="b"/>
              <a:pathLst>
                <a:path w="6505" h="11819" extrusionOk="0">
                  <a:moveTo>
                    <a:pt x="2260" y="0"/>
                  </a:moveTo>
                  <a:cubicBezTo>
                    <a:pt x="2079" y="0"/>
                    <a:pt x="1895" y="44"/>
                    <a:pt x="1724" y="135"/>
                  </a:cubicBezTo>
                  <a:cubicBezTo>
                    <a:pt x="1594" y="200"/>
                    <a:pt x="1464" y="297"/>
                    <a:pt x="1367" y="395"/>
                  </a:cubicBezTo>
                  <a:cubicBezTo>
                    <a:pt x="1432" y="460"/>
                    <a:pt x="1464" y="525"/>
                    <a:pt x="1497" y="623"/>
                  </a:cubicBezTo>
                  <a:lnTo>
                    <a:pt x="2570" y="2639"/>
                  </a:lnTo>
                  <a:cubicBezTo>
                    <a:pt x="3188" y="3842"/>
                    <a:pt x="3675" y="5110"/>
                    <a:pt x="4001" y="6411"/>
                  </a:cubicBezTo>
                  <a:lnTo>
                    <a:pt x="4001" y="6476"/>
                  </a:lnTo>
                  <a:cubicBezTo>
                    <a:pt x="4066" y="6769"/>
                    <a:pt x="4163" y="7029"/>
                    <a:pt x="4293" y="7289"/>
                  </a:cubicBezTo>
                  <a:cubicBezTo>
                    <a:pt x="4749" y="8200"/>
                    <a:pt x="4423" y="9273"/>
                    <a:pt x="3545" y="9728"/>
                  </a:cubicBezTo>
                  <a:lnTo>
                    <a:pt x="1" y="11582"/>
                  </a:lnTo>
                  <a:cubicBezTo>
                    <a:pt x="275" y="11736"/>
                    <a:pt x="586" y="11818"/>
                    <a:pt x="900" y="11818"/>
                  </a:cubicBezTo>
                  <a:cubicBezTo>
                    <a:pt x="1180" y="11818"/>
                    <a:pt x="1463" y="11753"/>
                    <a:pt x="1724" y="11614"/>
                  </a:cubicBezTo>
                  <a:lnTo>
                    <a:pt x="5269" y="9728"/>
                  </a:lnTo>
                  <a:cubicBezTo>
                    <a:pt x="6179" y="9273"/>
                    <a:pt x="6505" y="8200"/>
                    <a:pt x="6049" y="7289"/>
                  </a:cubicBezTo>
                  <a:cubicBezTo>
                    <a:pt x="5919" y="7029"/>
                    <a:pt x="5789" y="6769"/>
                    <a:pt x="5724" y="6476"/>
                  </a:cubicBezTo>
                  <a:lnTo>
                    <a:pt x="5724" y="6411"/>
                  </a:lnTo>
                  <a:cubicBezTo>
                    <a:pt x="5432" y="5110"/>
                    <a:pt x="4944" y="3842"/>
                    <a:pt x="4326" y="2639"/>
                  </a:cubicBezTo>
                  <a:lnTo>
                    <a:pt x="3253" y="623"/>
                  </a:lnTo>
                  <a:cubicBezTo>
                    <a:pt x="3051" y="219"/>
                    <a:pt x="2663" y="0"/>
                    <a:pt x="2260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11;p34">
              <a:extLst>
                <a:ext uri="{FF2B5EF4-FFF2-40B4-BE49-F238E27FC236}">
                  <a16:creationId xmlns:a16="http://schemas.microsoft.com/office/drawing/2014/main" id="{0AEB17CD-6457-4369-3F6B-62823A8EAD36}"/>
                </a:ext>
              </a:extLst>
            </p:cNvPr>
            <p:cNvSpPr/>
            <p:nvPr/>
          </p:nvSpPr>
          <p:spPr>
            <a:xfrm>
              <a:off x="-1618700" y="2674100"/>
              <a:ext cx="14650" cy="27675"/>
            </a:xfrm>
            <a:custGeom>
              <a:avLst/>
              <a:gdLst/>
              <a:ahLst/>
              <a:cxnLst/>
              <a:rect l="l" t="t" r="r" b="b"/>
              <a:pathLst>
                <a:path w="586" h="1107" extrusionOk="0">
                  <a:moveTo>
                    <a:pt x="1" y="0"/>
                  </a:moveTo>
                  <a:lnTo>
                    <a:pt x="586" y="1106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12;p34">
              <a:extLst>
                <a:ext uri="{FF2B5EF4-FFF2-40B4-BE49-F238E27FC236}">
                  <a16:creationId xmlns:a16="http://schemas.microsoft.com/office/drawing/2014/main" id="{16AA3894-1A0D-7639-037F-8BA7F2C52BB9}"/>
                </a:ext>
              </a:extLst>
            </p:cNvPr>
            <p:cNvSpPr/>
            <p:nvPr/>
          </p:nvSpPr>
          <p:spPr>
            <a:xfrm>
              <a:off x="-1571550" y="2644825"/>
              <a:ext cx="16300" cy="31725"/>
            </a:xfrm>
            <a:custGeom>
              <a:avLst/>
              <a:gdLst/>
              <a:ahLst/>
              <a:cxnLst/>
              <a:rect l="l" t="t" r="r" b="b"/>
              <a:pathLst>
                <a:path w="652" h="1269" extrusionOk="0">
                  <a:moveTo>
                    <a:pt x="1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13;p34">
              <a:extLst>
                <a:ext uri="{FF2B5EF4-FFF2-40B4-BE49-F238E27FC236}">
                  <a16:creationId xmlns:a16="http://schemas.microsoft.com/office/drawing/2014/main" id="{CA32D105-F0FC-6F28-0BD0-680FDA3A87F7}"/>
                </a:ext>
              </a:extLst>
            </p:cNvPr>
            <p:cNvSpPr/>
            <p:nvPr/>
          </p:nvSpPr>
          <p:spPr>
            <a:xfrm>
              <a:off x="-1523575" y="2619625"/>
              <a:ext cx="16275" cy="31725"/>
            </a:xfrm>
            <a:custGeom>
              <a:avLst/>
              <a:gdLst/>
              <a:ahLst/>
              <a:cxnLst/>
              <a:rect l="l" t="t" r="r" b="b"/>
              <a:pathLst>
                <a:path w="651" h="1269" extrusionOk="0">
                  <a:moveTo>
                    <a:pt x="0" y="1"/>
                  </a:moveTo>
                  <a:lnTo>
                    <a:pt x="651" y="1269"/>
                  </a:lnTo>
                </a:path>
              </a:pathLst>
            </a:custGeom>
            <a:solidFill>
              <a:srgbClr val="FFF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14;p34">
              <a:extLst>
                <a:ext uri="{FF2B5EF4-FFF2-40B4-BE49-F238E27FC236}">
                  <a16:creationId xmlns:a16="http://schemas.microsoft.com/office/drawing/2014/main" id="{40CC3CB2-0212-D9CD-B58D-A5DFF0DFF0DA}"/>
                </a:ext>
              </a:extLst>
            </p:cNvPr>
            <p:cNvSpPr/>
            <p:nvPr/>
          </p:nvSpPr>
          <p:spPr>
            <a:xfrm>
              <a:off x="-1837400" y="2886300"/>
              <a:ext cx="104900" cy="43925"/>
            </a:xfrm>
            <a:custGeom>
              <a:avLst/>
              <a:gdLst/>
              <a:ahLst/>
              <a:cxnLst/>
              <a:rect l="l" t="t" r="r" b="b"/>
              <a:pathLst>
                <a:path w="4196" h="1757" extrusionOk="0">
                  <a:moveTo>
                    <a:pt x="3058" y="683"/>
                  </a:moveTo>
                  <a:cubicBezTo>
                    <a:pt x="3318" y="715"/>
                    <a:pt x="3318" y="1073"/>
                    <a:pt x="3058" y="1106"/>
                  </a:cubicBezTo>
                  <a:lnTo>
                    <a:pt x="1139" y="1106"/>
                  </a:lnTo>
                  <a:cubicBezTo>
                    <a:pt x="879" y="1073"/>
                    <a:pt x="879" y="715"/>
                    <a:pt x="1139" y="683"/>
                  </a:cubicBezTo>
                  <a:close/>
                  <a:moveTo>
                    <a:pt x="1139" y="0"/>
                  </a:moveTo>
                  <a:cubicBezTo>
                    <a:pt x="1" y="0"/>
                    <a:pt x="1" y="1756"/>
                    <a:pt x="1139" y="1756"/>
                  </a:cubicBezTo>
                  <a:lnTo>
                    <a:pt x="3058" y="1756"/>
                  </a:lnTo>
                  <a:cubicBezTo>
                    <a:pt x="4196" y="1756"/>
                    <a:pt x="4196" y="0"/>
                    <a:pt x="3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15;p34">
              <a:extLst>
                <a:ext uri="{FF2B5EF4-FFF2-40B4-BE49-F238E27FC236}">
                  <a16:creationId xmlns:a16="http://schemas.microsoft.com/office/drawing/2014/main" id="{4FA34230-B0A0-92C4-B332-EF0A51ACA1F4}"/>
                </a:ext>
              </a:extLst>
            </p:cNvPr>
            <p:cNvSpPr/>
            <p:nvPr/>
          </p:nvSpPr>
          <p:spPr>
            <a:xfrm>
              <a:off x="-1838175" y="2682625"/>
              <a:ext cx="105875" cy="75225"/>
            </a:xfrm>
            <a:custGeom>
              <a:avLst/>
              <a:gdLst/>
              <a:ahLst/>
              <a:cxnLst/>
              <a:rect l="l" t="t" r="r" b="b"/>
              <a:pathLst>
                <a:path w="4235" h="3009" extrusionOk="0">
                  <a:moveTo>
                    <a:pt x="3779" y="1"/>
                  </a:moveTo>
                  <a:cubicBezTo>
                    <a:pt x="3711" y="1"/>
                    <a:pt x="3641" y="25"/>
                    <a:pt x="3576" y="82"/>
                  </a:cubicBezTo>
                  <a:lnTo>
                    <a:pt x="1430" y="2228"/>
                  </a:lnTo>
                  <a:lnTo>
                    <a:pt x="682" y="1481"/>
                  </a:lnTo>
                  <a:cubicBezTo>
                    <a:pt x="616" y="1414"/>
                    <a:pt x="541" y="1386"/>
                    <a:pt x="468" y="1386"/>
                  </a:cubicBezTo>
                  <a:cubicBezTo>
                    <a:pt x="221" y="1386"/>
                    <a:pt x="1" y="1710"/>
                    <a:pt x="227" y="1936"/>
                  </a:cubicBezTo>
                  <a:lnTo>
                    <a:pt x="1203" y="2911"/>
                  </a:lnTo>
                  <a:cubicBezTo>
                    <a:pt x="1268" y="2976"/>
                    <a:pt x="1349" y="3009"/>
                    <a:pt x="1430" y="3009"/>
                  </a:cubicBezTo>
                  <a:cubicBezTo>
                    <a:pt x="1511" y="3009"/>
                    <a:pt x="1593" y="2976"/>
                    <a:pt x="1658" y="2911"/>
                  </a:cubicBezTo>
                  <a:lnTo>
                    <a:pt x="4032" y="537"/>
                  </a:lnTo>
                  <a:cubicBezTo>
                    <a:pt x="4235" y="309"/>
                    <a:pt x="4022" y="1"/>
                    <a:pt x="3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16;p34">
              <a:extLst>
                <a:ext uri="{FF2B5EF4-FFF2-40B4-BE49-F238E27FC236}">
                  <a16:creationId xmlns:a16="http://schemas.microsoft.com/office/drawing/2014/main" id="{A53D2253-0AB3-0216-7798-85346399DF56}"/>
                </a:ext>
              </a:extLst>
            </p:cNvPr>
            <p:cNvSpPr/>
            <p:nvPr/>
          </p:nvSpPr>
          <p:spPr>
            <a:xfrm>
              <a:off x="-1947150" y="2402550"/>
              <a:ext cx="568300" cy="560175"/>
            </a:xfrm>
            <a:custGeom>
              <a:avLst/>
              <a:gdLst/>
              <a:ahLst/>
              <a:cxnLst/>
              <a:rect l="l" t="t" r="r" b="b"/>
              <a:pathLst>
                <a:path w="22732" h="22407" extrusionOk="0">
                  <a:moveTo>
                    <a:pt x="10732" y="4911"/>
                  </a:moveTo>
                  <a:cubicBezTo>
                    <a:pt x="10797" y="4911"/>
                    <a:pt x="10830" y="4976"/>
                    <a:pt x="10830" y="5041"/>
                  </a:cubicBezTo>
                  <a:lnTo>
                    <a:pt x="10830" y="6017"/>
                  </a:lnTo>
                  <a:cubicBezTo>
                    <a:pt x="10700" y="5919"/>
                    <a:pt x="10537" y="5822"/>
                    <a:pt x="10342" y="5757"/>
                  </a:cubicBezTo>
                  <a:cubicBezTo>
                    <a:pt x="10204" y="5719"/>
                    <a:pt x="10067" y="5701"/>
                    <a:pt x="9934" y="5701"/>
                  </a:cubicBezTo>
                  <a:cubicBezTo>
                    <a:pt x="9029" y="5701"/>
                    <a:pt x="8286" y="6517"/>
                    <a:pt x="8456" y="7480"/>
                  </a:cubicBezTo>
                  <a:lnTo>
                    <a:pt x="2245" y="7480"/>
                  </a:lnTo>
                  <a:cubicBezTo>
                    <a:pt x="2180" y="7480"/>
                    <a:pt x="2147" y="7415"/>
                    <a:pt x="2147" y="7383"/>
                  </a:cubicBezTo>
                  <a:lnTo>
                    <a:pt x="2147" y="5041"/>
                  </a:lnTo>
                  <a:cubicBezTo>
                    <a:pt x="2114" y="4976"/>
                    <a:pt x="2180" y="4911"/>
                    <a:pt x="2245" y="4911"/>
                  </a:cubicBezTo>
                  <a:close/>
                  <a:moveTo>
                    <a:pt x="6473" y="9817"/>
                  </a:moveTo>
                  <a:cubicBezTo>
                    <a:pt x="7849" y="9817"/>
                    <a:pt x="9223" y="10750"/>
                    <a:pt x="9366" y="12456"/>
                  </a:cubicBezTo>
                  <a:cubicBezTo>
                    <a:pt x="8944" y="12586"/>
                    <a:pt x="8618" y="12879"/>
                    <a:pt x="8456" y="13236"/>
                  </a:cubicBezTo>
                  <a:cubicBezTo>
                    <a:pt x="8228" y="13692"/>
                    <a:pt x="8261" y="14244"/>
                    <a:pt x="8553" y="14700"/>
                  </a:cubicBezTo>
                  <a:cubicBezTo>
                    <a:pt x="7947" y="15333"/>
                    <a:pt x="7220" y="15606"/>
                    <a:pt x="6511" y="15606"/>
                  </a:cubicBezTo>
                  <a:cubicBezTo>
                    <a:pt x="4708" y="15606"/>
                    <a:pt x="3026" y="13841"/>
                    <a:pt x="3773" y="11740"/>
                  </a:cubicBezTo>
                  <a:cubicBezTo>
                    <a:pt x="4239" y="10430"/>
                    <a:pt x="5357" y="9817"/>
                    <a:pt x="6473" y="9817"/>
                  </a:cubicBezTo>
                  <a:close/>
                  <a:moveTo>
                    <a:pt x="12293" y="2895"/>
                  </a:moveTo>
                  <a:lnTo>
                    <a:pt x="12293" y="8554"/>
                  </a:lnTo>
                  <a:lnTo>
                    <a:pt x="11480" y="7025"/>
                  </a:lnTo>
                  <a:lnTo>
                    <a:pt x="11480" y="5041"/>
                  </a:lnTo>
                  <a:cubicBezTo>
                    <a:pt x="11480" y="4619"/>
                    <a:pt x="11122" y="4261"/>
                    <a:pt x="10732" y="4261"/>
                  </a:cubicBezTo>
                  <a:lnTo>
                    <a:pt x="2245" y="4261"/>
                  </a:lnTo>
                  <a:cubicBezTo>
                    <a:pt x="1822" y="4261"/>
                    <a:pt x="1464" y="4619"/>
                    <a:pt x="1464" y="5041"/>
                  </a:cubicBezTo>
                  <a:lnTo>
                    <a:pt x="1464" y="7383"/>
                  </a:lnTo>
                  <a:cubicBezTo>
                    <a:pt x="1464" y="7806"/>
                    <a:pt x="1822" y="8131"/>
                    <a:pt x="2245" y="8131"/>
                  </a:cubicBezTo>
                  <a:lnTo>
                    <a:pt x="8748" y="8131"/>
                  </a:lnTo>
                  <a:lnTo>
                    <a:pt x="11285" y="13009"/>
                  </a:lnTo>
                  <a:lnTo>
                    <a:pt x="10407" y="12553"/>
                  </a:lnTo>
                  <a:cubicBezTo>
                    <a:pt x="10277" y="12488"/>
                    <a:pt x="10147" y="12456"/>
                    <a:pt x="10017" y="12423"/>
                  </a:cubicBezTo>
                  <a:cubicBezTo>
                    <a:pt x="9837" y="10322"/>
                    <a:pt x="8150" y="9173"/>
                    <a:pt x="6462" y="9173"/>
                  </a:cubicBezTo>
                  <a:cubicBezTo>
                    <a:pt x="5093" y="9173"/>
                    <a:pt x="3723" y="9929"/>
                    <a:pt x="3155" y="11545"/>
                  </a:cubicBezTo>
                  <a:cubicBezTo>
                    <a:pt x="2246" y="14110"/>
                    <a:pt x="4312" y="16274"/>
                    <a:pt x="6526" y="16274"/>
                  </a:cubicBezTo>
                  <a:cubicBezTo>
                    <a:pt x="7400" y="16274"/>
                    <a:pt x="8296" y="15937"/>
                    <a:pt x="9041" y="15155"/>
                  </a:cubicBezTo>
                  <a:cubicBezTo>
                    <a:pt x="10082" y="15740"/>
                    <a:pt x="11220" y="16228"/>
                    <a:pt x="12293" y="16781"/>
                  </a:cubicBezTo>
                  <a:lnTo>
                    <a:pt x="12293" y="18082"/>
                  </a:lnTo>
                  <a:lnTo>
                    <a:pt x="684" y="18082"/>
                  </a:lnTo>
                  <a:lnTo>
                    <a:pt x="684" y="2895"/>
                  </a:lnTo>
                  <a:close/>
                  <a:moveTo>
                    <a:pt x="12293" y="18732"/>
                  </a:moveTo>
                  <a:lnTo>
                    <a:pt x="12293" y="21139"/>
                  </a:lnTo>
                  <a:cubicBezTo>
                    <a:pt x="12293" y="21464"/>
                    <a:pt x="12033" y="21789"/>
                    <a:pt x="11675" y="21789"/>
                  </a:cubicBezTo>
                  <a:lnTo>
                    <a:pt x="1301" y="21789"/>
                  </a:lnTo>
                  <a:cubicBezTo>
                    <a:pt x="944" y="21789"/>
                    <a:pt x="651" y="21496"/>
                    <a:pt x="651" y="21139"/>
                  </a:cubicBezTo>
                  <a:lnTo>
                    <a:pt x="651" y="18732"/>
                  </a:lnTo>
                  <a:close/>
                  <a:moveTo>
                    <a:pt x="1301" y="1"/>
                  </a:moveTo>
                  <a:cubicBezTo>
                    <a:pt x="586" y="1"/>
                    <a:pt x="1" y="586"/>
                    <a:pt x="1" y="1302"/>
                  </a:cubicBezTo>
                  <a:lnTo>
                    <a:pt x="1" y="21139"/>
                  </a:lnTo>
                  <a:cubicBezTo>
                    <a:pt x="1" y="21822"/>
                    <a:pt x="586" y="22407"/>
                    <a:pt x="1301" y="22407"/>
                  </a:cubicBezTo>
                  <a:lnTo>
                    <a:pt x="11643" y="22407"/>
                  </a:lnTo>
                  <a:cubicBezTo>
                    <a:pt x="12358" y="22407"/>
                    <a:pt x="12944" y="21822"/>
                    <a:pt x="12944" y="21139"/>
                  </a:cubicBezTo>
                  <a:lnTo>
                    <a:pt x="12944" y="17074"/>
                  </a:lnTo>
                  <a:lnTo>
                    <a:pt x="14114" y="17659"/>
                  </a:lnTo>
                  <a:cubicBezTo>
                    <a:pt x="14407" y="17789"/>
                    <a:pt x="14635" y="18017"/>
                    <a:pt x="14765" y="18309"/>
                  </a:cubicBezTo>
                  <a:cubicBezTo>
                    <a:pt x="15153" y="19063"/>
                    <a:pt x="15909" y="19495"/>
                    <a:pt x="16697" y="19495"/>
                  </a:cubicBezTo>
                  <a:cubicBezTo>
                    <a:pt x="17031" y="19495"/>
                    <a:pt x="17371" y="19417"/>
                    <a:pt x="17691" y="19252"/>
                  </a:cubicBezTo>
                  <a:lnTo>
                    <a:pt x="19643" y="18244"/>
                  </a:lnTo>
                  <a:cubicBezTo>
                    <a:pt x="19925" y="18047"/>
                    <a:pt x="19766" y="17628"/>
                    <a:pt x="19463" y="17628"/>
                  </a:cubicBezTo>
                  <a:cubicBezTo>
                    <a:pt x="19418" y="17628"/>
                    <a:pt x="19369" y="17638"/>
                    <a:pt x="19317" y="17659"/>
                  </a:cubicBezTo>
                  <a:lnTo>
                    <a:pt x="17366" y="18667"/>
                  </a:lnTo>
                  <a:cubicBezTo>
                    <a:pt x="17141" y="18784"/>
                    <a:pt x="16902" y="18840"/>
                    <a:pt x="16667" y="18840"/>
                  </a:cubicBezTo>
                  <a:cubicBezTo>
                    <a:pt x="16120" y="18840"/>
                    <a:pt x="15600" y="18540"/>
                    <a:pt x="15350" y="18017"/>
                  </a:cubicBezTo>
                  <a:cubicBezTo>
                    <a:pt x="15122" y="17594"/>
                    <a:pt x="14797" y="17269"/>
                    <a:pt x="14374" y="17041"/>
                  </a:cubicBezTo>
                  <a:lnTo>
                    <a:pt x="9399" y="14602"/>
                  </a:lnTo>
                  <a:cubicBezTo>
                    <a:pt x="8573" y="14203"/>
                    <a:pt x="8995" y="13030"/>
                    <a:pt x="9746" y="13030"/>
                  </a:cubicBezTo>
                  <a:cubicBezTo>
                    <a:pt x="9852" y="13030"/>
                    <a:pt x="9965" y="13054"/>
                    <a:pt x="10082" y="13106"/>
                  </a:cubicBezTo>
                  <a:lnTo>
                    <a:pt x="11903" y="14082"/>
                  </a:lnTo>
                  <a:cubicBezTo>
                    <a:pt x="11965" y="14123"/>
                    <a:pt x="12029" y="14141"/>
                    <a:pt x="12092" y="14141"/>
                  </a:cubicBezTo>
                  <a:cubicBezTo>
                    <a:pt x="12323" y="14141"/>
                    <a:pt x="12519" y="13890"/>
                    <a:pt x="12391" y="13659"/>
                  </a:cubicBezTo>
                  <a:lnTo>
                    <a:pt x="9236" y="7643"/>
                  </a:lnTo>
                  <a:cubicBezTo>
                    <a:pt x="8877" y="6992"/>
                    <a:pt x="9432" y="6357"/>
                    <a:pt x="9981" y="6357"/>
                  </a:cubicBezTo>
                  <a:cubicBezTo>
                    <a:pt x="10228" y="6357"/>
                    <a:pt x="10473" y="6485"/>
                    <a:pt x="10635" y="6797"/>
                  </a:cubicBezTo>
                  <a:lnTo>
                    <a:pt x="12846" y="11025"/>
                  </a:lnTo>
                  <a:lnTo>
                    <a:pt x="13431" y="12131"/>
                  </a:lnTo>
                  <a:cubicBezTo>
                    <a:pt x="13504" y="12235"/>
                    <a:pt x="13604" y="12279"/>
                    <a:pt x="13702" y="12279"/>
                  </a:cubicBezTo>
                  <a:cubicBezTo>
                    <a:pt x="13908" y="12279"/>
                    <a:pt x="14105" y="12081"/>
                    <a:pt x="14017" y="11838"/>
                  </a:cubicBezTo>
                  <a:lnTo>
                    <a:pt x="13431" y="10765"/>
                  </a:lnTo>
                  <a:cubicBezTo>
                    <a:pt x="13266" y="10173"/>
                    <a:pt x="13720" y="9703"/>
                    <a:pt x="14217" y="9703"/>
                  </a:cubicBezTo>
                  <a:cubicBezTo>
                    <a:pt x="14404" y="9703"/>
                    <a:pt x="14596" y="9769"/>
                    <a:pt x="14765" y="9919"/>
                  </a:cubicBezTo>
                  <a:lnTo>
                    <a:pt x="15382" y="11123"/>
                  </a:lnTo>
                  <a:cubicBezTo>
                    <a:pt x="15456" y="11238"/>
                    <a:pt x="15559" y="11285"/>
                    <a:pt x="15660" y="11285"/>
                  </a:cubicBezTo>
                  <a:cubicBezTo>
                    <a:pt x="15874" y="11285"/>
                    <a:pt x="16078" y="11073"/>
                    <a:pt x="15968" y="10830"/>
                  </a:cubicBezTo>
                  <a:lnTo>
                    <a:pt x="15317" y="9594"/>
                  </a:lnTo>
                  <a:cubicBezTo>
                    <a:pt x="15271" y="9085"/>
                    <a:pt x="15702" y="8708"/>
                    <a:pt x="16153" y="8708"/>
                  </a:cubicBezTo>
                  <a:cubicBezTo>
                    <a:pt x="16337" y="8708"/>
                    <a:pt x="16524" y="8770"/>
                    <a:pt x="16683" y="8911"/>
                  </a:cubicBezTo>
                  <a:lnTo>
                    <a:pt x="17301" y="10147"/>
                  </a:lnTo>
                  <a:cubicBezTo>
                    <a:pt x="17373" y="10250"/>
                    <a:pt x="17471" y="10294"/>
                    <a:pt x="17568" y="10294"/>
                  </a:cubicBezTo>
                  <a:cubicBezTo>
                    <a:pt x="17776" y="10294"/>
                    <a:pt x="17975" y="10088"/>
                    <a:pt x="17886" y="9822"/>
                  </a:cubicBezTo>
                  <a:lnTo>
                    <a:pt x="17269" y="8619"/>
                  </a:lnTo>
                  <a:cubicBezTo>
                    <a:pt x="17189" y="8060"/>
                    <a:pt x="17623" y="7710"/>
                    <a:pt x="18068" y="7710"/>
                  </a:cubicBezTo>
                  <a:cubicBezTo>
                    <a:pt x="18349" y="7710"/>
                    <a:pt x="18634" y="7849"/>
                    <a:pt x="18797" y="8163"/>
                  </a:cubicBezTo>
                  <a:lnTo>
                    <a:pt x="19838" y="10180"/>
                  </a:lnTo>
                  <a:cubicBezTo>
                    <a:pt x="20456" y="11350"/>
                    <a:pt x="20943" y="12618"/>
                    <a:pt x="21236" y="13887"/>
                  </a:cubicBezTo>
                  <a:cubicBezTo>
                    <a:pt x="21301" y="14212"/>
                    <a:pt x="21431" y="14537"/>
                    <a:pt x="21594" y="14862"/>
                  </a:cubicBezTo>
                  <a:cubicBezTo>
                    <a:pt x="21951" y="15578"/>
                    <a:pt x="21691" y="16456"/>
                    <a:pt x="20976" y="16846"/>
                  </a:cubicBezTo>
                  <a:cubicBezTo>
                    <a:pt x="20665" y="17044"/>
                    <a:pt x="20845" y="17462"/>
                    <a:pt x="21132" y="17462"/>
                  </a:cubicBezTo>
                  <a:cubicBezTo>
                    <a:pt x="21176" y="17462"/>
                    <a:pt x="21222" y="17453"/>
                    <a:pt x="21269" y="17431"/>
                  </a:cubicBezTo>
                  <a:cubicBezTo>
                    <a:pt x="22309" y="16879"/>
                    <a:pt x="22732" y="15578"/>
                    <a:pt x="22179" y="14537"/>
                  </a:cubicBezTo>
                  <a:cubicBezTo>
                    <a:pt x="22049" y="14277"/>
                    <a:pt x="21951" y="13984"/>
                    <a:pt x="21886" y="13724"/>
                  </a:cubicBezTo>
                  <a:cubicBezTo>
                    <a:pt x="21561" y="12358"/>
                    <a:pt x="21073" y="11090"/>
                    <a:pt x="20423" y="9854"/>
                  </a:cubicBezTo>
                  <a:lnTo>
                    <a:pt x="19350" y="7838"/>
                  </a:lnTo>
                  <a:cubicBezTo>
                    <a:pt x="19072" y="7311"/>
                    <a:pt x="18569" y="7061"/>
                    <a:pt x="18068" y="7061"/>
                  </a:cubicBezTo>
                  <a:cubicBezTo>
                    <a:pt x="17457" y="7061"/>
                    <a:pt x="16847" y="7434"/>
                    <a:pt x="16651" y="8131"/>
                  </a:cubicBezTo>
                  <a:cubicBezTo>
                    <a:pt x="16483" y="8071"/>
                    <a:pt x="16313" y="8042"/>
                    <a:pt x="16147" y="8042"/>
                  </a:cubicBezTo>
                  <a:cubicBezTo>
                    <a:pt x="15504" y="8042"/>
                    <a:pt x="14913" y="8467"/>
                    <a:pt x="14732" y="9139"/>
                  </a:cubicBezTo>
                  <a:cubicBezTo>
                    <a:pt x="14567" y="9084"/>
                    <a:pt x="14399" y="9057"/>
                    <a:pt x="14233" y="9057"/>
                  </a:cubicBezTo>
                  <a:cubicBezTo>
                    <a:pt x="13711" y="9057"/>
                    <a:pt x="13215" y="9320"/>
                    <a:pt x="12944" y="9789"/>
                  </a:cubicBezTo>
                  <a:lnTo>
                    <a:pt x="12944" y="1302"/>
                  </a:lnTo>
                  <a:cubicBezTo>
                    <a:pt x="12944" y="586"/>
                    <a:pt x="12358" y="1"/>
                    <a:pt x="11675" y="1"/>
                  </a:cubicBezTo>
                  <a:lnTo>
                    <a:pt x="4033" y="1"/>
                  </a:lnTo>
                  <a:cubicBezTo>
                    <a:pt x="3643" y="66"/>
                    <a:pt x="3643" y="619"/>
                    <a:pt x="4033" y="684"/>
                  </a:cubicBezTo>
                  <a:lnTo>
                    <a:pt x="11675" y="684"/>
                  </a:lnTo>
                  <a:cubicBezTo>
                    <a:pt x="12000" y="684"/>
                    <a:pt x="12293" y="944"/>
                    <a:pt x="12293" y="1302"/>
                  </a:cubicBezTo>
                  <a:lnTo>
                    <a:pt x="12293" y="2277"/>
                  </a:lnTo>
                  <a:lnTo>
                    <a:pt x="684" y="2277"/>
                  </a:lnTo>
                  <a:lnTo>
                    <a:pt x="684" y="1302"/>
                  </a:lnTo>
                  <a:cubicBezTo>
                    <a:pt x="684" y="944"/>
                    <a:pt x="944" y="684"/>
                    <a:pt x="1301" y="684"/>
                  </a:cubicBezTo>
                  <a:lnTo>
                    <a:pt x="2180" y="684"/>
                  </a:lnTo>
                  <a:cubicBezTo>
                    <a:pt x="2570" y="619"/>
                    <a:pt x="2570" y="66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3967;p46">
            <a:extLst>
              <a:ext uri="{FF2B5EF4-FFF2-40B4-BE49-F238E27FC236}">
                <a16:creationId xmlns:a16="http://schemas.microsoft.com/office/drawing/2014/main" id="{C0CA5E80-EF56-F895-0321-E9C9AE2B3C3E}"/>
              </a:ext>
            </a:extLst>
          </p:cNvPr>
          <p:cNvGrpSpPr/>
          <p:nvPr/>
        </p:nvGrpSpPr>
        <p:grpSpPr>
          <a:xfrm>
            <a:off x="854766" y="2414658"/>
            <a:ext cx="644912" cy="691187"/>
            <a:chOff x="11960725" y="4697900"/>
            <a:chExt cx="361800" cy="462625"/>
          </a:xfrm>
        </p:grpSpPr>
        <p:sp>
          <p:nvSpPr>
            <p:cNvPr id="47" name="Google Shape;3968;p46">
              <a:extLst>
                <a:ext uri="{FF2B5EF4-FFF2-40B4-BE49-F238E27FC236}">
                  <a16:creationId xmlns:a16="http://schemas.microsoft.com/office/drawing/2014/main" id="{DB63AAAF-1A20-4CE5-0C2D-A39C32CEC598}"/>
                </a:ext>
              </a:extLst>
            </p:cNvPr>
            <p:cNvSpPr/>
            <p:nvPr/>
          </p:nvSpPr>
          <p:spPr>
            <a:xfrm>
              <a:off x="11967225" y="4705225"/>
              <a:ext cx="355300" cy="448775"/>
            </a:xfrm>
            <a:custGeom>
              <a:avLst/>
              <a:gdLst/>
              <a:ahLst/>
              <a:cxnLst/>
              <a:rect l="l" t="t" r="r" b="b"/>
              <a:pathLst>
                <a:path w="14212" h="17951" extrusionOk="0">
                  <a:moveTo>
                    <a:pt x="6895" y="0"/>
                  </a:moveTo>
                  <a:cubicBezTo>
                    <a:pt x="3415" y="0"/>
                    <a:pt x="683" y="2992"/>
                    <a:pt x="944" y="6439"/>
                  </a:cubicBezTo>
                  <a:lnTo>
                    <a:pt x="1074" y="8032"/>
                  </a:lnTo>
                  <a:cubicBezTo>
                    <a:pt x="1074" y="8130"/>
                    <a:pt x="1041" y="8228"/>
                    <a:pt x="1009" y="8293"/>
                  </a:cubicBezTo>
                  <a:lnTo>
                    <a:pt x="683" y="8813"/>
                  </a:lnTo>
                  <a:cubicBezTo>
                    <a:pt x="228" y="9528"/>
                    <a:pt x="1" y="10374"/>
                    <a:pt x="1" y="11219"/>
                  </a:cubicBezTo>
                  <a:cubicBezTo>
                    <a:pt x="1" y="11349"/>
                    <a:pt x="98" y="11447"/>
                    <a:pt x="228" y="11447"/>
                  </a:cubicBezTo>
                  <a:lnTo>
                    <a:pt x="1236" y="11447"/>
                  </a:lnTo>
                  <a:lnTo>
                    <a:pt x="1692" y="14114"/>
                  </a:lnTo>
                  <a:cubicBezTo>
                    <a:pt x="1757" y="14569"/>
                    <a:pt x="2147" y="14894"/>
                    <a:pt x="2635" y="14894"/>
                  </a:cubicBezTo>
                  <a:lnTo>
                    <a:pt x="5334" y="14927"/>
                  </a:lnTo>
                  <a:cubicBezTo>
                    <a:pt x="5757" y="14927"/>
                    <a:pt x="6082" y="15252"/>
                    <a:pt x="6082" y="15707"/>
                  </a:cubicBezTo>
                  <a:lnTo>
                    <a:pt x="6082" y="17561"/>
                  </a:lnTo>
                  <a:cubicBezTo>
                    <a:pt x="6082" y="17788"/>
                    <a:pt x="6277" y="17951"/>
                    <a:pt x="6472" y="17951"/>
                  </a:cubicBezTo>
                  <a:lnTo>
                    <a:pt x="11350" y="17918"/>
                  </a:lnTo>
                  <a:cubicBezTo>
                    <a:pt x="11578" y="17918"/>
                    <a:pt x="11740" y="17723"/>
                    <a:pt x="11740" y="17528"/>
                  </a:cubicBezTo>
                  <a:lnTo>
                    <a:pt x="11740" y="12325"/>
                  </a:lnTo>
                  <a:lnTo>
                    <a:pt x="12976" y="8195"/>
                  </a:lnTo>
                  <a:cubicBezTo>
                    <a:pt x="14212" y="4098"/>
                    <a:pt x="11155" y="0"/>
                    <a:pt x="6895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969;p46">
              <a:extLst>
                <a:ext uri="{FF2B5EF4-FFF2-40B4-BE49-F238E27FC236}">
                  <a16:creationId xmlns:a16="http://schemas.microsoft.com/office/drawing/2014/main" id="{DF01B144-E44C-EE20-B917-B43CA7849033}"/>
                </a:ext>
              </a:extLst>
            </p:cNvPr>
            <p:cNvSpPr/>
            <p:nvPr/>
          </p:nvSpPr>
          <p:spPr>
            <a:xfrm>
              <a:off x="11967225" y="4716600"/>
              <a:ext cx="199200" cy="437400"/>
            </a:xfrm>
            <a:custGeom>
              <a:avLst/>
              <a:gdLst/>
              <a:ahLst/>
              <a:cxnLst/>
              <a:rect l="l" t="t" r="r" b="b"/>
              <a:pathLst>
                <a:path w="7968" h="17496" extrusionOk="0">
                  <a:moveTo>
                    <a:pt x="4618" y="0"/>
                  </a:moveTo>
                  <a:cubicBezTo>
                    <a:pt x="2309" y="976"/>
                    <a:pt x="748" y="3317"/>
                    <a:pt x="944" y="5984"/>
                  </a:cubicBezTo>
                  <a:lnTo>
                    <a:pt x="1074" y="7577"/>
                  </a:lnTo>
                  <a:cubicBezTo>
                    <a:pt x="1074" y="7675"/>
                    <a:pt x="1074" y="7773"/>
                    <a:pt x="1009" y="7838"/>
                  </a:cubicBezTo>
                  <a:lnTo>
                    <a:pt x="683" y="8358"/>
                  </a:lnTo>
                  <a:cubicBezTo>
                    <a:pt x="228" y="9073"/>
                    <a:pt x="1" y="9919"/>
                    <a:pt x="1" y="10764"/>
                  </a:cubicBezTo>
                  <a:cubicBezTo>
                    <a:pt x="1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2" y="13659"/>
                  </a:lnTo>
                  <a:cubicBezTo>
                    <a:pt x="1757" y="14114"/>
                    <a:pt x="2179" y="14439"/>
                    <a:pt x="2635" y="14439"/>
                  </a:cubicBezTo>
                  <a:lnTo>
                    <a:pt x="5334" y="14472"/>
                  </a:lnTo>
                  <a:cubicBezTo>
                    <a:pt x="5757" y="14472"/>
                    <a:pt x="6114" y="14797"/>
                    <a:pt x="6114" y="15252"/>
                  </a:cubicBezTo>
                  <a:lnTo>
                    <a:pt x="6114" y="17106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7968" y="17496"/>
                  </a:lnTo>
                  <a:cubicBezTo>
                    <a:pt x="7903" y="17398"/>
                    <a:pt x="7838" y="17301"/>
                    <a:pt x="7838" y="17203"/>
                  </a:cubicBezTo>
                  <a:lnTo>
                    <a:pt x="7838" y="14146"/>
                  </a:lnTo>
                  <a:cubicBezTo>
                    <a:pt x="7838" y="13691"/>
                    <a:pt x="7513" y="13366"/>
                    <a:pt x="7057" y="13366"/>
                  </a:cubicBezTo>
                  <a:lnTo>
                    <a:pt x="4391" y="13333"/>
                  </a:lnTo>
                  <a:cubicBezTo>
                    <a:pt x="3903" y="13333"/>
                    <a:pt x="3513" y="13008"/>
                    <a:pt x="3448" y="12553"/>
                  </a:cubicBezTo>
                  <a:lnTo>
                    <a:pt x="3155" y="10894"/>
                  </a:lnTo>
                  <a:cubicBezTo>
                    <a:pt x="3057" y="10309"/>
                    <a:pt x="2570" y="9886"/>
                    <a:pt x="1984" y="9886"/>
                  </a:cubicBezTo>
                  <a:cubicBezTo>
                    <a:pt x="1854" y="9886"/>
                    <a:pt x="1757" y="9789"/>
                    <a:pt x="1757" y="9659"/>
                  </a:cubicBezTo>
                  <a:cubicBezTo>
                    <a:pt x="1757" y="8813"/>
                    <a:pt x="1984" y="7968"/>
                    <a:pt x="2440" y="7252"/>
                  </a:cubicBezTo>
                  <a:lnTo>
                    <a:pt x="2765" y="6732"/>
                  </a:lnTo>
                  <a:cubicBezTo>
                    <a:pt x="2797" y="6667"/>
                    <a:pt x="2830" y="6569"/>
                    <a:pt x="2830" y="6472"/>
                  </a:cubicBezTo>
                  <a:lnTo>
                    <a:pt x="2700" y="4878"/>
                  </a:lnTo>
                  <a:cubicBezTo>
                    <a:pt x="2537" y="2960"/>
                    <a:pt x="3318" y="1204"/>
                    <a:pt x="461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970;p46">
              <a:extLst>
                <a:ext uri="{FF2B5EF4-FFF2-40B4-BE49-F238E27FC236}">
                  <a16:creationId xmlns:a16="http://schemas.microsoft.com/office/drawing/2014/main" id="{B1B0D54A-DAE3-4637-FE2E-EB7776B0426C}"/>
                </a:ext>
              </a:extLst>
            </p:cNvPr>
            <p:cNvSpPr/>
            <p:nvPr/>
          </p:nvSpPr>
          <p:spPr>
            <a:xfrm>
              <a:off x="12030650" y="4749125"/>
              <a:ext cx="226850" cy="205700"/>
            </a:xfrm>
            <a:custGeom>
              <a:avLst/>
              <a:gdLst/>
              <a:ahLst/>
              <a:cxnLst/>
              <a:rect l="l" t="t" r="r" b="b"/>
              <a:pathLst>
                <a:path w="9074" h="8228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732" y="8065"/>
                  </a:lnTo>
                  <a:lnTo>
                    <a:pt x="6439" y="8228"/>
                  </a:lnTo>
                  <a:lnTo>
                    <a:pt x="7447" y="8032"/>
                  </a:lnTo>
                  <a:cubicBezTo>
                    <a:pt x="8455" y="7187"/>
                    <a:pt x="9073" y="5951"/>
                    <a:pt x="9073" y="4553"/>
                  </a:cubicBezTo>
                  <a:cubicBezTo>
                    <a:pt x="9073" y="2049"/>
                    <a:pt x="7057" y="0"/>
                    <a:pt x="4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971;p46">
              <a:extLst>
                <a:ext uri="{FF2B5EF4-FFF2-40B4-BE49-F238E27FC236}">
                  <a16:creationId xmlns:a16="http://schemas.microsoft.com/office/drawing/2014/main" id="{D1D7A817-7B90-FD3B-DFE2-B1BB74415743}"/>
                </a:ext>
              </a:extLst>
            </p:cNvPr>
            <p:cNvSpPr/>
            <p:nvPr/>
          </p:nvSpPr>
          <p:spPr>
            <a:xfrm>
              <a:off x="12030650" y="4749125"/>
              <a:ext cx="139850" cy="200825"/>
            </a:xfrm>
            <a:custGeom>
              <a:avLst/>
              <a:gdLst/>
              <a:ahLst/>
              <a:cxnLst/>
              <a:rect l="l" t="t" r="r" b="b"/>
              <a:pathLst>
                <a:path w="5594" h="8033" extrusionOk="0">
                  <a:moveTo>
                    <a:pt x="4553" y="0"/>
                  </a:moveTo>
                  <a:cubicBezTo>
                    <a:pt x="2049" y="0"/>
                    <a:pt x="0" y="2049"/>
                    <a:pt x="0" y="4553"/>
                  </a:cubicBezTo>
                  <a:cubicBezTo>
                    <a:pt x="0" y="5919"/>
                    <a:pt x="618" y="7154"/>
                    <a:pt x="1561" y="7967"/>
                  </a:cubicBezTo>
                  <a:lnTo>
                    <a:pt x="2472" y="8032"/>
                  </a:lnTo>
                  <a:lnTo>
                    <a:pt x="3220" y="7480"/>
                  </a:lnTo>
                  <a:cubicBezTo>
                    <a:pt x="2537" y="6699"/>
                    <a:pt x="2146" y="5659"/>
                    <a:pt x="2146" y="4553"/>
                  </a:cubicBezTo>
                  <a:cubicBezTo>
                    <a:pt x="2146" y="2407"/>
                    <a:pt x="3610" y="618"/>
                    <a:pt x="5593" y="130"/>
                  </a:cubicBezTo>
                  <a:cubicBezTo>
                    <a:pt x="5268" y="65"/>
                    <a:pt x="4911" y="0"/>
                    <a:pt x="4553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972;p46">
              <a:extLst>
                <a:ext uri="{FF2B5EF4-FFF2-40B4-BE49-F238E27FC236}">
                  <a16:creationId xmlns:a16="http://schemas.microsoft.com/office/drawing/2014/main" id="{3A76DD4F-7A55-505B-4015-175C84F66C6B}"/>
                </a:ext>
              </a:extLst>
            </p:cNvPr>
            <p:cNvSpPr/>
            <p:nvPr/>
          </p:nvSpPr>
          <p:spPr>
            <a:xfrm>
              <a:off x="12040400" y="4763150"/>
              <a:ext cx="50425" cy="103875"/>
            </a:xfrm>
            <a:custGeom>
              <a:avLst/>
              <a:gdLst/>
              <a:ahLst/>
              <a:cxnLst/>
              <a:rect l="l" t="t" r="r" b="b"/>
              <a:pathLst>
                <a:path w="2017" h="4155" extrusionOk="0">
                  <a:moveTo>
                    <a:pt x="1021" y="0"/>
                  </a:moveTo>
                  <a:cubicBezTo>
                    <a:pt x="1008" y="0"/>
                    <a:pt x="992" y="8"/>
                    <a:pt x="976" y="24"/>
                  </a:cubicBezTo>
                  <a:lnTo>
                    <a:pt x="33" y="1260"/>
                  </a:lnTo>
                  <a:cubicBezTo>
                    <a:pt x="0" y="1293"/>
                    <a:pt x="33" y="1325"/>
                    <a:pt x="65" y="1325"/>
                  </a:cubicBezTo>
                  <a:lnTo>
                    <a:pt x="488" y="1325"/>
                  </a:lnTo>
                  <a:lnTo>
                    <a:pt x="488" y="4024"/>
                  </a:lnTo>
                  <a:cubicBezTo>
                    <a:pt x="488" y="4089"/>
                    <a:pt x="553" y="4154"/>
                    <a:pt x="618" y="4154"/>
                  </a:cubicBezTo>
                  <a:lnTo>
                    <a:pt x="1431" y="4154"/>
                  </a:lnTo>
                  <a:cubicBezTo>
                    <a:pt x="1496" y="4154"/>
                    <a:pt x="1529" y="4089"/>
                    <a:pt x="1529" y="4024"/>
                  </a:cubicBezTo>
                  <a:lnTo>
                    <a:pt x="1529" y="1325"/>
                  </a:lnTo>
                  <a:lnTo>
                    <a:pt x="1984" y="1325"/>
                  </a:lnTo>
                  <a:cubicBezTo>
                    <a:pt x="2017" y="1325"/>
                    <a:pt x="2017" y="1293"/>
                    <a:pt x="2017" y="1260"/>
                  </a:cubicBezTo>
                  <a:lnTo>
                    <a:pt x="1041" y="24"/>
                  </a:lnTo>
                  <a:cubicBezTo>
                    <a:pt x="1041" y="8"/>
                    <a:pt x="1033" y="0"/>
                    <a:pt x="1021" y="0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973;p46">
              <a:extLst>
                <a:ext uri="{FF2B5EF4-FFF2-40B4-BE49-F238E27FC236}">
                  <a16:creationId xmlns:a16="http://schemas.microsoft.com/office/drawing/2014/main" id="{04977C49-1488-CA1D-F80D-4504E7DF052B}"/>
                </a:ext>
              </a:extLst>
            </p:cNvPr>
            <p:cNvSpPr/>
            <p:nvPr/>
          </p:nvSpPr>
          <p:spPr>
            <a:xfrm>
              <a:off x="12101375" y="4800325"/>
              <a:ext cx="53675" cy="91100"/>
            </a:xfrm>
            <a:custGeom>
              <a:avLst/>
              <a:gdLst/>
              <a:ahLst/>
              <a:cxnLst/>
              <a:rect l="l" t="t" r="r" b="b"/>
              <a:pathLst>
                <a:path w="2147" h="3644" extrusionOk="0">
                  <a:moveTo>
                    <a:pt x="1464" y="1"/>
                  </a:moveTo>
                  <a:cubicBezTo>
                    <a:pt x="1431" y="1"/>
                    <a:pt x="1366" y="1"/>
                    <a:pt x="1334" y="33"/>
                  </a:cubicBezTo>
                  <a:lnTo>
                    <a:pt x="1041" y="261"/>
                  </a:lnTo>
                  <a:cubicBezTo>
                    <a:pt x="0" y="976"/>
                    <a:pt x="65" y="2537"/>
                    <a:pt x="1138" y="3220"/>
                  </a:cubicBezTo>
                  <a:lnTo>
                    <a:pt x="1756" y="3643"/>
                  </a:lnTo>
                  <a:lnTo>
                    <a:pt x="2147" y="1432"/>
                  </a:lnTo>
                  <a:lnTo>
                    <a:pt x="1886" y="716"/>
                  </a:lnTo>
                  <a:lnTo>
                    <a:pt x="1854" y="554"/>
                  </a:lnTo>
                  <a:cubicBezTo>
                    <a:pt x="1854" y="326"/>
                    <a:pt x="1691" y="98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974;p46">
              <a:extLst>
                <a:ext uri="{FF2B5EF4-FFF2-40B4-BE49-F238E27FC236}">
                  <a16:creationId xmlns:a16="http://schemas.microsoft.com/office/drawing/2014/main" id="{AE72ACF8-B2C6-9989-68C3-3CC1B279C204}"/>
                </a:ext>
              </a:extLst>
            </p:cNvPr>
            <p:cNvSpPr/>
            <p:nvPr/>
          </p:nvSpPr>
          <p:spPr>
            <a:xfrm>
              <a:off x="12131450" y="4785100"/>
              <a:ext cx="61800" cy="100075"/>
            </a:xfrm>
            <a:custGeom>
              <a:avLst/>
              <a:gdLst/>
              <a:ahLst/>
              <a:cxnLst/>
              <a:rect l="l" t="t" r="r" b="b"/>
              <a:pathLst>
                <a:path w="2472" h="4003" extrusionOk="0">
                  <a:moveTo>
                    <a:pt x="1582" y="0"/>
                  </a:moveTo>
                  <a:cubicBezTo>
                    <a:pt x="1570" y="0"/>
                    <a:pt x="1561" y="8"/>
                    <a:pt x="1561" y="25"/>
                  </a:cubicBezTo>
                  <a:lnTo>
                    <a:pt x="1334" y="415"/>
                  </a:lnTo>
                  <a:cubicBezTo>
                    <a:pt x="1139" y="772"/>
                    <a:pt x="911" y="1098"/>
                    <a:pt x="618" y="1423"/>
                  </a:cubicBezTo>
                  <a:lnTo>
                    <a:pt x="391" y="1651"/>
                  </a:lnTo>
                  <a:cubicBezTo>
                    <a:pt x="98" y="1976"/>
                    <a:pt x="0" y="2398"/>
                    <a:pt x="98" y="2821"/>
                  </a:cubicBezTo>
                  <a:lnTo>
                    <a:pt x="423" y="3797"/>
                  </a:lnTo>
                  <a:cubicBezTo>
                    <a:pt x="463" y="3937"/>
                    <a:pt x="565" y="4003"/>
                    <a:pt x="675" y="4003"/>
                  </a:cubicBezTo>
                  <a:cubicBezTo>
                    <a:pt x="744" y="4003"/>
                    <a:pt x="816" y="3977"/>
                    <a:pt x="879" y="3927"/>
                  </a:cubicBezTo>
                  <a:lnTo>
                    <a:pt x="1659" y="3114"/>
                  </a:lnTo>
                  <a:cubicBezTo>
                    <a:pt x="2407" y="2333"/>
                    <a:pt x="2472" y="1130"/>
                    <a:pt x="1822" y="252"/>
                  </a:cubicBezTo>
                  <a:lnTo>
                    <a:pt x="1626" y="25"/>
                  </a:lnTo>
                  <a:cubicBezTo>
                    <a:pt x="1610" y="8"/>
                    <a:pt x="1594" y="0"/>
                    <a:pt x="1582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975;p46">
              <a:extLst>
                <a:ext uri="{FF2B5EF4-FFF2-40B4-BE49-F238E27FC236}">
                  <a16:creationId xmlns:a16="http://schemas.microsoft.com/office/drawing/2014/main" id="{595F95C7-9257-EAD8-15A8-88A500947B32}"/>
                </a:ext>
              </a:extLst>
            </p:cNvPr>
            <p:cNvSpPr/>
            <p:nvPr/>
          </p:nvSpPr>
          <p:spPr>
            <a:xfrm>
              <a:off x="12069675" y="4915175"/>
              <a:ext cx="147175" cy="60800"/>
            </a:xfrm>
            <a:custGeom>
              <a:avLst/>
              <a:gdLst/>
              <a:ahLst/>
              <a:cxnLst/>
              <a:rect l="l" t="t" r="r" b="b"/>
              <a:pathLst>
                <a:path w="5887" h="2432" extrusionOk="0">
                  <a:moveTo>
                    <a:pt x="3136" y="0"/>
                  </a:moveTo>
                  <a:cubicBezTo>
                    <a:pt x="2654" y="0"/>
                    <a:pt x="2168" y="115"/>
                    <a:pt x="1724" y="350"/>
                  </a:cubicBezTo>
                  <a:lnTo>
                    <a:pt x="0" y="1325"/>
                  </a:lnTo>
                  <a:cubicBezTo>
                    <a:pt x="780" y="2008"/>
                    <a:pt x="1821" y="2431"/>
                    <a:pt x="2992" y="2431"/>
                  </a:cubicBezTo>
                  <a:cubicBezTo>
                    <a:pt x="4065" y="2431"/>
                    <a:pt x="5041" y="2073"/>
                    <a:pt x="5821" y="1456"/>
                  </a:cubicBezTo>
                  <a:lnTo>
                    <a:pt x="5886" y="1390"/>
                  </a:lnTo>
                  <a:lnTo>
                    <a:pt x="5106" y="740"/>
                  </a:lnTo>
                  <a:cubicBezTo>
                    <a:pt x="4561" y="254"/>
                    <a:pt x="3853" y="0"/>
                    <a:pt x="3136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976;p46">
              <a:extLst>
                <a:ext uri="{FF2B5EF4-FFF2-40B4-BE49-F238E27FC236}">
                  <a16:creationId xmlns:a16="http://schemas.microsoft.com/office/drawing/2014/main" id="{EC424E5A-B79C-ACB1-81A6-85E50EE29929}"/>
                </a:ext>
              </a:extLst>
            </p:cNvPr>
            <p:cNvSpPr/>
            <p:nvPr/>
          </p:nvSpPr>
          <p:spPr>
            <a:xfrm>
              <a:off x="12069675" y="4928775"/>
              <a:ext cx="100825" cy="47200"/>
            </a:xfrm>
            <a:custGeom>
              <a:avLst/>
              <a:gdLst/>
              <a:ahLst/>
              <a:cxnLst/>
              <a:rect l="l" t="t" r="r" b="b"/>
              <a:pathLst>
                <a:path w="4033" h="1888" extrusionOk="0">
                  <a:moveTo>
                    <a:pt x="1398" y="1"/>
                  </a:moveTo>
                  <a:lnTo>
                    <a:pt x="0" y="781"/>
                  </a:lnTo>
                  <a:cubicBezTo>
                    <a:pt x="813" y="1464"/>
                    <a:pt x="1854" y="1887"/>
                    <a:pt x="2992" y="1887"/>
                  </a:cubicBezTo>
                  <a:cubicBezTo>
                    <a:pt x="3350" y="1887"/>
                    <a:pt x="3707" y="1855"/>
                    <a:pt x="4032" y="1757"/>
                  </a:cubicBezTo>
                  <a:cubicBezTo>
                    <a:pt x="2959" y="1529"/>
                    <a:pt x="2049" y="879"/>
                    <a:pt x="1398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977;p46">
              <a:extLst>
                <a:ext uri="{FF2B5EF4-FFF2-40B4-BE49-F238E27FC236}">
                  <a16:creationId xmlns:a16="http://schemas.microsoft.com/office/drawing/2014/main" id="{799EA2BB-F810-5B4F-EE53-8E9E1423DA46}"/>
                </a:ext>
              </a:extLst>
            </p:cNvPr>
            <p:cNvSpPr/>
            <p:nvPr/>
          </p:nvSpPr>
          <p:spPr>
            <a:xfrm>
              <a:off x="12214375" y="4704600"/>
              <a:ext cx="59375" cy="122600"/>
            </a:xfrm>
            <a:custGeom>
              <a:avLst/>
              <a:gdLst/>
              <a:ahLst/>
              <a:cxnLst/>
              <a:rect l="l" t="t" r="r" b="b"/>
              <a:pathLst>
                <a:path w="2375" h="4904" extrusionOk="0">
                  <a:moveTo>
                    <a:pt x="1192" y="1"/>
                  </a:moveTo>
                  <a:cubicBezTo>
                    <a:pt x="1179" y="1"/>
                    <a:pt x="1171" y="9"/>
                    <a:pt x="1171" y="25"/>
                  </a:cubicBezTo>
                  <a:lnTo>
                    <a:pt x="33" y="1488"/>
                  </a:lnTo>
                  <a:cubicBezTo>
                    <a:pt x="1" y="1521"/>
                    <a:pt x="33" y="1586"/>
                    <a:pt x="66" y="1586"/>
                  </a:cubicBezTo>
                  <a:lnTo>
                    <a:pt x="586" y="1586"/>
                  </a:lnTo>
                  <a:lnTo>
                    <a:pt x="586" y="4708"/>
                  </a:lnTo>
                  <a:cubicBezTo>
                    <a:pt x="586" y="4805"/>
                    <a:pt x="683" y="4903"/>
                    <a:pt x="748" y="4903"/>
                  </a:cubicBezTo>
                  <a:lnTo>
                    <a:pt x="1626" y="4903"/>
                  </a:lnTo>
                  <a:cubicBezTo>
                    <a:pt x="1724" y="4903"/>
                    <a:pt x="1822" y="4805"/>
                    <a:pt x="1822" y="4708"/>
                  </a:cubicBezTo>
                  <a:lnTo>
                    <a:pt x="1822" y="1586"/>
                  </a:lnTo>
                  <a:lnTo>
                    <a:pt x="2309" y="1586"/>
                  </a:lnTo>
                  <a:cubicBezTo>
                    <a:pt x="2374" y="1586"/>
                    <a:pt x="2374" y="1521"/>
                    <a:pt x="2374" y="1488"/>
                  </a:cubicBezTo>
                  <a:lnTo>
                    <a:pt x="1236" y="25"/>
                  </a:lnTo>
                  <a:cubicBezTo>
                    <a:pt x="1220" y="9"/>
                    <a:pt x="1204" y="1"/>
                    <a:pt x="1192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978;p46">
              <a:extLst>
                <a:ext uri="{FF2B5EF4-FFF2-40B4-BE49-F238E27FC236}">
                  <a16:creationId xmlns:a16="http://schemas.microsoft.com/office/drawing/2014/main" id="{6BCB4B51-9F39-5C3D-13B5-4F2151C18175}"/>
                </a:ext>
              </a:extLst>
            </p:cNvPr>
            <p:cNvSpPr/>
            <p:nvPr/>
          </p:nvSpPr>
          <p:spPr>
            <a:xfrm>
              <a:off x="12254200" y="4975725"/>
              <a:ext cx="23625" cy="183975"/>
            </a:xfrm>
            <a:custGeom>
              <a:avLst/>
              <a:gdLst/>
              <a:ahLst/>
              <a:cxnLst/>
              <a:rect l="l" t="t" r="r" b="b"/>
              <a:pathLst>
                <a:path w="945" h="7359" extrusionOk="0">
                  <a:moveTo>
                    <a:pt x="649" y="1"/>
                  </a:moveTo>
                  <a:cubicBezTo>
                    <a:pt x="536" y="1"/>
                    <a:pt x="418" y="69"/>
                    <a:pt x="391" y="204"/>
                  </a:cubicBezTo>
                  <a:lnTo>
                    <a:pt x="1" y="1440"/>
                  </a:lnTo>
                  <a:cubicBezTo>
                    <a:pt x="1" y="1472"/>
                    <a:pt x="1" y="1505"/>
                    <a:pt x="1" y="1505"/>
                  </a:cubicBezTo>
                  <a:lnTo>
                    <a:pt x="1" y="7098"/>
                  </a:lnTo>
                  <a:cubicBezTo>
                    <a:pt x="1" y="7261"/>
                    <a:pt x="99" y="7359"/>
                    <a:pt x="261" y="7359"/>
                  </a:cubicBezTo>
                  <a:cubicBezTo>
                    <a:pt x="424" y="7359"/>
                    <a:pt x="521" y="7261"/>
                    <a:pt x="521" y="7098"/>
                  </a:cubicBezTo>
                  <a:lnTo>
                    <a:pt x="521" y="1570"/>
                  </a:lnTo>
                  <a:lnTo>
                    <a:pt x="912" y="367"/>
                  </a:lnTo>
                  <a:cubicBezTo>
                    <a:pt x="944" y="204"/>
                    <a:pt x="846" y="74"/>
                    <a:pt x="716" y="9"/>
                  </a:cubicBezTo>
                  <a:cubicBezTo>
                    <a:pt x="695" y="4"/>
                    <a:pt x="672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979;p46">
              <a:extLst>
                <a:ext uri="{FF2B5EF4-FFF2-40B4-BE49-F238E27FC236}">
                  <a16:creationId xmlns:a16="http://schemas.microsoft.com/office/drawing/2014/main" id="{CBFD988B-64F6-B9E5-D58D-2590481B8015}"/>
                </a:ext>
              </a:extLst>
            </p:cNvPr>
            <p:cNvSpPr/>
            <p:nvPr/>
          </p:nvSpPr>
          <p:spPr>
            <a:xfrm>
              <a:off x="12270475" y="4797275"/>
              <a:ext cx="39050" cy="164875"/>
            </a:xfrm>
            <a:custGeom>
              <a:avLst/>
              <a:gdLst/>
              <a:ahLst/>
              <a:cxnLst/>
              <a:rect l="l" t="t" r="r" b="b"/>
              <a:pathLst>
                <a:path w="1562" h="6595" extrusionOk="0">
                  <a:moveTo>
                    <a:pt x="658" y="0"/>
                  </a:moveTo>
                  <a:cubicBezTo>
                    <a:pt x="623" y="0"/>
                    <a:pt x="587" y="9"/>
                    <a:pt x="553" y="25"/>
                  </a:cubicBezTo>
                  <a:cubicBezTo>
                    <a:pt x="423" y="90"/>
                    <a:pt x="358" y="253"/>
                    <a:pt x="423" y="383"/>
                  </a:cubicBezTo>
                  <a:cubicBezTo>
                    <a:pt x="943" y="1684"/>
                    <a:pt x="1008" y="3082"/>
                    <a:pt x="586" y="4448"/>
                  </a:cubicBezTo>
                  <a:lnTo>
                    <a:pt x="65" y="6237"/>
                  </a:lnTo>
                  <a:cubicBezTo>
                    <a:pt x="0" y="6367"/>
                    <a:pt x="98" y="6529"/>
                    <a:pt x="228" y="6562"/>
                  </a:cubicBezTo>
                  <a:cubicBezTo>
                    <a:pt x="261" y="6562"/>
                    <a:pt x="293" y="6594"/>
                    <a:pt x="326" y="6594"/>
                  </a:cubicBezTo>
                  <a:cubicBezTo>
                    <a:pt x="423" y="6594"/>
                    <a:pt x="553" y="6497"/>
                    <a:pt x="586" y="6399"/>
                  </a:cubicBezTo>
                  <a:lnTo>
                    <a:pt x="1106" y="4578"/>
                  </a:lnTo>
                  <a:cubicBezTo>
                    <a:pt x="1561" y="3115"/>
                    <a:pt x="1496" y="1586"/>
                    <a:pt x="911" y="188"/>
                  </a:cubicBezTo>
                  <a:cubicBezTo>
                    <a:pt x="863" y="67"/>
                    <a:pt x="761" y="0"/>
                    <a:pt x="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980;p46">
              <a:extLst>
                <a:ext uri="{FF2B5EF4-FFF2-40B4-BE49-F238E27FC236}">
                  <a16:creationId xmlns:a16="http://schemas.microsoft.com/office/drawing/2014/main" id="{06010372-D213-C2EE-CCE2-673635E52DDF}"/>
                </a:ext>
              </a:extLst>
            </p:cNvPr>
            <p:cNvSpPr/>
            <p:nvPr/>
          </p:nvSpPr>
          <p:spPr>
            <a:xfrm>
              <a:off x="12073725" y="5071050"/>
              <a:ext cx="52875" cy="89475"/>
            </a:xfrm>
            <a:custGeom>
              <a:avLst/>
              <a:gdLst/>
              <a:ahLst/>
              <a:cxnLst/>
              <a:rect l="l" t="t" r="r" b="b"/>
              <a:pathLst>
                <a:path w="2115" h="3579" extrusionOk="0">
                  <a:moveTo>
                    <a:pt x="261" y="1"/>
                  </a:moveTo>
                  <a:cubicBezTo>
                    <a:pt x="131" y="1"/>
                    <a:pt x="1" y="131"/>
                    <a:pt x="1" y="261"/>
                  </a:cubicBezTo>
                  <a:cubicBezTo>
                    <a:pt x="1" y="424"/>
                    <a:pt x="131" y="554"/>
                    <a:pt x="261" y="554"/>
                  </a:cubicBezTo>
                  <a:lnTo>
                    <a:pt x="1041" y="554"/>
                  </a:lnTo>
                  <a:cubicBezTo>
                    <a:pt x="1334" y="554"/>
                    <a:pt x="1562" y="781"/>
                    <a:pt x="1562" y="1074"/>
                  </a:cubicBezTo>
                  <a:lnTo>
                    <a:pt x="1562" y="3318"/>
                  </a:lnTo>
                  <a:cubicBezTo>
                    <a:pt x="1562" y="3448"/>
                    <a:pt x="1692" y="3578"/>
                    <a:pt x="1822" y="3578"/>
                  </a:cubicBezTo>
                  <a:cubicBezTo>
                    <a:pt x="1984" y="3578"/>
                    <a:pt x="2114" y="3448"/>
                    <a:pt x="2114" y="3318"/>
                  </a:cubicBezTo>
                  <a:lnTo>
                    <a:pt x="2114" y="1074"/>
                  </a:lnTo>
                  <a:cubicBezTo>
                    <a:pt x="2114" y="489"/>
                    <a:pt x="1627" y="1"/>
                    <a:pt x="10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981;p46">
              <a:extLst>
                <a:ext uri="{FF2B5EF4-FFF2-40B4-BE49-F238E27FC236}">
                  <a16:creationId xmlns:a16="http://schemas.microsoft.com/office/drawing/2014/main" id="{48282576-C19B-1200-7048-5EBC3C10CFD9}"/>
                </a:ext>
              </a:extLst>
            </p:cNvPr>
            <p:cNvSpPr/>
            <p:nvPr/>
          </p:nvSpPr>
          <p:spPr>
            <a:xfrm>
              <a:off x="11960725" y="4698700"/>
              <a:ext cx="247175" cy="386200"/>
            </a:xfrm>
            <a:custGeom>
              <a:avLst/>
              <a:gdLst/>
              <a:ahLst/>
              <a:cxnLst/>
              <a:rect l="l" t="t" r="r" b="b"/>
              <a:pathLst>
                <a:path w="9887" h="15448" extrusionOk="0">
                  <a:moveTo>
                    <a:pt x="7155" y="1"/>
                  </a:moveTo>
                  <a:cubicBezTo>
                    <a:pt x="6277" y="1"/>
                    <a:pt x="5431" y="196"/>
                    <a:pt x="4618" y="554"/>
                  </a:cubicBezTo>
                  <a:cubicBezTo>
                    <a:pt x="3838" y="911"/>
                    <a:pt x="3155" y="1399"/>
                    <a:pt x="2569" y="2017"/>
                  </a:cubicBezTo>
                  <a:cubicBezTo>
                    <a:pt x="2017" y="2635"/>
                    <a:pt x="1561" y="3350"/>
                    <a:pt x="1269" y="4163"/>
                  </a:cubicBezTo>
                  <a:cubicBezTo>
                    <a:pt x="976" y="4976"/>
                    <a:pt x="878" y="5854"/>
                    <a:pt x="943" y="6732"/>
                  </a:cubicBezTo>
                  <a:lnTo>
                    <a:pt x="1074" y="8326"/>
                  </a:lnTo>
                  <a:cubicBezTo>
                    <a:pt x="1074" y="8358"/>
                    <a:pt x="1074" y="8391"/>
                    <a:pt x="1041" y="8423"/>
                  </a:cubicBezTo>
                  <a:lnTo>
                    <a:pt x="716" y="8944"/>
                  </a:lnTo>
                  <a:cubicBezTo>
                    <a:pt x="228" y="9692"/>
                    <a:pt x="0" y="10602"/>
                    <a:pt x="0" y="11480"/>
                  </a:cubicBezTo>
                  <a:cubicBezTo>
                    <a:pt x="0" y="11773"/>
                    <a:pt x="195" y="11968"/>
                    <a:pt x="488" y="11968"/>
                  </a:cubicBezTo>
                  <a:lnTo>
                    <a:pt x="1269" y="11968"/>
                  </a:lnTo>
                  <a:lnTo>
                    <a:pt x="1691" y="14407"/>
                  </a:lnTo>
                  <a:cubicBezTo>
                    <a:pt x="1789" y="14992"/>
                    <a:pt x="2277" y="15415"/>
                    <a:pt x="2862" y="15448"/>
                  </a:cubicBezTo>
                  <a:lnTo>
                    <a:pt x="3610" y="15448"/>
                  </a:lnTo>
                  <a:cubicBezTo>
                    <a:pt x="3773" y="15448"/>
                    <a:pt x="3903" y="15318"/>
                    <a:pt x="3903" y="15155"/>
                  </a:cubicBezTo>
                  <a:cubicBezTo>
                    <a:pt x="3903" y="15025"/>
                    <a:pt x="3773" y="14895"/>
                    <a:pt x="3643" y="14895"/>
                  </a:cubicBezTo>
                  <a:lnTo>
                    <a:pt x="2895" y="14895"/>
                  </a:lnTo>
                  <a:cubicBezTo>
                    <a:pt x="2569" y="14895"/>
                    <a:pt x="2277" y="14667"/>
                    <a:pt x="2212" y="14342"/>
                  </a:cubicBezTo>
                  <a:lnTo>
                    <a:pt x="1756" y="11675"/>
                  </a:lnTo>
                  <a:cubicBezTo>
                    <a:pt x="1724" y="11545"/>
                    <a:pt x="1626" y="11448"/>
                    <a:pt x="1496" y="11448"/>
                  </a:cubicBezTo>
                  <a:lnTo>
                    <a:pt x="521" y="11448"/>
                  </a:lnTo>
                  <a:cubicBezTo>
                    <a:pt x="521" y="10667"/>
                    <a:pt x="748" y="9887"/>
                    <a:pt x="1171" y="9236"/>
                  </a:cubicBezTo>
                  <a:lnTo>
                    <a:pt x="1496" y="8684"/>
                  </a:lnTo>
                  <a:cubicBezTo>
                    <a:pt x="1561" y="8586"/>
                    <a:pt x="1594" y="8423"/>
                    <a:pt x="1594" y="8293"/>
                  </a:cubicBezTo>
                  <a:lnTo>
                    <a:pt x="1464" y="6700"/>
                  </a:lnTo>
                  <a:cubicBezTo>
                    <a:pt x="1366" y="5107"/>
                    <a:pt x="1887" y="3546"/>
                    <a:pt x="2992" y="2375"/>
                  </a:cubicBezTo>
                  <a:cubicBezTo>
                    <a:pt x="4065" y="1204"/>
                    <a:pt x="5561" y="554"/>
                    <a:pt x="7155" y="554"/>
                  </a:cubicBezTo>
                  <a:cubicBezTo>
                    <a:pt x="7968" y="554"/>
                    <a:pt x="8748" y="684"/>
                    <a:pt x="9464" y="1009"/>
                  </a:cubicBezTo>
                  <a:cubicBezTo>
                    <a:pt x="9486" y="1015"/>
                    <a:pt x="9509" y="1017"/>
                    <a:pt x="9533" y="1017"/>
                  </a:cubicBezTo>
                  <a:cubicBezTo>
                    <a:pt x="9647" y="1017"/>
                    <a:pt x="9767" y="954"/>
                    <a:pt x="9821" y="846"/>
                  </a:cubicBezTo>
                  <a:cubicBezTo>
                    <a:pt x="9886" y="716"/>
                    <a:pt x="9821" y="554"/>
                    <a:pt x="9691" y="489"/>
                  </a:cubicBezTo>
                  <a:cubicBezTo>
                    <a:pt x="8878" y="164"/>
                    <a:pt x="8033" y="1"/>
                    <a:pt x="71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982;p46">
              <a:extLst>
                <a:ext uri="{FF2B5EF4-FFF2-40B4-BE49-F238E27FC236}">
                  <a16:creationId xmlns:a16="http://schemas.microsoft.com/office/drawing/2014/main" id="{D60CBF10-8D26-968C-EC08-8F6FF8DD9393}"/>
                </a:ext>
              </a:extLst>
            </p:cNvPr>
            <p:cNvSpPr/>
            <p:nvPr/>
          </p:nvSpPr>
          <p:spPr>
            <a:xfrm>
              <a:off x="12026575" y="4778375"/>
              <a:ext cx="238225" cy="204900"/>
            </a:xfrm>
            <a:custGeom>
              <a:avLst/>
              <a:gdLst/>
              <a:ahLst/>
              <a:cxnLst/>
              <a:rect l="l" t="t" r="r" b="b"/>
              <a:pathLst>
                <a:path w="9529" h="8196" extrusionOk="0">
                  <a:moveTo>
                    <a:pt x="4423" y="1172"/>
                  </a:moveTo>
                  <a:cubicBezTo>
                    <a:pt x="4521" y="1237"/>
                    <a:pt x="4586" y="1334"/>
                    <a:pt x="4586" y="1464"/>
                  </a:cubicBezTo>
                  <a:lnTo>
                    <a:pt x="4586" y="1497"/>
                  </a:lnTo>
                  <a:lnTo>
                    <a:pt x="4391" y="1724"/>
                  </a:lnTo>
                  <a:cubicBezTo>
                    <a:pt x="4033" y="2115"/>
                    <a:pt x="3903" y="2667"/>
                    <a:pt x="4065" y="3188"/>
                  </a:cubicBezTo>
                  <a:lnTo>
                    <a:pt x="4261" y="3871"/>
                  </a:lnTo>
                  <a:cubicBezTo>
                    <a:pt x="3838" y="3578"/>
                    <a:pt x="3578" y="3123"/>
                    <a:pt x="3578" y="2635"/>
                  </a:cubicBezTo>
                  <a:cubicBezTo>
                    <a:pt x="3545" y="2115"/>
                    <a:pt x="3773" y="1659"/>
                    <a:pt x="4195" y="1334"/>
                  </a:cubicBezTo>
                  <a:lnTo>
                    <a:pt x="4423" y="1172"/>
                  </a:lnTo>
                  <a:close/>
                  <a:moveTo>
                    <a:pt x="5821" y="716"/>
                  </a:moveTo>
                  <a:cubicBezTo>
                    <a:pt x="6374" y="1464"/>
                    <a:pt x="6309" y="2505"/>
                    <a:pt x="5659" y="3188"/>
                  </a:cubicBezTo>
                  <a:lnTo>
                    <a:pt x="4878" y="4001"/>
                  </a:lnTo>
                  <a:lnTo>
                    <a:pt x="4586" y="3025"/>
                  </a:lnTo>
                  <a:cubicBezTo>
                    <a:pt x="4488" y="2700"/>
                    <a:pt x="4553" y="2342"/>
                    <a:pt x="4781" y="2115"/>
                  </a:cubicBezTo>
                  <a:lnTo>
                    <a:pt x="5008" y="1854"/>
                  </a:lnTo>
                  <a:cubicBezTo>
                    <a:pt x="5301" y="1562"/>
                    <a:pt x="5561" y="1204"/>
                    <a:pt x="5756" y="814"/>
                  </a:cubicBezTo>
                  <a:lnTo>
                    <a:pt x="5821" y="716"/>
                  </a:lnTo>
                  <a:close/>
                  <a:moveTo>
                    <a:pt x="4899" y="5742"/>
                  </a:moveTo>
                  <a:cubicBezTo>
                    <a:pt x="5540" y="5742"/>
                    <a:pt x="6171" y="5968"/>
                    <a:pt x="6667" y="6407"/>
                  </a:cubicBezTo>
                  <a:lnTo>
                    <a:pt x="7155" y="6862"/>
                  </a:lnTo>
                  <a:cubicBezTo>
                    <a:pt x="6472" y="7350"/>
                    <a:pt x="5626" y="7643"/>
                    <a:pt x="4683" y="7643"/>
                  </a:cubicBezTo>
                  <a:cubicBezTo>
                    <a:pt x="3773" y="7643"/>
                    <a:pt x="2927" y="7383"/>
                    <a:pt x="2179" y="6830"/>
                  </a:cubicBezTo>
                  <a:lnTo>
                    <a:pt x="3578" y="6082"/>
                  </a:lnTo>
                  <a:cubicBezTo>
                    <a:pt x="3994" y="5854"/>
                    <a:pt x="4449" y="5742"/>
                    <a:pt x="4899" y="5742"/>
                  </a:cubicBezTo>
                  <a:close/>
                  <a:moveTo>
                    <a:pt x="5756" y="1"/>
                  </a:moveTo>
                  <a:cubicBezTo>
                    <a:pt x="5659" y="1"/>
                    <a:pt x="5561" y="66"/>
                    <a:pt x="5496" y="163"/>
                  </a:cubicBezTo>
                  <a:lnTo>
                    <a:pt x="5301" y="554"/>
                  </a:lnTo>
                  <a:cubicBezTo>
                    <a:pt x="5204" y="716"/>
                    <a:pt x="5106" y="879"/>
                    <a:pt x="5008" y="1009"/>
                  </a:cubicBezTo>
                  <a:cubicBezTo>
                    <a:pt x="4911" y="846"/>
                    <a:pt x="4748" y="716"/>
                    <a:pt x="4553" y="651"/>
                  </a:cubicBezTo>
                  <a:cubicBezTo>
                    <a:pt x="4504" y="626"/>
                    <a:pt x="4454" y="616"/>
                    <a:pt x="4404" y="616"/>
                  </a:cubicBezTo>
                  <a:cubicBezTo>
                    <a:pt x="4324" y="616"/>
                    <a:pt x="4243" y="644"/>
                    <a:pt x="4163" y="684"/>
                  </a:cubicBezTo>
                  <a:lnTo>
                    <a:pt x="3870" y="911"/>
                  </a:lnTo>
                  <a:cubicBezTo>
                    <a:pt x="3317" y="1302"/>
                    <a:pt x="2992" y="1952"/>
                    <a:pt x="3025" y="2635"/>
                  </a:cubicBezTo>
                  <a:cubicBezTo>
                    <a:pt x="3025" y="3318"/>
                    <a:pt x="3383" y="3968"/>
                    <a:pt x="3968" y="4326"/>
                  </a:cubicBezTo>
                  <a:lnTo>
                    <a:pt x="4456" y="4651"/>
                  </a:lnTo>
                  <a:lnTo>
                    <a:pt x="4456" y="5236"/>
                  </a:lnTo>
                  <a:cubicBezTo>
                    <a:pt x="4065" y="5269"/>
                    <a:pt x="3675" y="5399"/>
                    <a:pt x="3317" y="5594"/>
                  </a:cubicBezTo>
                  <a:lnTo>
                    <a:pt x="1724" y="6472"/>
                  </a:lnTo>
                  <a:cubicBezTo>
                    <a:pt x="1171" y="5952"/>
                    <a:pt x="781" y="5269"/>
                    <a:pt x="586" y="4554"/>
                  </a:cubicBezTo>
                  <a:cubicBezTo>
                    <a:pt x="529" y="4441"/>
                    <a:pt x="424" y="4352"/>
                    <a:pt x="290" y="4352"/>
                  </a:cubicBezTo>
                  <a:cubicBezTo>
                    <a:pt x="270" y="4352"/>
                    <a:pt x="249" y="4354"/>
                    <a:pt x="228" y="4358"/>
                  </a:cubicBezTo>
                  <a:cubicBezTo>
                    <a:pt x="98" y="4424"/>
                    <a:pt x="0" y="4554"/>
                    <a:pt x="33" y="4716"/>
                  </a:cubicBezTo>
                  <a:cubicBezTo>
                    <a:pt x="326" y="5692"/>
                    <a:pt x="944" y="6570"/>
                    <a:pt x="1757" y="7188"/>
                  </a:cubicBezTo>
                  <a:cubicBezTo>
                    <a:pt x="2602" y="7838"/>
                    <a:pt x="3610" y="8196"/>
                    <a:pt x="4683" y="8196"/>
                  </a:cubicBezTo>
                  <a:cubicBezTo>
                    <a:pt x="7350" y="8196"/>
                    <a:pt x="9496" y="6017"/>
                    <a:pt x="9496" y="3383"/>
                  </a:cubicBezTo>
                  <a:cubicBezTo>
                    <a:pt x="9529" y="3253"/>
                    <a:pt x="9496" y="3123"/>
                    <a:pt x="9496" y="2993"/>
                  </a:cubicBezTo>
                  <a:cubicBezTo>
                    <a:pt x="9496" y="2876"/>
                    <a:pt x="9392" y="2760"/>
                    <a:pt x="9254" y="2760"/>
                  </a:cubicBezTo>
                  <a:cubicBezTo>
                    <a:pt x="9237" y="2760"/>
                    <a:pt x="9221" y="2762"/>
                    <a:pt x="9204" y="2765"/>
                  </a:cubicBezTo>
                  <a:cubicBezTo>
                    <a:pt x="9073" y="2765"/>
                    <a:pt x="8943" y="2895"/>
                    <a:pt x="8976" y="3025"/>
                  </a:cubicBezTo>
                  <a:cubicBezTo>
                    <a:pt x="8976" y="3155"/>
                    <a:pt x="8976" y="3253"/>
                    <a:pt x="8976" y="3350"/>
                  </a:cubicBezTo>
                  <a:cubicBezTo>
                    <a:pt x="8976" y="4619"/>
                    <a:pt x="8423" y="5724"/>
                    <a:pt x="7578" y="6505"/>
                  </a:cubicBezTo>
                  <a:lnTo>
                    <a:pt x="7025" y="6017"/>
                  </a:lnTo>
                  <a:cubicBezTo>
                    <a:pt x="6439" y="5497"/>
                    <a:pt x="5724" y="5236"/>
                    <a:pt x="5008" y="5204"/>
                  </a:cubicBezTo>
                  <a:lnTo>
                    <a:pt x="5008" y="4651"/>
                  </a:lnTo>
                  <a:lnTo>
                    <a:pt x="6049" y="3578"/>
                  </a:lnTo>
                  <a:cubicBezTo>
                    <a:pt x="6472" y="3155"/>
                    <a:pt x="6700" y="2570"/>
                    <a:pt x="6732" y="1985"/>
                  </a:cubicBezTo>
                  <a:cubicBezTo>
                    <a:pt x="6765" y="1399"/>
                    <a:pt x="6569" y="846"/>
                    <a:pt x="6212" y="359"/>
                  </a:cubicBezTo>
                  <a:lnTo>
                    <a:pt x="6017" y="131"/>
                  </a:lnTo>
                  <a:cubicBezTo>
                    <a:pt x="5952" y="33"/>
                    <a:pt x="5854" y="1"/>
                    <a:pt x="57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983;p46">
              <a:extLst>
                <a:ext uri="{FF2B5EF4-FFF2-40B4-BE49-F238E27FC236}">
                  <a16:creationId xmlns:a16="http://schemas.microsoft.com/office/drawing/2014/main" id="{A25F417F-FFC7-76E9-D910-E92C5383D407}"/>
                </a:ext>
              </a:extLst>
            </p:cNvPr>
            <p:cNvSpPr/>
            <p:nvPr/>
          </p:nvSpPr>
          <p:spPr>
            <a:xfrm>
              <a:off x="12089975" y="4741800"/>
              <a:ext cx="112225" cy="25225"/>
            </a:xfrm>
            <a:custGeom>
              <a:avLst/>
              <a:gdLst/>
              <a:ahLst/>
              <a:cxnLst/>
              <a:rect l="l" t="t" r="r" b="b"/>
              <a:pathLst>
                <a:path w="4489" h="1009" extrusionOk="0">
                  <a:moveTo>
                    <a:pt x="2180" y="0"/>
                  </a:moveTo>
                  <a:cubicBezTo>
                    <a:pt x="1464" y="0"/>
                    <a:pt x="814" y="163"/>
                    <a:pt x="196" y="423"/>
                  </a:cubicBezTo>
                  <a:cubicBezTo>
                    <a:pt x="34" y="488"/>
                    <a:pt x="1" y="651"/>
                    <a:pt x="34" y="781"/>
                  </a:cubicBezTo>
                  <a:cubicBezTo>
                    <a:pt x="78" y="892"/>
                    <a:pt x="168" y="942"/>
                    <a:pt x="262" y="942"/>
                  </a:cubicBezTo>
                  <a:cubicBezTo>
                    <a:pt x="306" y="942"/>
                    <a:pt x="350" y="932"/>
                    <a:pt x="391" y="911"/>
                  </a:cubicBezTo>
                  <a:cubicBezTo>
                    <a:pt x="944" y="683"/>
                    <a:pt x="1562" y="553"/>
                    <a:pt x="2147" y="553"/>
                  </a:cubicBezTo>
                  <a:cubicBezTo>
                    <a:pt x="2830" y="553"/>
                    <a:pt x="3448" y="716"/>
                    <a:pt x="4066" y="976"/>
                  </a:cubicBezTo>
                  <a:cubicBezTo>
                    <a:pt x="4098" y="1009"/>
                    <a:pt x="4131" y="1009"/>
                    <a:pt x="4164" y="1009"/>
                  </a:cubicBezTo>
                  <a:cubicBezTo>
                    <a:pt x="4294" y="1009"/>
                    <a:pt x="4359" y="976"/>
                    <a:pt x="4424" y="878"/>
                  </a:cubicBezTo>
                  <a:cubicBezTo>
                    <a:pt x="4489" y="748"/>
                    <a:pt x="4424" y="586"/>
                    <a:pt x="4294" y="521"/>
                  </a:cubicBezTo>
                  <a:cubicBezTo>
                    <a:pt x="3643" y="163"/>
                    <a:pt x="2928" y="0"/>
                    <a:pt x="21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984;p46">
              <a:extLst>
                <a:ext uri="{FF2B5EF4-FFF2-40B4-BE49-F238E27FC236}">
                  <a16:creationId xmlns:a16="http://schemas.microsoft.com/office/drawing/2014/main" id="{52B52470-ADCC-522A-BD27-F75D483FF2CE}"/>
                </a:ext>
              </a:extLst>
            </p:cNvPr>
            <p:cNvSpPr/>
            <p:nvPr/>
          </p:nvSpPr>
          <p:spPr>
            <a:xfrm>
              <a:off x="12207875" y="4697900"/>
              <a:ext cx="73200" cy="135800"/>
            </a:xfrm>
            <a:custGeom>
              <a:avLst/>
              <a:gdLst/>
              <a:ahLst/>
              <a:cxnLst/>
              <a:rect l="l" t="t" r="r" b="b"/>
              <a:pathLst>
                <a:path w="2928" h="5432" extrusionOk="0">
                  <a:moveTo>
                    <a:pt x="1464" y="0"/>
                  </a:moveTo>
                  <a:cubicBezTo>
                    <a:pt x="1366" y="0"/>
                    <a:pt x="1269" y="65"/>
                    <a:pt x="1204" y="130"/>
                  </a:cubicBezTo>
                  <a:lnTo>
                    <a:pt x="98" y="1594"/>
                  </a:lnTo>
                  <a:cubicBezTo>
                    <a:pt x="33" y="1691"/>
                    <a:pt x="0" y="1822"/>
                    <a:pt x="65" y="1919"/>
                  </a:cubicBezTo>
                  <a:cubicBezTo>
                    <a:pt x="98" y="2049"/>
                    <a:pt x="228" y="2114"/>
                    <a:pt x="358" y="2114"/>
                  </a:cubicBezTo>
                  <a:lnTo>
                    <a:pt x="586" y="2114"/>
                  </a:lnTo>
                  <a:lnTo>
                    <a:pt x="586" y="5106"/>
                  </a:lnTo>
                  <a:cubicBezTo>
                    <a:pt x="586" y="5204"/>
                    <a:pt x="618" y="5269"/>
                    <a:pt x="683" y="5334"/>
                  </a:cubicBezTo>
                  <a:cubicBezTo>
                    <a:pt x="748" y="5399"/>
                    <a:pt x="813" y="5431"/>
                    <a:pt x="911" y="5431"/>
                  </a:cubicBezTo>
                  <a:lnTo>
                    <a:pt x="2049" y="5431"/>
                  </a:lnTo>
                  <a:cubicBezTo>
                    <a:pt x="2212" y="5431"/>
                    <a:pt x="2342" y="5301"/>
                    <a:pt x="2342" y="5106"/>
                  </a:cubicBezTo>
                  <a:lnTo>
                    <a:pt x="2342" y="4065"/>
                  </a:lnTo>
                  <a:cubicBezTo>
                    <a:pt x="2342" y="3903"/>
                    <a:pt x="2244" y="3805"/>
                    <a:pt x="2082" y="3805"/>
                  </a:cubicBezTo>
                  <a:cubicBezTo>
                    <a:pt x="1919" y="3805"/>
                    <a:pt x="1789" y="3903"/>
                    <a:pt x="1789" y="4065"/>
                  </a:cubicBezTo>
                  <a:lnTo>
                    <a:pt x="1789" y="4878"/>
                  </a:lnTo>
                  <a:lnTo>
                    <a:pt x="1106" y="4878"/>
                  </a:lnTo>
                  <a:lnTo>
                    <a:pt x="1106" y="1854"/>
                  </a:lnTo>
                  <a:cubicBezTo>
                    <a:pt x="1106" y="1691"/>
                    <a:pt x="1008" y="1561"/>
                    <a:pt x="846" y="1561"/>
                  </a:cubicBezTo>
                  <a:lnTo>
                    <a:pt x="781" y="1561"/>
                  </a:lnTo>
                  <a:lnTo>
                    <a:pt x="1464" y="683"/>
                  </a:lnTo>
                  <a:lnTo>
                    <a:pt x="2147" y="1561"/>
                  </a:lnTo>
                  <a:lnTo>
                    <a:pt x="2082" y="1561"/>
                  </a:lnTo>
                  <a:cubicBezTo>
                    <a:pt x="1919" y="1561"/>
                    <a:pt x="1821" y="1691"/>
                    <a:pt x="1821" y="1854"/>
                  </a:cubicBezTo>
                  <a:lnTo>
                    <a:pt x="1821" y="2895"/>
                  </a:lnTo>
                  <a:cubicBezTo>
                    <a:pt x="1821" y="3057"/>
                    <a:pt x="1919" y="3187"/>
                    <a:pt x="2082" y="3187"/>
                  </a:cubicBezTo>
                  <a:cubicBezTo>
                    <a:pt x="2244" y="3187"/>
                    <a:pt x="2342" y="3057"/>
                    <a:pt x="2342" y="2895"/>
                  </a:cubicBezTo>
                  <a:lnTo>
                    <a:pt x="2342" y="2114"/>
                  </a:lnTo>
                  <a:lnTo>
                    <a:pt x="2602" y="2114"/>
                  </a:lnTo>
                  <a:cubicBezTo>
                    <a:pt x="2699" y="2114"/>
                    <a:pt x="2830" y="2049"/>
                    <a:pt x="2895" y="1919"/>
                  </a:cubicBezTo>
                  <a:cubicBezTo>
                    <a:pt x="2927" y="1822"/>
                    <a:pt x="2927" y="1691"/>
                    <a:pt x="2862" y="1594"/>
                  </a:cubicBezTo>
                  <a:lnTo>
                    <a:pt x="1724" y="130"/>
                  </a:lnTo>
                  <a:cubicBezTo>
                    <a:pt x="1659" y="65"/>
                    <a:pt x="1561" y="0"/>
                    <a:pt x="14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985;p46">
              <a:extLst>
                <a:ext uri="{FF2B5EF4-FFF2-40B4-BE49-F238E27FC236}">
                  <a16:creationId xmlns:a16="http://schemas.microsoft.com/office/drawing/2014/main" id="{4E9F5772-1801-63A7-80E6-560342BE7997}"/>
                </a:ext>
              </a:extLst>
            </p:cNvPr>
            <p:cNvSpPr/>
            <p:nvPr/>
          </p:nvSpPr>
          <p:spPr>
            <a:xfrm>
              <a:off x="12033900" y="4756425"/>
              <a:ext cx="64250" cy="117100"/>
            </a:xfrm>
            <a:custGeom>
              <a:avLst/>
              <a:gdLst/>
              <a:ahLst/>
              <a:cxnLst/>
              <a:rect l="l" t="t" r="r" b="b"/>
              <a:pathLst>
                <a:path w="2570" h="4684" extrusionOk="0">
                  <a:moveTo>
                    <a:pt x="1268" y="684"/>
                  </a:moveTo>
                  <a:lnTo>
                    <a:pt x="1756" y="1334"/>
                  </a:lnTo>
                  <a:cubicBezTo>
                    <a:pt x="1626" y="1334"/>
                    <a:pt x="1529" y="1464"/>
                    <a:pt x="1529" y="1594"/>
                  </a:cubicBezTo>
                  <a:lnTo>
                    <a:pt x="1529" y="4163"/>
                  </a:lnTo>
                  <a:lnTo>
                    <a:pt x="1008" y="4163"/>
                  </a:lnTo>
                  <a:lnTo>
                    <a:pt x="1008" y="1594"/>
                  </a:lnTo>
                  <a:cubicBezTo>
                    <a:pt x="1008" y="1464"/>
                    <a:pt x="911" y="1334"/>
                    <a:pt x="781" y="1334"/>
                  </a:cubicBezTo>
                  <a:lnTo>
                    <a:pt x="1268" y="684"/>
                  </a:lnTo>
                  <a:close/>
                  <a:moveTo>
                    <a:pt x="1268" y="1"/>
                  </a:moveTo>
                  <a:cubicBezTo>
                    <a:pt x="1171" y="1"/>
                    <a:pt x="1106" y="66"/>
                    <a:pt x="1041" y="131"/>
                  </a:cubicBezTo>
                  <a:lnTo>
                    <a:pt x="65" y="1367"/>
                  </a:lnTo>
                  <a:cubicBezTo>
                    <a:pt x="0" y="1464"/>
                    <a:pt x="0" y="1594"/>
                    <a:pt x="33" y="1692"/>
                  </a:cubicBezTo>
                  <a:cubicBezTo>
                    <a:pt x="98" y="1822"/>
                    <a:pt x="195" y="1887"/>
                    <a:pt x="325" y="1887"/>
                  </a:cubicBezTo>
                  <a:lnTo>
                    <a:pt x="488" y="1887"/>
                  </a:lnTo>
                  <a:lnTo>
                    <a:pt x="488" y="4423"/>
                  </a:lnTo>
                  <a:cubicBezTo>
                    <a:pt x="488" y="4489"/>
                    <a:pt x="520" y="4554"/>
                    <a:pt x="553" y="4619"/>
                  </a:cubicBezTo>
                  <a:cubicBezTo>
                    <a:pt x="618" y="4684"/>
                    <a:pt x="683" y="4684"/>
                    <a:pt x="748" y="4684"/>
                  </a:cubicBezTo>
                  <a:lnTo>
                    <a:pt x="1789" y="4684"/>
                  </a:lnTo>
                  <a:cubicBezTo>
                    <a:pt x="1951" y="4684"/>
                    <a:pt x="2081" y="4586"/>
                    <a:pt x="2081" y="4423"/>
                  </a:cubicBezTo>
                  <a:lnTo>
                    <a:pt x="2081" y="1887"/>
                  </a:lnTo>
                  <a:lnTo>
                    <a:pt x="2244" y="1887"/>
                  </a:lnTo>
                  <a:cubicBezTo>
                    <a:pt x="2342" y="1887"/>
                    <a:pt x="2472" y="1822"/>
                    <a:pt x="2504" y="1692"/>
                  </a:cubicBezTo>
                  <a:cubicBezTo>
                    <a:pt x="2569" y="1594"/>
                    <a:pt x="2569" y="1464"/>
                    <a:pt x="2472" y="1367"/>
                  </a:cubicBezTo>
                  <a:lnTo>
                    <a:pt x="1529" y="131"/>
                  </a:lnTo>
                  <a:cubicBezTo>
                    <a:pt x="1464" y="66"/>
                    <a:pt x="1366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3301;p46">
            <a:extLst>
              <a:ext uri="{FF2B5EF4-FFF2-40B4-BE49-F238E27FC236}">
                <a16:creationId xmlns:a16="http://schemas.microsoft.com/office/drawing/2014/main" id="{457876EC-0AF5-36DF-5A9E-623E510E2237}"/>
              </a:ext>
            </a:extLst>
          </p:cNvPr>
          <p:cNvGrpSpPr/>
          <p:nvPr/>
        </p:nvGrpSpPr>
        <p:grpSpPr>
          <a:xfrm>
            <a:off x="831827" y="5089922"/>
            <a:ext cx="637225" cy="695022"/>
            <a:chOff x="-2778275" y="1855588"/>
            <a:chExt cx="362600" cy="461800"/>
          </a:xfrm>
        </p:grpSpPr>
        <p:sp>
          <p:nvSpPr>
            <p:cNvPr id="66" name="Google Shape;3302;p46">
              <a:extLst>
                <a:ext uri="{FF2B5EF4-FFF2-40B4-BE49-F238E27FC236}">
                  <a16:creationId xmlns:a16="http://schemas.microsoft.com/office/drawing/2014/main" id="{529F38B7-C0A2-FFD5-772A-C47AF9474D81}"/>
                </a:ext>
              </a:extLst>
            </p:cNvPr>
            <p:cNvSpPr/>
            <p:nvPr/>
          </p:nvSpPr>
          <p:spPr>
            <a:xfrm>
              <a:off x="-2771775" y="1862088"/>
              <a:ext cx="356100" cy="448800"/>
            </a:xfrm>
            <a:custGeom>
              <a:avLst/>
              <a:gdLst/>
              <a:ahLst/>
              <a:cxnLst/>
              <a:rect l="l" t="t" r="r" b="b"/>
              <a:pathLst>
                <a:path w="14244" h="17952" extrusionOk="0">
                  <a:moveTo>
                    <a:pt x="6927" y="1"/>
                  </a:moveTo>
                  <a:cubicBezTo>
                    <a:pt x="3447" y="1"/>
                    <a:pt x="683" y="2960"/>
                    <a:pt x="976" y="6440"/>
                  </a:cubicBezTo>
                  <a:lnTo>
                    <a:pt x="1073" y="8033"/>
                  </a:lnTo>
                  <a:cubicBezTo>
                    <a:pt x="1073" y="8131"/>
                    <a:pt x="1073" y="8228"/>
                    <a:pt x="1008" y="8293"/>
                  </a:cubicBezTo>
                  <a:lnTo>
                    <a:pt x="683" y="8814"/>
                  </a:lnTo>
                  <a:cubicBezTo>
                    <a:pt x="260" y="9529"/>
                    <a:pt x="0" y="10375"/>
                    <a:pt x="0" y="11220"/>
                  </a:cubicBezTo>
                  <a:cubicBezTo>
                    <a:pt x="0" y="11350"/>
                    <a:pt x="98" y="11448"/>
                    <a:pt x="228" y="11448"/>
                  </a:cubicBezTo>
                  <a:lnTo>
                    <a:pt x="1236" y="11448"/>
                  </a:lnTo>
                  <a:lnTo>
                    <a:pt x="1691" y="14114"/>
                  </a:lnTo>
                  <a:cubicBezTo>
                    <a:pt x="1789" y="14570"/>
                    <a:pt x="2179" y="14927"/>
                    <a:pt x="2634" y="14927"/>
                  </a:cubicBezTo>
                  <a:lnTo>
                    <a:pt x="5333" y="14927"/>
                  </a:lnTo>
                  <a:cubicBezTo>
                    <a:pt x="5756" y="14927"/>
                    <a:pt x="6114" y="15285"/>
                    <a:pt x="6114" y="15708"/>
                  </a:cubicBezTo>
                  <a:lnTo>
                    <a:pt x="6114" y="17529"/>
                  </a:lnTo>
                  <a:cubicBezTo>
                    <a:pt x="6114" y="17757"/>
                    <a:pt x="6309" y="17952"/>
                    <a:pt x="6537" y="17952"/>
                  </a:cubicBezTo>
                  <a:lnTo>
                    <a:pt x="11350" y="17919"/>
                  </a:lnTo>
                  <a:cubicBezTo>
                    <a:pt x="11577" y="17919"/>
                    <a:pt x="11772" y="17724"/>
                    <a:pt x="11772" y="17496"/>
                  </a:cubicBezTo>
                  <a:lnTo>
                    <a:pt x="11772" y="12326"/>
                  </a:lnTo>
                  <a:lnTo>
                    <a:pt x="13008" y="8196"/>
                  </a:lnTo>
                  <a:cubicBezTo>
                    <a:pt x="14244" y="4098"/>
                    <a:pt x="11187" y="1"/>
                    <a:pt x="6927" y="1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03;p46">
              <a:extLst>
                <a:ext uri="{FF2B5EF4-FFF2-40B4-BE49-F238E27FC236}">
                  <a16:creationId xmlns:a16="http://schemas.microsoft.com/office/drawing/2014/main" id="{5BCD769D-D71D-0E64-85BC-87C1E4EA8FB4}"/>
                </a:ext>
              </a:extLst>
            </p:cNvPr>
            <p:cNvSpPr/>
            <p:nvPr/>
          </p:nvSpPr>
          <p:spPr>
            <a:xfrm>
              <a:off x="-2771775" y="1873488"/>
              <a:ext cx="200025" cy="437400"/>
            </a:xfrm>
            <a:custGeom>
              <a:avLst/>
              <a:gdLst/>
              <a:ahLst/>
              <a:cxnLst/>
              <a:rect l="l" t="t" r="r" b="b"/>
              <a:pathLst>
                <a:path w="8001" h="17496" extrusionOk="0">
                  <a:moveTo>
                    <a:pt x="4651" y="0"/>
                  </a:moveTo>
                  <a:lnTo>
                    <a:pt x="4651" y="0"/>
                  </a:lnTo>
                  <a:cubicBezTo>
                    <a:pt x="2342" y="943"/>
                    <a:pt x="748" y="3317"/>
                    <a:pt x="976" y="5984"/>
                  </a:cubicBezTo>
                  <a:lnTo>
                    <a:pt x="1073" y="7577"/>
                  </a:lnTo>
                  <a:cubicBezTo>
                    <a:pt x="1106" y="7675"/>
                    <a:pt x="1073" y="7772"/>
                    <a:pt x="1008" y="7837"/>
                  </a:cubicBezTo>
                  <a:lnTo>
                    <a:pt x="683" y="8358"/>
                  </a:lnTo>
                  <a:cubicBezTo>
                    <a:pt x="228" y="9073"/>
                    <a:pt x="0" y="9919"/>
                    <a:pt x="0" y="10764"/>
                  </a:cubicBezTo>
                  <a:cubicBezTo>
                    <a:pt x="0" y="10894"/>
                    <a:pt x="98" y="10992"/>
                    <a:pt x="228" y="10992"/>
                  </a:cubicBezTo>
                  <a:lnTo>
                    <a:pt x="1236" y="10992"/>
                  </a:lnTo>
                  <a:lnTo>
                    <a:pt x="1691" y="13658"/>
                  </a:lnTo>
                  <a:cubicBezTo>
                    <a:pt x="1789" y="14114"/>
                    <a:pt x="2179" y="14439"/>
                    <a:pt x="2634" y="14439"/>
                  </a:cubicBezTo>
                  <a:lnTo>
                    <a:pt x="5333" y="14471"/>
                  </a:lnTo>
                  <a:cubicBezTo>
                    <a:pt x="5756" y="14471"/>
                    <a:pt x="6114" y="14829"/>
                    <a:pt x="6114" y="15252"/>
                  </a:cubicBezTo>
                  <a:lnTo>
                    <a:pt x="6114" y="17138"/>
                  </a:lnTo>
                  <a:cubicBezTo>
                    <a:pt x="6114" y="17333"/>
                    <a:pt x="6277" y="17496"/>
                    <a:pt x="6472" y="17496"/>
                  </a:cubicBezTo>
                  <a:lnTo>
                    <a:pt x="8000" y="17496"/>
                  </a:lnTo>
                  <a:cubicBezTo>
                    <a:pt x="7903" y="17431"/>
                    <a:pt x="7870" y="17333"/>
                    <a:pt x="7870" y="17203"/>
                  </a:cubicBezTo>
                  <a:lnTo>
                    <a:pt x="7870" y="14146"/>
                  </a:lnTo>
                  <a:cubicBezTo>
                    <a:pt x="7870" y="13691"/>
                    <a:pt x="7512" y="13366"/>
                    <a:pt x="7090" y="13366"/>
                  </a:cubicBezTo>
                  <a:lnTo>
                    <a:pt x="4390" y="13333"/>
                  </a:lnTo>
                  <a:cubicBezTo>
                    <a:pt x="3935" y="13333"/>
                    <a:pt x="3512" y="13008"/>
                    <a:pt x="3447" y="12553"/>
                  </a:cubicBezTo>
                  <a:lnTo>
                    <a:pt x="3155" y="10862"/>
                  </a:lnTo>
                  <a:cubicBezTo>
                    <a:pt x="3057" y="10309"/>
                    <a:pt x="2569" y="9886"/>
                    <a:pt x="1984" y="9886"/>
                  </a:cubicBezTo>
                  <a:cubicBezTo>
                    <a:pt x="1854" y="9886"/>
                    <a:pt x="1756" y="9789"/>
                    <a:pt x="1756" y="9659"/>
                  </a:cubicBezTo>
                  <a:cubicBezTo>
                    <a:pt x="1756" y="8813"/>
                    <a:pt x="1984" y="7968"/>
                    <a:pt x="2439" y="7252"/>
                  </a:cubicBezTo>
                  <a:lnTo>
                    <a:pt x="2764" y="6732"/>
                  </a:lnTo>
                  <a:cubicBezTo>
                    <a:pt x="2829" y="6634"/>
                    <a:pt x="2829" y="6569"/>
                    <a:pt x="2829" y="6472"/>
                  </a:cubicBezTo>
                  <a:lnTo>
                    <a:pt x="2699" y="4878"/>
                  </a:lnTo>
                  <a:cubicBezTo>
                    <a:pt x="2569" y="2959"/>
                    <a:pt x="3350" y="1171"/>
                    <a:pt x="4651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04;p46">
              <a:extLst>
                <a:ext uri="{FF2B5EF4-FFF2-40B4-BE49-F238E27FC236}">
                  <a16:creationId xmlns:a16="http://schemas.microsoft.com/office/drawing/2014/main" id="{AB29A8E2-C8FD-735A-E0C6-8AEFA2C564CA}"/>
                </a:ext>
              </a:extLst>
            </p:cNvPr>
            <p:cNvSpPr/>
            <p:nvPr/>
          </p:nvSpPr>
          <p:spPr>
            <a:xfrm>
              <a:off x="-2708375" y="1905188"/>
              <a:ext cx="227675" cy="227650"/>
            </a:xfrm>
            <a:custGeom>
              <a:avLst/>
              <a:gdLst/>
              <a:ahLst/>
              <a:cxnLst/>
              <a:rect l="l" t="t" r="r" b="b"/>
              <a:pathLst>
                <a:path w="9107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7058" y="9106"/>
                    <a:pt x="9106" y="7090"/>
                    <a:pt x="9106" y="4553"/>
                  </a:cubicBezTo>
                  <a:cubicBezTo>
                    <a:pt x="9106" y="2049"/>
                    <a:pt x="7058" y="0"/>
                    <a:pt x="4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05;p46">
              <a:extLst>
                <a:ext uri="{FF2B5EF4-FFF2-40B4-BE49-F238E27FC236}">
                  <a16:creationId xmlns:a16="http://schemas.microsoft.com/office/drawing/2014/main" id="{93ED67C3-F770-A10A-3CEE-3775E2C92CCE}"/>
                </a:ext>
              </a:extLst>
            </p:cNvPr>
            <p:cNvSpPr/>
            <p:nvPr/>
          </p:nvSpPr>
          <p:spPr>
            <a:xfrm>
              <a:off x="-2708375" y="1905188"/>
              <a:ext cx="135000" cy="227650"/>
            </a:xfrm>
            <a:custGeom>
              <a:avLst/>
              <a:gdLst/>
              <a:ahLst/>
              <a:cxnLst/>
              <a:rect l="l" t="t" r="r" b="b"/>
              <a:pathLst>
                <a:path w="5400" h="9106" extrusionOk="0">
                  <a:moveTo>
                    <a:pt x="4554" y="0"/>
                  </a:moveTo>
                  <a:cubicBezTo>
                    <a:pt x="2050" y="0"/>
                    <a:pt x="1" y="2049"/>
                    <a:pt x="1" y="4553"/>
                  </a:cubicBezTo>
                  <a:cubicBezTo>
                    <a:pt x="1" y="7090"/>
                    <a:pt x="2050" y="9106"/>
                    <a:pt x="4554" y="9106"/>
                  </a:cubicBezTo>
                  <a:cubicBezTo>
                    <a:pt x="4846" y="9106"/>
                    <a:pt x="5106" y="9106"/>
                    <a:pt x="5399" y="9041"/>
                  </a:cubicBezTo>
                  <a:cubicBezTo>
                    <a:pt x="3253" y="8651"/>
                    <a:pt x="1659" y="6797"/>
                    <a:pt x="1659" y="4553"/>
                  </a:cubicBezTo>
                  <a:cubicBezTo>
                    <a:pt x="1659" y="2342"/>
                    <a:pt x="3253" y="488"/>
                    <a:pt x="5399" y="98"/>
                  </a:cubicBezTo>
                  <a:cubicBezTo>
                    <a:pt x="5106" y="33"/>
                    <a:pt x="4846" y="0"/>
                    <a:pt x="455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06;p46">
              <a:extLst>
                <a:ext uri="{FF2B5EF4-FFF2-40B4-BE49-F238E27FC236}">
                  <a16:creationId xmlns:a16="http://schemas.microsoft.com/office/drawing/2014/main" id="{5168A534-90F4-CA76-FC3A-78F8151FCCE6}"/>
                </a:ext>
              </a:extLst>
            </p:cNvPr>
            <p:cNvSpPr/>
            <p:nvPr/>
          </p:nvSpPr>
          <p:spPr>
            <a:xfrm>
              <a:off x="-2654700" y="1992588"/>
              <a:ext cx="121975" cy="83950"/>
            </a:xfrm>
            <a:custGeom>
              <a:avLst/>
              <a:gdLst/>
              <a:ahLst/>
              <a:cxnLst/>
              <a:rect l="l" t="t" r="r" b="b"/>
              <a:pathLst>
                <a:path w="4879" h="3358" extrusionOk="0">
                  <a:moveTo>
                    <a:pt x="2411" y="0"/>
                  </a:moveTo>
                  <a:cubicBezTo>
                    <a:pt x="1764" y="0"/>
                    <a:pt x="1122" y="82"/>
                    <a:pt x="488" y="244"/>
                  </a:cubicBezTo>
                  <a:cubicBezTo>
                    <a:pt x="358" y="244"/>
                    <a:pt x="293" y="342"/>
                    <a:pt x="260" y="439"/>
                  </a:cubicBezTo>
                  <a:cubicBezTo>
                    <a:pt x="0" y="1252"/>
                    <a:pt x="0" y="2098"/>
                    <a:pt x="260" y="2943"/>
                  </a:cubicBezTo>
                  <a:cubicBezTo>
                    <a:pt x="293" y="3041"/>
                    <a:pt x="358" y="3138"/>
                    <a:pt x="488" y="3138"/>
                  </a:cubicBezTo>
                  <a:cubicBezTo>
                    <a:pt x="1122" y="3285"/>
                    <a:pt x="1764" y="3358"/>
                    <a:pt x="2407" y="3358"/>
                  </a:cubicBezTo>
                  <a:cubicBezTo>
                    <a:pt x="3049" y="3358"/>
                    <a:pt x="3691" y="3285"/>
                    <a:pt x="4325" y="3138"/>
                  </a:cubicBezTo>
                  <a:cubicBezTo>
                    <a:pt x="4455" y="3138"/>
                    <a:pt x="4520" y="3041"/>
                    <a:pt x="4585" y="2943"/>
                  </a:cubicBezTo>
                  <a:cubicBezTo>
                    <a:pt x="4878" y="2098"/>
                    <a:pt x="4878" y="1252"/>
                    <a:pt x="4553" y="439"/>
                  </a:cubicBezTo>
                  <a:cubicBezTo>
                    <a:pt x="4520" y="342"/>
                    <a:pt x="4455" y="244"/>
                    <a:pt x="4358" y="244"/>
                  </a:cubicBezTo>
                  <a:cubicBezTo>
                    <a:pt x="3707" y="82"/>
                    <a:pt x="3057" y="0"/>
                    <a:pt x="2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07;p46">
              <a:extLst>
                <a:ext uri="{FF2B5EF4-FFF2-40B4-BE49-F238E27FC236}">
                  <a16:creationId xmlns:a16="http://schemas.microsoft.com/office/drawing/2014/main" id="{DC5EAF94-9633-BE51-9C7A-7236E3936E66}"/>
                </a:ext>
              </a:extLst>
            </p:cNvPr>
            <p:cNvSpPr/>
            <p:nvPr/>
          </p:nvSpPr>
          <p:spPr>
            <a:xfrm>
              <a:off x="-2483975" y="2119288"/>
              <a:ext cx="27650" cy="198100"/>
            </a:xfrm>
            <a:custGeom>
              <a:avLst/>
              <a:gdLst/>
              <a:ahLst/>
              <a:cxnLst/>
              <a:rect l="l" t="t" r="r" b="b"/>
              <a:pathLst>
                <a:path w="1106" h="7924" extrusionOk="0">
                  <a:moveTo>
                    <a:pt x="773" y="1"/>
                  </a:moveTo>
                  <a:cubicBezTo>
                    <a:pt x="651" y="1"/>
                    <a:pt x="546" y="83"/>
                    <a:pt x="521" y="184"/>
                  </a:cubicBezTo>
                  <a:lnTo>
                    <a:pt x="0" y="1973"/>
                  </a:lnTo>
                  <a:cubicBezTo>
                    <a:pt x="0" y="2005"/>
                    <a:pt x="0" y="2038"/>
                    <a:pt x="0" y="2038"/>
                  </a:cubicBezTo>
                  <a:lnTo>
                    <a:pt x="0" y="7631"/>
                  </a:lnTo>
                  <a:cubicBezTo>
                    <a:pt x="0" y="7794"/>
                    <a:pt x="98" y="7924"/>
                    <a:pt x="260" y="7924"/>
                  </a:cubicBezTo>
                  <a:cubicBezTo>
                    <a:pt x="423" y="7924"/>
                    <a:pt x="521" y="7794"/>
                    <a:pt x="521" y="7631"/>
                  </a:cubicBezTo>
                  <a:lnTo>
                    <a:pt x="521" y="2103"/>
                  </a:lnTo>
                  <a:lnTo>
                    <a:pt x="1041" y="347"/>
                  </a:lnTo>
                  <a:cubicBezTo>
                    <a:pt x="1106" y="217"/>
                    <a:pt x="1008" y="54"/>
                    <a:pt x="878" y="22"/>
                  </a:cubicBezTo>
                  <a:cubicBezTo>
                    <a:pt x="843" y="7"/>
                    <a:pt x="807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08;p46">
              <a:extLst>
                <a:ext uri="{FF2B5EF4-FFF2-40B4-BE49-F238E27FC236}">
                  <a16:creationId xmlns:a16="http://schemas.microsoft.com/office/drawing/2014/main" id="{85B72CC4-2D41-4FB4-5F01-4A8596B77A2E}"/>
                </a:ext>
              </a:extLst>
            </p:cNvPr>
            <p:cNvSpPr/>
            <p:nvPr/>
          </p:nvSpPr>
          <p:spPr>
            <a:xfrm>
              <a:off x="-2778275" y="1855588"/>
              <a:ext cx="353675" cy="461800"/>
            </a:xfrm>
            <a:custGeom>
              <a:avLst/>
              <a:gdLst/>
              <a:ahLst/>
              <a:cxnLst/>
              <a:rect l="l" t="t" r="r" b="b"/>
              <a:pathLst>
                <a:path w="14147" h="18472" extrusionOk="0">
                  <a:moveTo>
                    <a:pt x="7187" y="1"/>
                  </a:moveTo>
                  <a:cubicBezTo>
                    <a:pt x="6309" y="1"/>
                    <a:pt x="5431" y="163"/>
                    <a:pt x="4618" y="521"/>
                  </a:cubicBezTo>
                  <a:cubicBezTo>
                    <a:pt x="3870" y="879"/>
                    <a:pt x="3155" y="1367"/>
                    <a:pt x="2602" y="1984"/>
                  </a:cubicBezTo>
                  <a:cubicBezTo>
                    <a:pt x="2016" y="2602"/>
                    <a:pt x="1561" y="3350"/>
                    <a:pt x="1301" y="4131"/>
                  </a:cubicBezTo>
                  <a:cubicBezTo>
                    <a:pt x="976" y="4976"/>
                    <a:pt x="878" y="5822"/>
                    <a:pt x="943" y="6732"/>
                  </a:cubicBezTo>
                  <a:lnTo>
                    <a:pt x="1073" y="8326"/>
                  </a:lnTo>
                  <a:cubicBezTo>
                    <a:pt x="1073" y="8358"/>
                    <a:pt x="1073" y="8391"/>
                    <a:pt x="1041" y="8391"/>
                  </a:cubicBezTo>
                  <a:lnTo>
                    <a:pt x="716" y="8911"/>
                  </a:lnTo>
                  <a:cubicBezTo>
                    <a:pt x="228" y="9692"/>
                    <a:pt x="0" y="10570"/>
                    <a:pt x="0" y="11480"/>
                  </a:cubicBezTo>
                  <a:cubicBezTo>
                    <a:pt x="0" y="11740"/>
                    <a:pt x="195" y="11968"/>
                    <a:pt x="488" y="11968"/>
                  </a:cubicBezTo>
                  <a:lnTo>
                    <a:pt x="1268" y="11968"/>
                  </a:lnTo>
                  <a:lnTo>
                    <a:pt x="1691" y="14407"/>
                  </a:lnTo>
                  <a:cubicBezTo>
                    <a:pt x="1789" y="14992"/>
                    <a:pt x="2276" y="15415"/>
                    <a:pt x="2894" y="15415"/>
                  </a:cubicBezTo>
                  <a:lnTo>
                    <a:pt x="5593" y="15448"/>
                  </a:lnTo>
                  <a:cubicBezTo>
                    <a:pt x="5854" y="15448"/>
                    <a:pt x="6081" y="15675"/>
                    <a:pt x="6081" y="15935"/>
                  </a:cubicBezTo>
                  <a:lnTo>
                    <a:pt x="6081" y="18212"/>
                  </a:lnTo>
                  <a:cubicBezTo>
                    <a:pt x="6081" y="18342"/>
                    <a:pt x="6211" y="18472"/>
                    <a:pt x="6374" y="18472"/>
                  </a:cubicBezTo>
                  <a:cubicBezTo>
                    <a:pt x="6504" y="18472"/>
                    <a:pt x="6634" y="18342"/>
                    <a:pt x="6634" y="18212"/>
                  </a:cubicBezTo>
                  <a:lnTo>
                    <a:pt x="6634" y="15935"/>
                  </a:lnTo>
                  <a:cubicBezTo>
                    <a:pt x="6634" y="15383"/>
                    <a:pt x="6179" y="14895"/>
                    <a:pt x="5593" y="14895"/>
                  </a:cubicBezTo>
                  <a:lnTo>
                    <a:pt x="2894" y="14895"/>
                  </a:lnTo>
                  <a:cubicBezTo>
                    <a:pt x="2569" y="14895"/>
                    <a:pt x="2276" y="14635"/>
                    <a:pt x="2211" y="14309"/>
                  </a:cubicBezTo>
                  <a:lnTo>
                    <a:pt x="1756" y="11643"/>
                  </a:lnTo>
                  <a:cubicBezTo>
                    <a:pt x="1724" y="11513"/>
                    <a:pt x="1626" y="11415"/>
                    <a:pt x="1496" y="11415"/>
                  </a:cubicBezTo>
                  <a:lnTo>
                    <a:pt x="520" y="11415"/>
                  </a:lnTo>
                  <a:cubicBezTo>
                    <a:pt x="520" y="10635"/>
                    <a:pt x="748" y="9887"/>
                    <a:pt x="1171" y="9204"/>
                  </a:cubicBezTo>
                  <a:lnTo>
                    <a:pt x="1496" y="8684"/>
                  </a:lnTo>
                  <a:cubicBezTo>
                    <a:pt x="1594" y="8553"/>
                    <a:pt x="1626" y="8423"/>
                    <a:pt x="1594" y="8261"/>
                  </a:cubicBezTo>
                  <a:lnTo>
                    <a:pt x="1463" y="6667"/>
                  </a:lnTo>
                  <a:cubicBezTo>
                    <a:pt x="1366" y="5074"/>
                    <a:pt x="1886" y="3545"/>
                    <a:pt x="2992" y="2342"/>
                  </a:cubicBezTo>
                  <a:cubicBezTo>
                    <a:pt x="4065" y="1171"/>
                    <a:pt x="5561" y="521"/>
                    <a:pt x="7187" y="521"/>
                  </a:cubicBezTo>
                  <a:cubicBezTo>
                    <a:pt x="9106" y="521"/>
                    <a:pt x="10894" y="1399"/>
                    <a:pt x="12065" y="2960"/>
                  </a:cubicBezTo>
                  <a:cubicBezTo>
                    <a:pt x="13203" y="4521"/>
                    <a:pt x="13561" y="6505"/>
                    <a:pt x="13008" y="8358"/>
                  </a:cubicBezTo>
                  <a:lnTo>
                    <a:pt x="12618" y="9627"/>
                  </a:lnTo>
                  <a:cubicBezTo>
                    <a:pt x="12585" y="9757"/>
                    <a:pt x="12650" y="9919"/>
                    <a:pt x="12813" y="9952"/>
                  </a:cubicBezTo>
                  <a:cubicBezTo>
                    <a:pt x="12841" y="9966"/>
                    <a:pt x="12871" y="9972"/>
                    <a:pt x="12901" y="9972"/>
                  </a:cubicBezTo>
                  <a:cubicBezTo>
                    <a:pt x="13008" y="9972"/>
                    <a:pt x="13113" y="9891"/>
                    <a:pt x="13138" y="9789"/>
                  </a:cubicBezTo>
                  <a:lnTo>
                    <a:pt x="13528" y="8521"/>
                  </a:lnTo>
                  <a:cubicBezTo>
                    <a:pt x="14146" y="6505"/>
                    <a:pt x="13756" y="4358"/>
                    <a:pt x="12520" y="2667"/>
                  </a:cubicBezTo>
                  <a:cubicBezTo>
                    <a:pt x="11252" y="976"/>
                    <a:pt x="9301" y="1"/>
                    <a:pt x="7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09;p46">
              <a:extLst>
                <a:ext uri="{FF2B5EF4-FFF2-40B4-BE49-F238E27FC236}">
                  <a16:creationId xmlns:a16="http://schemas.microsoft.com/office/drawing/2014/main" id="{2C222C97-C3E9-5F05-98C4-08B19ADD346D}"/>
                </a:ext>
              </a:extLst>
            </p:cNvPr>
            <p:cNvSpPr/>
            <p:nvPr/>
          </p:nvSpPr>
          <p:spPr>
            <a:xfrm>
              <a:off x="-2715675" y="1898688"/>
              <a:ext cx="241475" cy="241475"/>
            </a:xfrm>
            <a:custGeom>
              <a:avLst/>
              <a:gdLst/>
              <a:ahLst/>
              <a:cxnLst/>
              <a:rect l="l" t="t" r="r" b="b"/>
              <a:pathLst>
                <a:path w="9659" h="9659" extrusionOk="0">
                  <a:moveTo>
                    <a:pt x="4846" y="0"/>
                  </a:moveTo>
                  <a:cubicBezTo>
                    <a:pt x="3512" y="0"/>
                    <a:pt x="2276" y="521"/>
                    <a:pt x="1366" y="1464"/>
                  </a:cubicBezTo>
                  <a:cubicBezTo>
                    <a:pt x="1268" y="1594"/>
                    <a:pt x="1268" y="1756"/>
                    <a:pt x="1366" y="1854"/>
                  </a:cubicBezTo>
                  <a:cubicBezTo>
                    <a:pt x="1431" y="1903"/>
                    <a:pt x="1504" y="1927"/>
                    <a:pt x="1573" y="1927"/>
                  </a:cubicBezTo>
                  <a:cubicBezTo>
                    <a:pt x="1642" y="1927"/>
                    <a:pt x="1707" y="1903"/>
                    <a:pt x="1756" y="1854"/>
                  </a:cubicBezTo>
                  <a:cubicBezTo>
                    <a:pt x="2569" y="1008"/>
                    <a:pt x="3675" y="521"/>
                    <a:pt x="4846" y="521"/>
                  </a:cubicBezTo>
                  <a:cubicBezTo>
                    <a:pt x="7219" y="521"/>
                    <a:pt x="9138" y="2439"/>
                    <a:pt x="9138" y="4813"/>
                  </a:cubicBezTo>
                  <a:cubicBezTo>
                    <a:pt x="9138" y="7187"/>
                    <a:pt x="7219" y="9106"/>
                    <a:pt x="4846" y="9106"/>
                  </a:cubicBezTo>
                  <a:cubicBezTo>
                    <a:pt x="2472" y="9106"/>
                    <a:pt x="553" y="7187"/>
                    <a:pt x="553" y="4813"/>
                  </a:cubicBezTo>
                  <a:cubicBezTo>
                    <a:pt x="553" y="4065"/>
                    <a:pt x="748" y="3350"/>
                    <a:pt x="1106" y="2732"/>
                  </a:cubicBezTo>
                  <a:cubicBezTo>
                    <a:pt x="1171" y="2602"/>
                    <a:pt x="1138" y="2439"/>
                    <a:pt x="1008" y="2342"/>
                  </a:cubicBezTo>
                  <a:cubicBezTo>
                    <a:pt x="973" y="2324"/>
                    <a:pt x="936" y="2316"/>
                    <a:pt x="899" y="2316"/>
                  </a:cubicBezTo>
                  <a:cubicBezTo>
                    <a:pt x="796" y="2316"/>
                    <a:pt x="689" y="2377"/>
                    <a:pt x="618" y="2472"/>
                  </a:cubicBezTo>
                  <a:cubicBezTo>
                    <a:pt x="228" y="3187"/>
                    <a:pt x="0" y="4000"/>
                    <a:pt x="0" y="4813"/>
                  </a:cubicBezTo>
                  <a:cubicBezTo>
                    <a:pt x="0" y="7480"/>
                    <a:pt x="2179" y="9659"/>
                    <a:pt x="4846" y="9659"/>
                  </a:cubicBezTo>
                  <a:cubicBezTo>
                    <a:pt x="7512" y="9659"/>
                    <a:pt x="9658" y="7480"/>
                    <a:pt x="9658" y="4813"/>
                  </a:cubicBezTo>
                  <a:cubicBezTo>
                    <a:pt x="9658" y="2147"/>
                    <a:pt x="7512" y="0"/>
                    <a:pt x="48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10;p46">
              <a:extLst>
                <a:ext uri="{FF2B5EF4-FFF2-40B4-BE49-F238E27FC236}">
                  <a16:creationId xmlns:a16="http://schemas.microsoft.com/office/drawing/2014/main" id="{0A4D05F5-3992-B642-B0D0-42C2839911FC}"/>
                </a:ext>
              </a:extLst>
            </p:cNvPr>
            <p:cNvSpPr/>
            <p:nvPr/>
          </p:nvSpPr>
          <p:spPr>
            <a:xfrm>
              <a:off x="-2661225" y="1939338"/>
              <a:ext cx="135800" cy="143925"/>
            </a:xfrm>
            <a:custGeom>
              <a:avLst/>
              <a:gdLst/>
              <a:ahLst/>
              <a:cxnLst/>
              <a:rect l="l" t="t" r="r" b="b"/>
              <a:pathLst>
                <a:path w="5432" h="5757" extrusionOk="0">
                  <a:moveTo>
                    <a:pt x="2700" y="521"/>
                  </a:moveTo>
                  <a:cubicBezTo>
                    <a:pt x="3285" y="521"/>
                    <a:pt x="3773" y="1008"/>
                    <a:pt x="3773" y="1626"/>
                  </a:cubicBezTo>
                  <a:lnTo>
                    <a:pt x="3773" y="1919"/>
                  </a:lnTo>
                  <a:cubicBezTo>
                    <a:pt x="3415" y="1870"/>
                    <a:pt x="3058" y="1846"/>
                    <a:pt x="2696" y="1846"/>
                  </a:cubicBezTo>
                  <a:cubicBezTo>
                    <a:pt x="2334" y="1846"/>
                    <a:pt x="1968" y="1870"/>
                    <a:pt x="1594" y="1919"/>
                  </a:cubicBezTo>
                  <a:lnTo>
                    <a:pt x="1594" y="1626"/>
                  </a:lnTo>
                  <a:cubicBezTo>
                    <a:pt x="1594" y="1008"/>
                    <a:pt x="2082" y="521"/>
                    <a:pt x="2700" y="521"/>
                  </a:cubicBezTo>
                  <a:close/>
                  <a:moveTo>
                    <a:pt x="2700" y="0"/>
                  </a:moveTo>
                  <a:cubicBezTo>
                    <a:pt x="1790" y="0"/>
                    <a:pt x="1074" y="716"/>
                    <a:pt x="1074" y="1626"/>
                  </a:cubicBezTo>
                  <a:lnTo>
                    <a:pt x="1074" y="1984"/>
                  </a:lnTo>
                  <a:cubicBezTo>
                    <a:pt x="944" y="2017"/>
                    <a:pt x="814" y="2049"/>
                    <a:pt x="651" y="2082"/>
                  </a:cubicBezTo>
                  <a:cubicBezTo>
                    <a:pt x="456" y="2147"/>
                    <a:pt x="294" y="2309"/>
                    <a:pt x="229" y="2504"/>
                  </a:cubicBezTo>
                  <a:cubicBezTo>
                    <a:pt x="1" y="3350"/>
                    <a:pt x="1" y="4228"/>
                    <a:pt x="229" y="5138"/>
                  </a:cubicBezTo>
                  <a:cubicBezTo>
                    <a:pt x="294" y="5334"/>
                    <a:pt x="456" y="5496"/>
                    <a:pt x="684" y="5529"/>
                  </a:cubicBezTo>
                  <a:cubicBezTo>
                    <a:pt x="1334" y="5691"/>
                    <a:pt x="2017" y="5756"/>
                    <a:pt x="2668" y="5756"/>
                  </a:cubicBezTo>
                  <a:lnTo>
                    <a:pt x="2765" y="5756"/>
                  </a:lnTo>
                  <a:cubicBezTo>
                    <a:pt x="2895" y="5756"/>
                    <a:pt x="3025" y="5626"/>
                    <a:pt x="3025" y="5496"/>
                  </a:cubicBezTo>
                  <a:cubicBezTo>
                    <a:pt x="3025" y="5334"/>
                    <a:pt x="2895" y="5203"/>
                    <a:pt x="2733" y="5203"/>
                  </a:cubicBezTo>
                  <a:cubicBezTo>
                    <a:pt x="2630" y="5209"/>
                    <a:pt x="2525" y="5212"/>
                    <a:pt x="2419" y="5212"/>
                  </a:cubicBezTo>
                  <a:cubicBezTo>
                    <a:pt x="1889" y="5212"/>
                    <a:pt x="1329" y="5144"/>
                    <a:pt x="814" y="5008"/>
                  </a:cubicBezTo>
                  <a:cubicBezTo>
                    <a:pt x="781" y="5008"/>
                    <a:pt x="781" y="5008"/>
                    <a:pt x="781" y="4976"/>
                  </a:cubicBezTo>
                  <a:cubicBezTo>
                    <a:pt x="554" y="4195"/>
                    <a:pt x="554" y="3415"/>
                    <a:pt x="781" y="2634"/>
                  </a:cubicBezTo>
                  <a:lnTo>
                    <a:pt x="814" y="2634"/>
                  </a:lnTo>
                  <a:cubicBezTo>
                    <a:pt x="1432" y="2472"/>
                    <a:pt x="2050" y="2390"/>
                    <a:pt x="2672" y="2390"/>
                  </a:cubicBezTo>
                  <a:cubicBezTo>
                    <a:pt x="3294" y="2390"/>
                    <a:pt x="3920" y="2472"/>
                    <a:pt x="4554" y="2634"/>
                  </a:cubicBezTo>
                  <a:cubicBezTo>
                    <a:pt x="4554" y="2634"/>
                    <a:pt x="4554" y="2634"/>
                    <a:pt x="4586" y="2667"/>
                  </a:cubicBezTo>
                  <a:cubicBezTo>
                    <a:pt x="4846" y="3447"/>
                    <a:pt x="4846" y="4195"/>
                    <a:pt x="4586" y="4976"/>
                  </a:cubicBezTo>
                  <a:cubicBezTo>
                    <a:pt x="4586" y="5008"/>
                    <a:pt x="4554" y="5008"/>
                    <a:pt x="4554" y="5008"/>
                  </a:cubicBezTo>
                  <a:cubicBezTo>
                    <a:pt x="4326" y="5073"/>
                    <a:pt x="4098" y="5106"/>
                    <a:pt x="3871" y="5138"/>
                  </a:cubicBezTo>
                  <a:cubicBezTo>
                    <a:pt x="3708" y="5138"/>
                    <a:pt x="3611" y="5301"/>
                    <a:pt x="3643" y="5431"/>
                  </a:cubicBezTo>
                  <a:cubicBezTo>
                    <a:pt x="3676" y="5594"/>
                    <a:pt x="3806" y="5691"/>
                    <a:pt x="3936" y="5691"/>
                  </a:cubicBezTo>
                  <a:cubicBezTo>
                    <a:pt x="4196" y="5659"/>
                    <a:pt x="4424" y="5594"/>
                    <a:pt x="4651" y="5529"/>
                  </a:cubicBezTo>
                  <a:cubicBezTo>
                    <a:pt x="4846" y="5496"/>
                    <a:pt x="5009" y="5366"/>
                    <a:pt x="5074" y="5171"/>
                  </a:cubicBezTo>
                  <a:cubicBezTo>
                    <a:pt x="5432" y="4293"/>
                    <a:pt x="5432" y="3382"/>
                    <a:pt x="5074" y="2472"/>
                  </a:cubicBezTo>
                  <a:cubicBezTo>
                    <a:pt x="5009" y="2277"/>
                    <a:pt x="4879" y="2147"/>
                    <a:pt x="4684" y="2114"/>
                  </a:cubicBezTo>
                  <a:cubicBezTo>
                    <a:pt x="4554" y="2082"/>
                    <a:pt x="4456" y="2049"/>
                    <a:pt x="4326" y="2017"/>
                  </a:cubicBezTo>
                  <a:lnTo>
                    <a:pt x="4326" y="1626"/>
                  </a:lnTo>
                  <a:cubicBezTo>
                    <a:pt x="4326" y="716"/>
                    <a:pt x="3611" y="0"/>
                    <a:pt x="2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11;p46">
              <a:extLst>
                <a:ext uri="{FF2B5EF4-FFF2-40B4-BE49-F238E27FC236}">
                  <a16:creationId xmlns:a16="http://schemas.microsoft.com/office/drawing/2014/main" id="{9FBD6281-9970-7CCB-D5B8-54423EB4A2F1}"/>
                </a:ext>
              </a:extLst>
            </p:cNvPr>
            <p:cNvSpPr/>
            <p:nvPr/>
          </p:nvSpPr>
          <p:spPr>
            <a:xfrm>
              <a:off x="-2612425" y="2010888"/>
              <a:ext cx="37425" cy="47175"/>
            </a:xfrm>
            <a:custGeom>
              <a:avLst/>
              <a:gdLst/>
              <a:ahLst/>
              <a:cxnLst/>
              <a:rect l="l" t="t" r="r" b="b"/>
              <a:pathLst>
                <a:path w="1497" h="1887" extrusionOk="0">
                  <a:moveTo>
                    <a:pt x="748" y="553"/>
                  </a:moveTo>
                  <a:cubicBezTo>
                    <a:pt x="878" y="553"/>
                    <a:pt x="976" y="650"/>
                    <a:pt x="976" y="780"/>
                  </a:cubicBezTo>
                  <a:cubicBezTo>
                    <a:pt x="976" y="878"/>
                    <a:pt x="878" y="976"/>
                    <a:pt x="748" y="976"/>
                  </a:cubicBezTo>
                  <a:cubicBezTo>
                    <a:pt x="618" y="976"/>
                    <a:pt x="520" y="878"/>
                    <a:pt x="520" y="780"/>
                  </a:cubicBezTo>
                  <a:cubicBezTo>
                    <a:pt x="520" y="650"/>
                    <a:pt x="618" y="553"/>
                    <a:pt x="748" y="553"/>
                  </a:cubicBezTo>
                  <a:close/>
                  <a:moveTo>
                    <a:pt x="748" y="0"/>
                  </a:moveTo>
                  <a:cubicBezTo>
                    <a:pt x="325" y="0"/>
                    <a:pt x="0" y="358"/>
                    <a:pt x="0" y="780"/>
                  </a:cubicBezTo>
                  <a:cubicBezTo>
                    <a:pt x="0" y="1073"/>
                    <a:pt x="195" y="1366"/>
                    <a:pt x="488" y="1463"/>
                  </a:cubicBezTo>
                  <a:lnTo>
                    <a:pt x="488" y="1626"/>
                  </a:lnTo>
                  <a:cubicBezTo>
                    <a:pt x="488" y="1789"/>
                    <a:pt x="585" y="1886"/>
                    <a:pt x="748" y="1886"/>
                  </a:cubicBezTo>
                  <a:cubicBezTo>
                    <a:pt x="911" y="1886"/>
                    <a:pt x="1008" y="1756"/>
                    <a:pt x="1008" y="1626"/>
                  </a:cubicBezTo>
                  <a:lnTo>
                    <a:pt x="1008" y="1463"/>
                  </a:lnTo>
                  <a:cubicBezTo>
                    <a:pt x="1301" y="1366"/>
                    <a:pt x="1496" y="1073"/>
                    <a:pt x="1496" y="780"/>
                  </a:cubicBezTo>
                  <a:cubicBezTo>
                    <a:pt x="1496" y="358"/>
                    <a:pt x="1171" y="0"/>
                    <a:pt x="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3563;p46">
            <a:extLst>
              <a:ext uri="{FF2B5EF4-FFF2-40B4-BE49-F238E27FC236}">
                <a16:creationId xmlns:a16="http://schemas.microsoft.com/office/drawing/2014/main" id="{56F61D91-9B73-D91D-926C-00433E9DA80C}"/>
              </a:ext>
            </a:extLst>
          </p:cNvPr>
          <p:cNvGrpSpPr/>
          <p:nvPr/>
        </p:nvGrpSpPr>
        <p:grpSpPr>
          <a:xfrm>
            <a:off x="816963" y="4207043"/>
            <a:ext cx="683350" cy="650868"/>
            <a:chOff x="-1027000" y="2599475"/>
            <a:chExt cx="430100" cy="462600"/>
          </a:xfrm>
        </p:grpSpPr>
        <p:sp>
          <p:nvSpPr>
            <p:cNvPr id="77" name="Google Shape;3564;p46">
              <a:extLst>
                <a:ext uri="{FF2B5EF4-FFF2-40B4-BE49-F238E27FC236}">
                  <a16:creationId xmlns:a16="http://schemas.microsoft.com/office/drawing/2014/main" id="{E7BED6C2-77EA-E21F-D21B-A3EFF7F289CA}"/>
                </a:ext>
              </a:extLst>
            </p:cNvPr>
            <p:cNvSpPr/>
            <p:nvPr/>
          </p:nvSpPr>
          <p:spPr>
            <a:xfrm>
              <a:off x="-1019700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3968" y="0"/>
                  </a:moveTo>
                  <a:cubicBezTo>
                    <a:pt x="3513" y="33"/>
                    <a:pt x="3123" y="423"/>
                    <a:pt x="3123" y="911"/>
                  </a:cubicBezTo>
                  <a:lnTo>
                    <a:pt x="3123" y="1984"/>
                  </a:lnTo>
                  <a:cubicBezTo>
                    <a:pt x="3123" y="1756"/>
                    <a:pt x="3025" y="1529"/>
                    <a:pt x="2863" y="1399"/>
                  </a:cubicBezTo>
                  <a:cubicBezTo>
                    <a:pt x="2733" y="1236"/>
                    <a:pt x="2505" y="1138"/>
                    <a:pt x="2245" y="1138"/>
                  </a:cubicBezTo>
                  <a:cubicBezTo>
                    <a:pt x="1790" y="1138"/>
                    <a:pt x="1399" y="1529"/>
                    <a:pt x="1399" y="1984"/>
                  </a:cubicBezTo>
                  <a:lnTo>
                    <a:pt x="1399" y="4813"/>
                  </a:lnTo>
                  <a:lnTo>
                    <a:pt x="1399" y="4846"/>
                  </a:lnTo>
                  <a:cubicBezTo>
                    <a:pt x="1237" y="4748"/>
                    <a:pt x="1074" y="4716"/>
                    <a:pt x="911" y="4716"/>
                  </a:cubicBezTo>
                  <a:cubicBezTo>
                    <a:pt x="391" y="4716"/>
                    <a:pt x="1" y="5171"/>
                    <a:pt x="1" y="5659"/>
                  </a:cubicBezTo>
                  <a:lnTo>
                    <a:pt x="1" y="11122"/>
                  </a:lnTo>
                  <a:cubicBezTo>
                    <a:pt x="1" y="11382"/>
                    <a:pt x="66" y="11642"/>
                    <a:pt x="196" y="11870"/>
                  </a:cubicBezTo>
                  <a:lnTo>
                    <a:pt x="1172" y="13496"/>
                  </a:lnTo>
                  <a:cubicBezTo>
                    <a:pt x="1204" y="13561"/>
                    <a:pt x="1237" y="13658"/>
                    <a:pt x="1237" y="13723"/>
                  </a:cubicBezTo>
                  <a:lnTo>
                    <a:pt x="1237" y="17431"/>
                  </a:lnTo>
                  <a:cubicBezTo>
                    <a:pt x="1237" y="17723"/>
                    <a:pt x="1464" y="17983"/>
                    <a:pt x="1757" y="17983"/>
                  </a:cubicBezTo>
                  <a:lnTo>
                    <a:pt x="6928" y="17983"/>
                  </a:lnTo>
                  <a:cubicBezTo>
                    <a:pt x="7220" y="17983"/>
                    <a:pt x="7448" y="17723"/>
                    <a:pt x="7448" y="17431"/>
                  </a:cubicBezTo>
                  <a:lnTo>
                    <a:pt x="7448" y="14504"/>
                  </a:lnTo>
                  <a:cubicBezTo>
                    <a:pt x="7448" y="14406"/>
                    <a:pt x="7480" y="14309"/>
                    <a:pt x="7545" y="14211"/>
                  </a:cubicBezTo>
                  <a:lnTo>
                    <a:pt x="8001" y="13626"/>
                  </a:lnTo>
                  <a:cubicBezTo>
                    <a:pt x="8196" y="13366"/>
                    <a:pt x="8326" y="13041"/>
                    <a:pt x="8326" y="12683"/>
                  </a:cubicBezTo>
                  <a:lnTo>
                    <a:pt x="8326" y="3057"/>
                  </a:lnTo>
                  <a:cubicBezTo>
                    <a:pt x="8326" y="2569"/>
                    <a:pt x="7936" y="2179"/>
                    <a:pt x="7448" y="2179"/>
                  </a:cubicBezTo>
                  <a:cubicBezTo>
                    <a:pt x="6960" y="2179"/>
                    <a:pt x="6602" y="2569"/>
                    <a:pt x="6602" y="3057"/>
                  </a:cubicBezTo>
                  <a:lnTo>
                    <a:pt x="6602" y="2179"/>
                  </a:lnTo>
                  <a:cubicBezTo>
                    <a:pt x="6602" y="1951"/>
                    <a:pt x="6505" y="1724"/>
                    <a:pt x="6342" y="1561"/>
                  </a:cubicBezTo>
                  <a:cubicBezTo>
                    <a:pt x="6180" y="1399"/>
                    <a:pt x="5952" y="1301"/>
                    <a:pt x="5724" y="1301"/>
                  </a:cubicBezTo>
                  <a:cubicBezTo>
                    <a:pt x="5237" y="1301"/>
                    <a:pt x="4846" y="1691"/>
                    <a:pt x="4846" y="2179"/>
                  </a:cubicBezTo>
                  <a:lnTo>
                    <a:pt x="4846" y="878"/>
                  </a:lnTo>
                  <a:cubicBezTo>
                    <a:pt x="4846" y="651"/>
                    <a:pt x="4749" y="423"/>
                    <a:pt x="4619" y="260"/>
                  </a:cubicBezTo>
                  <a:cubicBezTo>
                    <a:pt x="4456" y="98"/>
                    <a:pt x="4228" y="0"/>
                    <a:pt x="3968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65;p46">
              <a:extLst>
                <a:ext uri="{FF2B5EF4-FFF2-40B4-BE49-F238E27FC236}">
                  <a16:creationId xmlns:a16="http://schemas.microsoft.com/office/drawing/2014/main" id="{D1F23553-E94B-C8DA-9904-C644FA7EB23A}"/>
                </a:ext>
              </a:extLst>
            </p:cNvPr>
            <p:cNvSpPr/>
            <p:nvPr/>
          </p:nvSpPr>
          <p:spPr>
            <a:xfrm>
              <a:off x="-1019700" y="2723850"/>
              <a:ext cx="186200" cy="331725"/>
            </a:xfrm>
            <a:custGeom>
              <a:avLst/>
              <a:gdLst/>
              <a:ahLst/>
              <a:cxnLst/>
              <a:rect l="l" t="t" r="r" b="b"/>
              <a:pathLst>
                <a:path w="7448" h="13269" extrusionOk="0">
                  <a:moveTo>
                    <a:pt x="911" y="1"/>
                  </a:moveTo>
                  <a:cubicBezTo>
                    <a:pt x="424" y="1"/>
                    <a:pt x="1" y="423"/>
                    <a:pt x="1" y="944"/>
                  </a:cubicBezTo>
                  <a:lnTo>
                    <a:pt x="1" y="6407"/>
                  </a:lnTo>
                  <a:cubicBezTo>
                    <a:pt x="1" y="6667"/>
                    <a:pt x="66" y="6927"/>
                    <a:pt x="196" y="7155"/>
                  </a:cubicBezTo>
                  <a:lnTo>
                    <a:pt x="1172" y="8781"/>
                  </a:lnTo>
                  <a:cubicBezTo>
                    <a:pt x="1237" y="8846"/>
                    <a:pt x="1237" y="8911"/>
                    <a:pt x="1237" y="9008"/>
                  </a:cubicBezTo>
                  <a:lnTo>
                    <a:pt x="1237" y="12716"/>
                  </a:lnTo>
                  <a:cubicBezTo>
                    <a:pt x="1237" y="13008"/>
                    <a:pt x="1497" y="13268"/>
                    <a:pt x="1790" y="13268"/>
                  </a:cubicBezTo>
                  <a:lnTo>
                    <a:pt x="6928" y="13268"/>
                  </a:lnTo>
                  <a:cubicBezTo>
                    <a:pt x="7220" y="13268"/>
                    <a:pt x="7448" y="13008"/>
                    <a:pt x="7448" y="12716"/>
                  </a:cubicBezTo>
                  <a:lnTo>
                    <a:pt x="7448" y="12358"/>
                  </a:lnTo>
                  <a:lnTo>
                    <a:pt x="3513" y="12358"/>
                  </a:lnTo>
                  <a:cubicBezTo>
                    <a:pt x="2830" y="12358"/>
                    <a:pt x="2245" y="11805"/>
                    <a:pt x="2245" y="11090"/>
                  </a:cubicBezTo>
                  <a:lnTo>
                    <a:pt x="2245" y="8488"/>
                  </a:lnTo>
                  <a:cubicBezTo>
                    <a:pt x="2245" y="8391"/>
                    <a:pt x="2245" y="8293"/>
                    <a:pt x="2180" y="8228"/>
                  </a:cubicBezTo>
                  <a:lnTo>
                    <a:pt x="1204" y="6602"/>
                  </a:lnTo>
                  <a:cubicBezTo>
                    <a:pt x="1074" y="6374"/>
                    <a:pt x="1009" y="6114"/>
                    <a:pt x="1009" y="5854"/>
                  </a:cubicBezTo>
                  <a:lnTo>
                    <a:pt x="1009" y="391"/>
                  </a:lnTo>
                  <a:cubicBezTo>
                    <a:pt x="1009" y="261"/>
                    <a:pt x="1042" y="131"/>
                    <a:pt x="1074" y="33"/>
                  </a:cubicBezTo>
                  <a:cubicBezTo>
                    <a:pt x="1042" y="1"/>
                    <a:pt x="977" y="1"/>
                    <a:pt x="911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66;p46">
              <a:extLst>
                <a:ext uri="{FF2B5EF4-FFF2-40B4-BE49-F238E27FC236}">
                  <a16:creationId xmlns:a16="http://schemas.microsoft.com/office/drawing/2014/main" id="{2683C4CF-D3F8-2B33-9875-451130F83260}"/>
                </a:ext>
              </a:extLst>
            </p:cNvPr>
            <p:cNvSpPr/>
            <p:nvPr/>
          </p:nvSpPr>
          <p:spPr>
            <a:xfrm>
              <a:off x="-898550" y="2639300"/>
              <a:ext cx="27675" cy="148000"/>
            </a:xfrm>
            <a:custGeom>
              <a:avLst/>
              <a:gdLst/>
              <a:ahLst/>
              <a:cxnLst/>
              <a:rect l="l" t="t" r="r" b="b"/>
              <a:pathLst>
                <a:path w="1107" h="5920" extrusionOk="0">
                  <a:moveTo>
                    <a:pt x="878" y="0"/>
                  </a:moveTo>
                  <a:cubicBezTo>
                    <a:pt x="423" y="0"/>
                    <a:pt x="65" y="326"/>
                    <a:pt x="0" y="781"/>
                  </a:cubicBezTo>
                  <a:lnTo>
                    <a:pt x="0" y="5919"/>
                  </a:lnTo>
                  <a:lnTo>
                    <a:pt x="1106" y="5919"/>
                  </a:lnTo>
                  <a:cubicBezTo>
                    <a:pt x="1041" y="5756"/>
                    <a:pt x="1041" y="5626"/>
                    <a:pt x="1041" y="5464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67;p46">
              <a:extLst>
                <a:ext uri="{FF2B5EF4-FFF2-40B4-BE49-F238E27FC236}">
                  <a16:creationId xmlns:a16="http://schemas.microsoft.com/office/drawing/2014/main" id="{DC50BD31-D630-5E92-9E6F-66BEE3AC766F}"/>
                </a:ext>
              </a:extLst>
            </p:cNvPr>
            <p:cNvSpPr/>
            <p:nvPr/>
          </p:nvSpPr>
          <p:spPr>
            <a:xfrm>
              <a:off x="-811575" y="2605975"/>
              <a:ext cx="208150" cy="449600"/>
            </a:xfrm>
            <a:custGeom>
              <a:avLst/>
              <a:gdLst/>
              <a:ahLst/>
              <a:cxnLst/>
              <a:rect l="l" t="t" r="r" b="b"/>
              <a:pathLst>
                <a:path w="8326" h="17984" extrusionOk="0">
                  <a:moveTo>
                    <a:pt x="4326" y="0"/>
                  </a:moveTo>
                  <a:cubicBezTo>
                    <a:pt x="4098" y="0"/>
                    <a:pt x="3871" y="98"/>
                    <a:pt x="3708" y="260"/>
                  </a:cubicBezTo>
                  <a:cubicBezTo>
                    <a:pt x="3546" y="423"/>
                    <a:pt x="3448" y="651"/>
                    <a:pt x="3448" y="878"/>
                  </a:cubicBezTo>
                  <a:lnTo>
                    <a:pt x="3448" y="2179"/>
                  </a:lnTo>
                  <a:cubicBezTo>
                    <a:pt x="3448" y="1691"/>
                    <a:pt x="3058" y="1301"/>
                    <a:pt x="2603" y="1301"/>
                  </a:cubicBezTo>
                  <a:cubicBezTo>
                    <a:pt x="2342" y="1301"/>
                    <a:pt x="2147" y="1399"/>
                    <a:pt x="1985" y="1561"/>
                  </a:cubicBezTo>
                  <a:cubicBezTo>
                    <a:pt x="1822" y="1724"/>
                    <a:pt x="1725" y="1951"/>
                    <a:pt x="1725" y="2179"/>
                  </a:cubicBezTo>
                  <a:lnTo>
                    <a:pt x="1725" y="3057"/>
                  </a:lnTo>
                  <a:cubicBezTo>
                    <a:pt x="1725" y="2569"/>
                    <a:pt x="1334" y="2179"/>
                    <a:pt x="846" y="2179"/>
                  </a:cubicBezTo>
                  <a:cubicBezTo>
                    <a:pt x="391" y="2179"/>
                    <a:pt x="1" y="2569"/>
                    <a:pt x="1" y="3057"/>
                  </a:cubicBezTo>
                  <a:lnTo>
                    <a:pt x="1" y="12683"/>
                  </a:lnTo>
                  <a:cubicBezTo>
                    <a:pt x="1" y="13041"/>
                    <a:pt x="99" y="13366"/>
                    <a:pt x="326" y="13626"/>
                  </a:cubicBezTo>
                  <a:lnTo>
                    <a:pt x="749" y="14211"/>
                  </a:lnTo>
                  <a:cubicBezTo>
                    <a:pt x="814" y="14309"/>
                    <a:pt x="846" y="14406"/>
                    <a:pt x="846" y="14504"/>
                  </a:cubicBezTo>
                  <a:lnTo>
                    <a:pt x="846" y="17366"/>
                  </a:lnTo>
                  <a:cubicBezTo>
                    <a:pt x="846" y="17691"/>
                    <a:pt x="1139" y="17983"/>
                    <a:pt x="1464" y="17983"/>
                  </a:cubicBezTo>
                  <a:lnTo>
                    <a:pt x="6440" y="17983"/>
                  </a:lnTo>
                  <a:cubicBezTo>
                    <a:pt x="6798" y="17983"/>
                    <a:pt x="7058" y="17691"/>
                    <a:pt x="7058" y="17366"/>
                  </a:cubicBezTo>
                  <a:lnTo>
                    <a:pt x="7058" y="13723"/>
                  </a:lnTo>
                  <a:cubicBezTo>
                    <a:pt x="7058" y="13658"/>
                    <a:pt x="7090" y="13561"/>
                    <a:pt x="7123" y="13496"/>
                  </a:cubicBezTo>
                  <a:lnTo>
                    <a:pt x="8098" y="11870"/>
                  </a:lnTo>
                  <a:cubicBezTo>
                    <a:pt x="8261" y="11642"/>
                    <a:pt x="8326" y="11382"/>
                    <a:pt x="8326" y="11122"/>
                  </a:cubicBezTo>
                  <a:lnTo>
                    <a:pt x="8326" y="5659"/>
                  </a:lnTo>
                  <a:cubicBezTo>
                    <a:pt x="8326" y="5138"/>
                    <a:pt x="7903" y="4716"/>
                    <a:pt x="7383" y="4716"/>
                  </a:cubicBezTo>
                  <a:cubicBezTo>
                    <a:pt x="7220" y="4716"/>
                    <a:pt x="7058" y="4781"/>
                    <a:pt x="6928" y="4846"/>
                  </a:cubicBezTo>
                  <a:lnTo>
                    <a:pt x="6928" y="4813"/>
                  </a:lnTo>
                  <a:lnTo>
                    <a:pt x="6928" y="2016"/>
                  </a:lnTo>
                  <a:cubicBezTo>
                    <a:pt x="6928" y="1561"/>
                    <a:pt x="6537" y="1138"/>
                    <a:pt x="6082" y="1138"/>
                  </a:cubicBezTo>
                  <a:cubicBezTo>
                    <a:pt x="5822" y="1138"/>
                    <a:pt x="5594" y="1236"/>
                    <a:pt x="5432" y="1399"/>
                  </a:cubicBezTo>
                  <a:cubicBezTo>
                    <a:pt x="5269" y="1561"/>
                    <a:pt x="5172" y="1756"/>
                    <a:pt x="5172" y="2016"/>
                  </a:cubicBezTo>
                  <a:lnTo>
                    <a:pt x="5172" y="911"/>
                  </a:lnTo>
                  <a:cubicBezTo>
                    <a:pt x="5172" y="423"/>
                    <a:pt x="4814" y="33"/>
                    <a:pt x="4326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68;p46">
              <a:extLst>
                <a:ext uri="{FF2B5EF4-FFF2-40B4-BE49-F238E27FC236}">
                  <a16:creationId xmlns:a16="http://schemas.microsoft.com/office/drawing/2014/main" id="{68591236-F220-6934-357B-B837B2EC9652}"/>
                </a:ext>
              </a:extLst>
            </p:cNvPr>
            <p:cNvSpPr/>
            <p:nvPr/>
          </p:nvSpPr>
          <p:spPr>
            <a:xfrm>
              <a:off x="-660350" y="2634425"/>
              <a:ext cx="25" cy="4075"/>
            </a:xfrm>
            <a:custGeom>
              <a:avLst/>
              <a:gdLst/>
              <a:ahLst/>
              <a:cxnLst/>
              <a:rect l="l" t="t" r="r" b="b"/>
              <a:pathLst>
                <a:path w="1" h="163" extrusionOk="0">
                  <a:moveTo>
                    <a:pt x="1" y="0"/>
                  </a:moveTo>
                  <a:lnTo>
                    <a:pt x="1" y="163"/>
                  </a:lnTo>
                  <a:cubicBezTo>
                    <a:pt x="1" y="98"/>
                    <a:pt x="1" y="65"/>
                    <a:pt x="1" y="0"/>
                  </a:cubicBezTo>
                  <a:close/>
                  <a:moveTo>
                    <a:pt x="1" y="0"/>
                  </a:move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69;p46">
              <a:extLst>
                <a:ext uri="{FF2B5EF4-FFF2-40B4-BE49-F238E27FC236}">
                  <a16:creationId xmlns:a16="http://schemas.microsoft.com/office/drawing/2014/main" id="{C273118E-BDCF-4223-1FB1-9126D1B1DB0D}"/>
                </a:ext>
              </a:extLst>
            </p:cNvPr>
            <p:cNvSpPr/>
            <p:nvPr/>
          </p:nvSpPr>
          <p:spPr>
            <a:xfrm>
              <a:off x="-811575" y="2660425"/>
              <a:ext cx="176450" cy="395150"/>
            </a:xfrm>
            <a:custGeom>
              <a:avLst/>
              <a:gdLst/>
              <a:ahLst/>
              <a:cxnLst/>
              <a:rect l="l" t="t" r="r" b="b"/>
              <a:pathLst>
                <a:path w="7058" h="15806" extrusionOk="0">
                  <a:moveTo>
                    <a:pt x="846" y="1"/>
                  </a:moveTo>
                  <a:cubicBezTo>
                    <a:pt x="391" y="1"/>
                    <a:pt x="1" y="391"/>
                    <a:pt x="1" y="879"/>
                  </a:cubicBezTo>
                  <a:lnTo>
                    <a:pt x="1" y="10505"/>
                  </a:lnTo>
                  <a:cubicBezTo>
                    <a:pt x="1" y="10863"/>
                    <a:pt x="99" y="11188"/>
                    <a:pt x="326" y="11448"/>
                  </a:cubicBezTo>
                  <a:lnTo>
                    <a:pt x="749" y="12033"/>
                  </a:lnTo>
                  <a:cubicBezTo>
                    <a:pt x="814" y="12131"/>
                    <a:pt x="846" y="12228"/>
                    <a:pt x="846" y="12326"/>
                  </a:cubicBezTo>
                  <a:lnTo>
                    <a:pt x="846" y="15188"/>
                  </a:lnTo>
                  <a:cubicBezTo>
                    <a:pt x="846" y="15513"/>
                    <a:pt x="1139" y="15805"/>
                    <a:pt x="1464" y="15805"/>
                  </a:cubicBezTo>
                  <a:lnTo>
                    <a:pt x="6472" y="15805"/>
                  </a:lnTo>
                  <a:cubicBezTo>
                    <a:pt x="6798" y="15805"/>
                    <a:pt x="7058" y="15513"/>
                    <a:pt x="7058" y="15188"/>
                  </a:cubicBezTo>
                  <a:lnTo>
                    <a:pt x="7058" y="15090"/>
                  </a:lnTo>
                  <a:lnTo>
                    <a:pt x="2342" y="15090"/>
                  </a:lnTo>
                  <a:cubicBezTo>
                    <a:pt x="1985" y="15090"/>
                    <a:pt x="1725" y="14797"/>
                    <a:pt x="1725" y="14472"/>
                  </a:cubicBezTo>
                  <a:lnTo>
                    <a:pt x="1725" y="11610"/>
                  </a:lnTo>
                  <a:cubicBezTo>
                    <a:pt x="1725" y="11513"/>
                    <a:pt x="1692" y="11415"/>
                    <a:pt x="1627" y="11318"/>
                  </a:cubicBezTo>
                  <a:lnTo>
                    <a:pt x="1172" y="10732"/>
                  </a:lnTo>
                  <a:cubicBezTo>
                    <a:pt x="977" y="10472"/>
                    <a:pt x="846" y="10147"/>
                    <a:pt x="846" y="9789"/>
                  </a:cubicBezTo>
                  <a:lnTo>
                    <a:pt x="846" y="164"/>
                  </a:lnTo>
                  <a:cubicBezTo>
                    <a:pt x="846" y="99"/>
                    <a:pt x="846" y="66"/>
                    <a:pt x="879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70;p46">
              <a:extLst>
                <a:ext uri="{FF2B5EF4-FFF2-40B4-BE49-F238E27FC236}">
                  <a16:creationId xmlns:a16="http://schemas.microsoft.com/office/drawing/2014/main" id="{713681EA-B7BA-064D-9176-C3B40E605BAE}"/>
                </a:ext>
              </a:extLst>
            </p:cNvPr>
            <p:cNvSpPr/>
            <p:nvPr/>
          </p:nvSpPr>
          <p:spPr>
            <a:xfrm>
              <a:off x="-725375" y="2605975"/>
              <a:ext cx="26850" cy="153675"/>
            </a:xfrm>
            <a:custGeom>
              <a:avLst/>
              <a:gdLst/>
              <a:ahLst/>
              <a:cxnLst/>
              <a:rect l="l" t="t" r="r" b="b"/>
              <a:pathLst>
                <a:path w="1074" h="6147" extrusionOk="0">
                  <a:moveTo>
                    <a:pt x="878" y="0"/>
                  </a:moveTo>
                  <a:cubicBezTo>
                    <a:pt x="650" y="0"/>
                    <a:pt x="423" y="98"/>
                    <a:pt x="260" y="260"/>
                  </a:cubicBezTo>
                  <a:cubicBezTo>
                    <a:pt x="98" y="423"/>
                    <a:pt x="0" y="651"/>
                    <a:pt x="0" y="878"/>
                  </a:cubicBezTo>
                  <a:lnTo>
                    <a:pt x="0" y="2179"/>
                  </a:lnTo>
                  <a:lnTo>
                    <a:pt x="0" y="6146"/>
                  </a:lnTo>
                  <a:cubicBezTo>
                    <a:pt x="585" y="6146"/>
                    <a:pt x="1073" y="5659"/>
                    <a:pt x="1073" y="5073"/>
                  </a:cubicBezTo>
                  <a:cubicBezTo>
                    <a:pt x="1041" y="3350"/>
                    <a:pt x="1008" y="325"/>
                    <a:pt x="1008" y="325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33"/>
                    <a:pt x="943" y="0"/>
                    <a:pt x="878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71;p46">
              <a:extLst>
                <a:ext uri="{FF2B5EF4-FFF2-40B4-BE49-F238E27FC236}">
                  <a16:creationId xmlns:a16="http://schemas.microsoft.com/office/drawing/2014/main" id="{6C5239AF-F2BD-4926-1917-32BCEDF3790F}"/>
                </a:ext>
              </a:extLst>
            </p:cNvPr>
            <p:cNvSpPr/>
            <p:nvPr/>
          </p:nvSpPr>
          <p:spPr>
            <a:xfrm>
              <a:off x="-768475" y="2639300"/>
              <a:ext cx="26850" cy="117900"/>
            </a:xfrm>
            <a:custGeom>
              <a:avLst/>
              <a:gdLst/>
              <a:ahLst/>
              <a:cxnLst/>
              <a:rect l="l" t="t" r="r" b="b"/>
              <a:pathLst>
                <a:path w="1074" h="4716" extrusionOk="0">
                  <a:moveTo>
                    <a:pt x="846" y="0"/>
                  </a:moveTo>
                  <a:cubicBezTo>
                    <a:pt x="618" y="0"/>
                    <a:pt x="391" y="98"/>
                    <a:pt x="261" y="228"/>
                  </a:cubicBezTo>
                  <a:cubicBezTo>
                    <a:pt x="196" y="293"/>
                    <a:pt x="131" y="358"/>
                    <a:pt x="98" y="423"/>
                  </a:cubicBezTo>
                  <a:cubicBezTo>
                    <a:pt x="33" y="553"/>
                    <a:pt x="1" y="716"/>
                    <a:pt x="1" y="879"/>
                  </a:cubicBezTo>
                  <a:lnTo>
                    <a:pt x="1" y="4716"/>
                  </a:lnTo>
                  <a:lnTo>
                    <a:pt x="1041" y="4716"/>
                  </a:lnTo>
                  <a:cubicBezTo>
                    <a:pt x="1041" y="2960"/>
                    <a:pt x="1009" y="326"/>
                    <a:pt x="1009" y="326"/>
                  </a:cubicBezTo>
                  <a:cubicBezTo>
                    <a:pt x="1009" y="228"/>
                    <a:pt x="1041" y="98"/>
                    <a:pt x="1074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72;p46">
              <a:extLst>
                <a:ext uri="{FF2B5EF4-FFF2-40B4-BE49-F238E27FC236}">
                  <a16:creationId xmlns:a16="http://schemas.microsoft.com/office/drawing/2014/main" id="{F1C12049-386C-35EA-E43A-A65314CAC8F1}"/>
                </a:ext>
              </a:extLst>
            </p:cNvPr>
            <p:cNvSpPr/>
            <p:nvPr/>
          </p:nvSpPr>
          <p:spPr>
            <a:xfrm>
              <a:off x="-854650" y="2661250"/>
              <a:ext cx="25225" cy="98400"/>
            </a:xfrm>
            <a:custGeom>
              <a:avLst/>
              <a:gdLst/>
              <a:ahLst/>
              <a:cxnLst/>
              <a:rect l="l" t="t" r="r" b="b"/>
              <a:pathLst>
                <a:path w="1009" h="3936" extrusionOk="0">
                  <a:moveTo>
                    <a:pt x="846" y="1"/>
                  </a:moveTo>
                  <a:cubicBezTo>
                    <a:pt x="391" y="1"/>
                    <a:pt x="33" y="326"/>
                    <a:pt x="0" y="748"/>
                  </a:cubicBezTo>
                  <a:lnTo>
                    <a:pt x="0" y="3935"/>
                  </a:lnTo>
                  <a:lnTo>
                    <a:pt x="1009" y="3935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73;p46">
              <a:extLst>
                <a:ext uri="{FF2B5EF4-FFF2-40B4-BE49-F238E27FC236}">
                  <a16:creationId xmlns:a16="http://schemas.microsoft.com/office/drawing/2014/main" id="{A607D439-D8DA-2B9C-8CA8-068C466214EB}"/>
                </a:ext>
              </a:extLst>
            </p:cNvPr>
            <p:cNvSpPr/>
            <p:nvPr/>
          </p:nvSpPr>
          <p:spPr>
            <a:xfrm>
              <a:off x="-915625" y="2719275"/>
              <a:ext cx="208150" cy="174725"/>
            </a:xfrm>
            <a:custGeom>
              <a:avLst/>
              <a:gdLst/>
              <a:ahLst/>
              <a:cxnLst/>
              <a:rect l="l" t="t" r="r" b="b"/>
              <a:pathLst>
                <a:path w="8326" h="6989" extrusionOk="0">
                  <a:moveTo>
                    <a:pt x="2309" y="1"/>
                  </a:moveTo>
                  <a:cubicBezTo>
                    <a:pt x="1767" y="1"/>
                    <a:pt x="1224" y="212"/>
                    <a:pt x="813" y="639"/>
                  </a:cubicBezTo>
                  <a:cubicBezTo>
                    <a:pt x="0" y="1419"/>
                    <a:pt x="0" y="2720"/>
                    <a:pt x="748" y="3533"/>
                  </a:cubicBezTo>
                  <a:lnTo>
                    <a:pt x="3773" y="6818"/>
                  </a:lnTo>
                  <a:cubicBezTo>
                    <a:pt x="3887" y="6931"/>
                    <a:pt x="4033" y="6988"/>
                    <a:pt x="4179" y="6988"/>
                  </a:cubicBezTo>
                  <a:cubicBezTo>
                    <a:pt x="4326" y="6988"/>
                    <a:pt x="4472" y="6931"/>
                    <a:pt x="4586" y="6818"/>
                  </a:cubicBezTo>
                  <a:lnTo>
                    <a:pt x="7578" y="3533"/>
                  </a:lnTo>
                  <a:cubicBezTo>
                    <a:pt x="8325" y="2688"/>
                    <a:pt x="8293" y="1419"/>
                    <a:pt x="7512" y="639"/>
                  </a:cubicBezTo>
                  <a:cubicBezTo>
                    <a:pt x="7090" y="216"/>
                    <a:pt x="6553" y="5"/>
                    <a:pt x="6017" y="5"/>
                  </a:cubicBezTo>
                  <a:cubicBezTo>
                    <a:pt x="5480" y="5"/>
                    <a:pt x="4943" y="216"/>
                    <a:pt x="4521" y="639"/>
                  </a:cubicBezTo>
                  <a:lnTo>
                    <a:pt x="4163" y="997"/>
                  </a:lnTo>
                  <a:lnTo>
                    <a:pt x="3773" y="606"/>
                  </a:lnTo>
                  <a:cubicBezTo>
                    <a:pt x="3370" y="204"/>
                    <a:pt x="2840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74;p46">
              <a:extLst>
                <a:ext uri="{FF2B5EF4-FFF2-40B4-BE49-F238E27FC236}">
                  <a16:creationId xmlns:a16="http://schemas.microsoft.com/office/drawing/2014/main" id="{54443483-1169-9A95-2F02-43A9B114581B}"/>
                </a:ext>
              </a:extLst>
            </p:cNvPr>
            <p:cNvSpPr/>
            <p:nvPr/>
          </p:nvSpPr>
          <p:spPr>
            <a:xfrm>
              <a:off x="-915625" y="2719775"/>
              <a:ext cx="126025" cy="174225"/>
            </a:xfrm>
            <a:custGeom>
              <a:avLst/>
              <a:gdLst/>
              <a:ahLst/>
              <a:cxnLst/>
              <a:rect l="l" t="t" r="r" b="b"/>
              <a:pathLst>
                <a:path w="5041" h="6969" extrusionOk="0">
                  <a:moveTo>
                    <a:pt x="2266" y="1"/>
                  </a:moveTo>
                  <a:cubicBezTo>
                    <a:pt x="1734" y="1"/>
                    <a:pt x="1207" y="204"/>
                    <a:pt x="813" y="619"/>
                  </a:cubicBezTo>
                  <a:cubicBezTo>
                    <a:pt x="0" y="1399"/>
                    <a:pt x="0" y="2700"/>
                    <a:pt x="748" y="3513"/>
                  </a:cubicBezTo>
                  <a:lnTo>
                    <a:pt x="3773" y="6798"/>
                  </a:lnTo>
                  <a:cubicBezTo>
                    <a:pt x="3887" y="6911"/>
                    <a:pt x="4033" y="6968"/>
                    <a:pt x="4179" y="6968"/>
                  </a:cubicBezTo>
                  <a:cubicBezTo>
                    <a:pt x="4326" y="6968"/>
                    <a:pt x="4472" y="6911"/>
                    <a:pt x="4586" y="6798"/>
                  </a:cubicBezTo>
                  <a:lnTo>
                    <a:pt x="5041" y="6277"/>
                  </a:lnTo>
                  <a:lnTo>
                    <a:pt x="2472" y="3513"/>
                  </a:lnTo>
                  <a:cubicBezTo>
                    <a:pt x="1724" y="2700"/>
                    <a:pt x="1757" y="1399"/>
                    <a:pt x="2537" y="619"/>
                  </a:cubicBezTo>
                  <a:cubicBezTo>
                    <a:pt x="2732" y="424"/>
                    <a:pt x="2927" y="294"/>
                    <a:pt x="3155" y="196"/>
                  </a:cubicBezTo>
                  <a:cubicBezTo>
                    <a:pt x="2872" y="66"/>
                    <a:pt x="2568" y="1"/>
                    <a:pt x="2266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75;p46">
              <a:extLst>
                <a:ext uri="{FF2B5EF4-FFF2-40B4-BE49-F238E27FC236}">
                  <a16:creationId xmlns:a16="http://schemas.microsoft.com/office/drawing/2014/main" id="{D44B66E6-303A-A438-896E-3F8E0A94F078}"/>
                </a:ext>
              </a:extLst>
            </p:cNvPr>
            <p:cNvSpPr/>
            <p:nvPr/>
          </p:nvSpPr>
          <p:spPr>
            <a:xfrm>
              <a:off x="-681475" y="2634425"/>
              <a:ext cx="25225" cy="125225"/>
            </a:xfrm>
            <a:custGeom>
              <a:avLst/>
              <a:gdLst/>
              <a:ahLst/>
              <a:cxnLst/>
              <a:rect l="l" t="t" r="r" b="b"/>
              <a:pathLst>
                <a:path w="1009" h="5009" extrusionOk="0">
                  <a:moveTo>
                    <a:pt x="878" y="0"/>
                  </a:moveTo>
                  <a:cubicBezTo>
                    <a:pt x="618" y="0"/>
                    <a:pt x="390" y="98"/>
                    <a:pt x="228" y="261"/>
                  </a:cubicBezTo>
                  <a:cubicBezTo>
                    <a:pt x="98" y="391"/>
                    <a:pt x="0" y="586"/>
                    <a:pt x="0" y="781"/>
                  </a:cubicBezTo>
                  <a:lnTo>
                    <a:pt x="0" y="5008"/>
                  </a:lnTo>
                  <a:cubicBezTo>
                    <a:pt x="553" y="5008"/>
                    <a:pt x="1008" y="4553"/>
                    <a:pt x="1008" y="3968"/>
                  </a:cubicBezTo>
                  <a:lnTo>
                    <a:pt x="1008" y="33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76;p46">
              <a:extLst>
                <a:ext uri="{FF2B5EF4-FFF2-40B4-BE49-F238E27FC236}">
                  <a16:creationId xmlns:a16="http://schemas.microsoft.com/office/drawing/2014/main" id="{3AB2C584-0DEA-9007-8E32-69FBC0B73F26}"/>
                </a:ext>
              </a:extLst>
            </p:cNvPr>
            <p:cNvSpPr/>
            <p:nvPr/>
          </p:nvSpPr>
          <p:spPr>
            <a:xfrm>
              <a:off x="-941650" y="2605975"/>
              <a:ext cx="26850" cy="151225"/>
            </a:xfrm>
            <a:custGeom>
              <a:avLst/>
              <a:gdLst/>
              <a:ahLst/>
              <a:cxnLst/>
              <a:rect l="l" t="t" r="r" b="b"/>
              <a:pathLst>
                <a:path w="1074" h="6049" extrusionOk="0">
                  <a:moveTo>
                    <a:pt x="846" y="0"/>
                  </a:moveTo>
                  <a:cubicBezTo>
                    <a:pt x="716" y="33"/>
                    <a:pt x="586" y="65"/>
                    <a:pt x="456" y="130"/>
                  </a:cubicBezTo>
                  <a:cubicBezTo>
                    <a:pt x="196" y="293"/>
                    <a:pt x="1" y="586"/>
                    <a:pt x="1" y="911"/>
                  </a:cubicBezTo>
                  <a:lnTo>
                    <a:pt x="1" y="6049"/>
                  </a:lnTo>
                  <a:cubicBezTo>
                    <a:pt x="586" y="6049"/>
                    <a:pt x="1074" y="5561"/>
                    <a:pt x="1074" y="4976"/>
                  </a:cubicBezTo>
                  <a:cubicBezTo>
                    <a:pt x="1041" y="3220"/>
                    <a:pt x="1009" y="390"/>
                    <a:pt x="1009" y="390"/>
                  </a:cubicBezTo>
                  <a:cubicBezTo>
                    <a:pt x="1009" y="260"/>
                    <a:pt x="1041" y="163"/>
                    <a:pt x="1074" y="33"/>
                  </a:cubicBezTo>
                  <a:cubicBezTo>
                    <a:pt x="1009" y="33"/>
                    <a:pt x="944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7;p46">
              <a:extLst>
                <a:ext uri="{FF2B5EF4-FFF2-40B4-BE49-F238E27FC236}">
                  <a16:creationId xmlns:a16="http://schemas.microsoft.com/office/drawing/2014/main" id="{ECFEA67E-0E4E-33A0-B254-151F182F0A4B}"/>
                </a:ext>
              </a:extLst>
            </p:cNvPr>
            <p:cNvSpPr/>
            <p:nvPr/>
          </p:nvSpPr>
          <p:spPr>
            <a:xfrm>
              <a:off x="-985550" y="2706775"/>
              <a:ext cx="78075" cy="187025"/>
            </a:xfrm>
            <a:custGeom>
              <a:avLst/>
              <a:gdLst/>
              <a:ahLst/>
              <a:cxnLst/>
              <a:rect l="l" t="t" r="r" b="b"/>
              <a:pathLst>
                <a:path w="3123" h="7481" extrusionOk="0">
                  <a:moveTo>
                    <a:pt x="33" y="1"/>
                  </a:moveTo>
                  <a:lnTo>
                    <a:pt x="33" y="781"/>
                  </a:lnTo>
                  <a:lnTo>
                    <a:pt x="1" y="814"/>
                  </a:lnTo>
                  <a:cubicBezTo>
                    <a:pt x="293" y="976"/>
                    <a:pt x="489" y="1269"/>
                    <a:pt x="489" y="1627"/>
                  </a:cubicBezTo>
                  <a:lnTo>
                    <a:pt x="489" y="4618"/>
                  </a:lnTo>
                  <a:cubicBezTo>
                    <a:pt x="489" y="4716"/>
                    <a:pt x="554" y="4814"/>
                    <a:pt x="651" y="4846"/>
                  </a:cubicBezTo>
                  <a:lnTo>
                    <a:pt x="976" y="4944"/>
                  </a:lnTo>
                  <a:lnTo>
                    <a:pt x="1041" y="4944"/>
                  </a:lnTo>
                  <a:cubicBezTo>
                    <a:pt x="2017" y="5236"/>
                    <a:pt x="2667" y="6179"/>
                    <a:pt x="2667" y="7220"/>
                  </a:cubicBezTo>
                  <a:lnTo>
                    <a:pt x="2667" y="7252"/>
                  </a:lnTo>
                  <a:cubicBezTo>
                    <a:pt x="2667" y="7383"/>
                    <a:pt x="2765" y="7480"/>
                    <a:pt x="2895" y="7480"/>
                  </a:cubicBezTo>
                  <a:cubicBezTo>
                    <a:pt x="3025" y="7480"/>
                    <a:pt x="3123" y="7383"/>
                    <a:pt x="3123" y="7285"/>
                  </a:cubicBezTo>
                  <a:lnTo>
                    <a:pt x="3123" y="6505"/>
                  </a:lnTo>
                  <a:cubicBezTo>
                    <a:pt x="3123" y="5464"/>
                    <a:pt x="2472" y="4553"/>
                    <a:pt x="1497" y="4228"/>
                  </a:cubicBezTo>
                  <a:lnTo>
                    <a:pt x="1399" y="4228"/>
                  </a:lnTo>
                  <a:lnTo>
                    <a:pt x="911" y="4098"/>
                  </a:lnTo>
                  <a:lnTo>
                    <a:pt x="911" y="911"/>
                  </a:lnTo>
                  <a:cubicBezTo>
                    <a:pt x="911" y="423"/>
                    <a:pt x="521" y="1"/>
                    <a:pt x="33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78;p46">
              <a:extLst>
                <a:ext uri="{FF2B5EF4-FFF2-40B4-BE49-F238E27FC236}">
                  <a16:creationId xmlns:a16="http://schemas.microsoft.com/office/drawing/2014/main" id="{5621E13E-9261-40E5-0338-8EBF35D0B7BA}"/>
                </a:ext>
              </a:extLst>
            </p:cNvPr>
            <p:cNvSpPr/>
            <p:nvPr/>
          </p:nvSpPr>
          <p:spPr>
            <a:xfrm>
              <a:off x="-705050" y="2723850"/>
              <a:ext cx="96750" cy="177250"/>
            </a:xfrm>
            <a:custGeom>
              <a:avLst/>
              <a:gdLst/>
              <a:ahLst/>
              <a:cxnLst/>
              <a:rect l="l" t="t" r="r" b="b"/>
              <a:pathLst>
                <a:path w="3870" h="7090" extrusionOk="0">
                  <a:moveTo>
                    <a:pt x="3122" y="1"/>
                  </a:moveTo>
                  <a:cubicBezTo>
                    <a:pt x="2634" y="1"/>
                    <a:pt x="2211" y="423"/>
                    <a:pt x="2211" y="944"/>
                  </a:cubicBezTo>
                  <a:lnTo>
                    <a:pt x="2211" y="4098"/>
                  </a:lnTo>
                  <a:lnTo>
                    <a:pt x="1724" y="4228"/>
                  </a:lnTo>
                  <a:cubicBezTo>
                    <a:pt x="1691" y="4261"/>
                    <a:pt x="1691" y="4261"/>
                    <a:pt x="1659" y="4261"/>
                  </a:cubicBezTo>
                  <a:cubicBezTo>
                    <a:pt x="650" y="4553"/>
                    <a:pt x="0" y="5496"/>
                    <a:pt x="0" y="6537"/>
                  </a:cubicBezTo>
                  <a:lnTo>
                    <a:pt x="0" y="6862"/>
                  </a:lnTo>
                  <a:cubicBezTo>
                    <a:pt x="0" y="6992"/>
                    <a:pt x="98" y="7090"/>
                    <a:pt x="228" y="7090"/>
                  </a:cubicBezTo>
                  <a:lnTo>
                    <a:pt x="358" y="7090"/>
                  </a:lnTo>
                  <a:cubicBezTo>
                    <a:pt x="455" y="7090"/>
                    <a:pt x="553" y="6992"/>
                    <a:pt x="553" y="6862"/>
                  </a:cubicBezTo>
                  <a:cubicBezTo>
                    <a:pt x="553" y="5822"/>
                    <a:pt x="1203" y="4878"/>
                    <a:pt x="2211" y="4586"/>
                  </a:cubicBezTo>
                  <a:cubicBezTo>
                    <a:pt x="2244" y="4586"/>
                    <a:pt x="2244" y="4586"/>
                    <a:pt x="2276" y="4553"/>
                  </a:cubicBezTo>
                  <a:lnTo>
                    <a:pt x="2569" y="4488"/>
                  </a:lnTo>
                  <a:cubicBezTo>
                    <a:pt x="2667" y="4456"/>
                    <a:pt x="2764" y="4358"/>
                    <a:pt x="2764" y="4228"/>
                  </a:cubicBezTo>
                  <a:lnTo>
                    <a:pt x="2764" y="1269"/>
                  </a:lnTo>
                  <a:cubicBezTo>
                    <a:pt x="2764" y="748"/>
                    <a:pt x="3187" y="326"/>
                    <a:pt x="3675" y="326"/>
                  </a:cubicBezTo>
                  <a:cubicBezTo>
                    <a:pt x="3740" y="326"/>
                    <a:pt x="3805" y="326"/>
                    <a:pt x="3870" y="358"/>
                  </a:cubicBezTo>
                  <a:cubicBezTo>
                    <a:pt x="3675" y="131"/>
                    <a:pt x="3415" y="1"/>
                    <a:pt x="3122" y="1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79;p46">
              <a:extLst>
                <a:ext uri="{FF2B5EF4-FFF2-40B4-BE49-F238E27FC236}">
                  <a16:creationId xmlns:a16="http://schemas.microsoft.com/office/drawing/2014/main" id="{F1984D56-D01F-9328-FE8E-AFCDA5563604}"/>
                </a:ext>
              </a:extLst>
            </p:cNvPr>
            <p:cNvSpPr/>
            <p:nvPr/>
          </p:nvSpPr>
          <p:spPr>
            <a:xfrm>
              <a:off x="-984725" y="2634425"/>
              <a:ext cx="26850" cy="92700"/>
            </a:xfrm>
            <a:custGeom>
              <a:avLst/>
              <a:gdLst/>
              <a:ahLst/>
              <a:cxnLst/>
              <a:rect l="l" t="t" r="r" b="b"/>
              <a:pathLst>
                <a:path w="1074" h="3708" extrusionOk="0">
                  <a:moveTo>
                    <a:pt x="846" y="0"/>
                  </a:moveTo>
                  <a:cubicBezTo>
                    <a:pt x="651" y="0"/>
                    <a:pt x="456" y="65"/>
                    <a:pt x="325" y="195"/>
                  </a:cubicBezTo>
                  <a:cubicBezTo>
                    <a:pt x="195" y="293"/>
                    <a:pt x="130" y="391"/>
                    <a:pt x="65" y="553"/>
                  </a:cubicBezTo>
                  <a:cubicBezTo>
                    <a:pt x="33" y="651"/>
                    <a:pt x="0" y="748"/>
                    <a:pt x="0" y="878"/>
                  </a:cubicBezTo>
                  <a:lnTo>
                    <a:pt x="0" y="3708"/>
                  </a:lnTo>
                  <a:lnTo>
                    <a:pt x="488" y="3708"/>
                  </a:lnTo>
                  <a:cubicBezTo>
                    <a:pt x="781" y="3708"/>
                    <a:pt x="1008" y="3480"/>
                    <a:pt x="1008" y="3187"/>
                  </a:cubicBezTo>
                  <a:cubicBezTo>
                    <a:pt x="1008" y="1756"/>
                    <a:pt x="1008" y="358"/>
                    <a:pt x="1008" y="358"/>
                  </a:cubicBezTo>
                  <a:cubicBezTo>
                    <a:pt x="1008" y="228"/>
                    <a:pt x="1041" y="130"/>
                    <a:pt x="1073" y="33"/>
                  </a:cubicBezTo>
                  <a:cubicBezTo>
                    <a:pt x="1008" y="0"/>
                    <a:pt x="943" y="0"/>
                    <a:pt x="84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80;p46">
              <a:extLst>
                <a:ext uri="{FF2B5EF4-FFF2-40B4-BE49-F238E27FC236}">
                  <a16:creationId xmlns:a16="http://schemas.microsoft.com/office/drawing/2014/main" id="{D89B49CE-8AE1-6D4E-8EEC-5A840FA2B542}"/>
                </a:ext>
              </a:extLst>
            </p:cNvPr>
            <p:cNvSpPr/>
            <p:nvPr/>
          </p:nvSpPr>
          <p:spPr>
            <a:xfrm>
              <a:off x="-1027000" y="2805950"/>
              <a:ext cx="44725" cy="256125"/>
            </a:xfrm>
            <a:custGeom>
              <a:avLst/>
              <a:gdLst/>
              <a:ahLst/>
              <a:cxnLst/>
              <a:rect l="l" t="t" r="r" b="b"/>
              <a:pathLst>
                <a:path w="1789" h="10245" extrusionOk="0">
                  <a:moveTo>
                    <a:pt x="293" y="1"/>
                  </a:moveTo>
                  <a:cubicBezTo>
                    <a:pt x="130" y="1"/>
                    <a:pt x="0" y="131"/>
                    <a:pt x="0" y="294"/>
                  </a:cubicBezTo>
                  <a:lnTo>
                    <a:pt x="0" y="3123"/>
                  </a:lnTo>
                  <a:cubicBezTo>
                    <a:pt x="0" y="3416"/>
                    <a:pt x="98" y="3741"/>
                    <a:pt x="260" y="4001"/>
                  </a:cubicBezTo>
                  <a:lnTo>
                    <a:pt x="1236" y="5627"/>
                  </a:lnTo>
                  <a:cubicBezTo>
                    <a:pt x="1236" y="5659"/>
                    <a:pt x="1269" y="5692"/>
                    <a:pt x="1269" y="5724"/>
                  </a:cubicBezTo>
                  <a:lnTo>
                    <a:pt x="1269" y="9984"/>
                  </a:lnTo>
                  <a:cubicBezTo>
                    <a:pt x="1269" y="10115"/>
                    <a:pt x="1366" y="10245"/>
                    <a:pt x="1529" y="10245"/>
                  </a:cubicBezTo>
                  <a:cubicBezTo>
                    <a:pt x="1691" y="10245"/>
                    <a:pt x="1789" y="10115"/>
                    <a:pt x="1789" y="9984"/>
                  </a:cubicBezTo>
                  <a:lnTo>
                    <a:pt x="1789" y="5724"/>
                  </a:lnTo>
                  <a:cubicBezTo>
                    <a:pt x="1789" y="5594"/>
                    <a:pt x="1756" y="5464"/>
                    <a:pt x="1691" y="5334"/>
                  </a:cubicBezTo>
                  <a:lnTo>
                    <a:pt x="716" y="3741"/>
                  </a:lnTo>
                  <a:cubicBezTo>
                    <a:pt x="618" y="3546"/>
                    <a:pt x="553" y="3318"/>
                    <a:pt x="553" y="3123"/>
                  </a:cubicBezTo>
                  <a:lnTo>
                    <a:pt x="553" y="294"/>
                  </a:lnTo>
                  <a:cubicBezTo>
                    <a:pt x="553" y="131"/>
                    <a:pt x="423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81;p46">
              <a:extLst>
                <a:ext uri="{FF2B5EF4-FFF2-40B4-BE49-F238E27FC236}">
                  <a16:creationId xmlns:a16="http://schemas.microsoft.com/office/drawing/2014/main" id="{A24E4B0E-14C0-5F35-3F2C-B0CA11FA1ED3}"/>
                </a:ext>
              </a:extLst>
            </p:cNvPr>
            <p:cNvSpPr/>
            <p:nvPr/>
          </p:nvSpPr>
          <p:spPr>
            <a:xfrm>
              <a:off x="-840025" y="3022225"/>
              <a:ext cx="13850" cy="39850"/>
            </a:xfrm>
            <a:custGeom>
              <a:avLst/>
              <a:gdLst/>
              <a:ahLst/>
              <a:cxnLst/>
              <a:rect l="l" t="t" r="r" b="b"/>
              <a:pathLst>
                <a:path w="554" h="1594" extrusionOk="0">
                  <a:moveTo>
                    <a:pt x="261" y="0"/>
                  </a:moveTo>
                  <a:cubicBezTo>
                    <a:pt x="131" y="0"/>
                    <a:pt x="1" y="98"/>
                    <a:pt x="1" y="260"/>
                  </a:cubicBezTo>
                  <a:lnTo>
                    <a:pt x="1" y="1333"/>
                  </a:lnTo>
                  <a:cubicBezTo>
                    <a:pt x="1" y="1464"/>
                    <a:pt x="131" y="1594"/>
                    <a:pt x="261" y="1594"/>
                  </a:cubicBezTo>
                  <a:cubicBezTo>
                    <a:pt x="424" y="1594"/>
                    <a:pt x="554" y="1464"/>
                    <a:pt x="554" y="1333"/>
                  </a:cubicBezTo>
                  <a:lnTo>
                    <a:pt x="554" y="260"/>
                  </a:lnTo>
                  <a:cubicBezTo>
                    <a:pt x="554" y="98"/>
                    <a:pt x="424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82;p46">
              <a:extLst>
                <a:ext uri="{FF2B5EF4-FFF2-40B4-BE49-F238E27FC236}">
                  <a16:creationId xmlns:a16="http://schemas.microsoft.com/office/drawing/2014/main" id="{7DEAB9DE-0DE2-8497-5AF1-4DF1213117AB}"/>
                </a:ext>
              </a:extLst>
            </p:cNvPr>
            <p:cNvSpPr/>
            <p:nvPr/>
          </p:nvSpPr>
          <p:spPr>
            <a:xfrm>
              <a:off x="-1027000" y="2599475"/>
              <a:ext cx="430100" cy="462600"/>
            </a:xfrm>
            <a:custGeom>
              <a:avLst/>
              <a:gdLst/>
              <a:ahLst/>
              <a:cxnLst/>
              <a:rect l="l" t="t" r="r" b="b"/>
              <a:pathLst>
                <a:path w="17204" h="18504" extrusionOk="0">
                  <a:moveTo>
                    <a:pt x="6016" y="1854"/>
                  </a:moveTo>
                  <a:cubicBezTo>
                    <a:pt x="6342" y="1854"/>
                    <a:pt x="6602" y="2114"/>
                    <a:pt x="6602" y="2439"/>
                  </a:cubicBezTo>
                  <a:lnTo>
                    <a:pt x="6602" y="4520"/>
                  </a:lnTo>
                  <a:cubicBezTo>
                    <a:pt x="6179" y="4553"/>
                    <a:pt x="5789" y="4715"/>
                    <a:pt x="5431" y="4943"/>
                  </a:cubicBezTo>
                  <a:lnTo>
                    <a:pt x="5431" y="2439"/>
                  </a:lnTo>
                  <a:cubicBezTo>
                    <a:pt x="5431" y="2114"/>
                    <a:pt x="5691" y="1854"/>
                    <a:pt x="6016" y="1854"/>
                  </a:cubicBezTo>
                  <a:close/>
                  <a:moveTo>
                    <a:pt x="11220" y="1854"/>
                  </a:moveTo>
                  <a:cubicBezTo>
                    <a:pt x="11545" y="1854"/>
                    <a:pt x="11805" y="2114"/>
                    <a:pt x="11805" y="2439"/>
                  </a:cubicBezTo>
                  <a:lnTo>
                    <a:pt x="11805" y="4943"/>
                  </a:lnTo>
                  <a:cubicBezTo>
                    <a:pt x="11447" y="4715"/>
                    <a:pt x="11024" y="4585"/>
                    <a:pt x="10602" y="4553"/>
                  </a:cubicBezTo>
                  <a:lnTo>
                    <a:pt x="10602" y="2439"/>
                  </a:lnTo>
                  <a:cubicBezTo>
                    <a:pt x="10602" y="2114"/>
                    <a:pt x="10894" y="1854"/>
                    <a:pt x="11220" y="1854"/>
                  </a:cubicBezTo>
                  <a:close/>
                  <a:moveTo>
                    <a:pt x="7740" y="2732"/>
                  </a:moveTo>
                  <a:cubicBezTo>
                    <a:pt x="8065" y="2732"/>
                    <a:pt x="8325" y="2992"/>
                    <a:pt x="8325" y="3317"/>
                  </a:cubicBezTo>
                  <a:lnTo>
                    <a:pt x="8325" y="5138"/>
                  </a:lnTo>
                  <a:cubicBezTo>
                    <a:pt x="8000" y="4845"/>
                    <a:pt x="7577" y="4650"/>
                    <a:pt x="7155" y="4585"/>
                  </a:cubicBezTo>
                  <a:lnTo>
                    <a:pt x="7155" y="3317"/>
                  </a:lnTo>
                  <a:cubicBezTo>
                    <a:pt x="7155" y="2992"/>
                    <a:pt x="7415" y="2732"/>
                    <a:pt x="7740" y="2732"/>
                  </a:cubicBezTo>
                  <a:close/>
                  <a:moveTo>
                    <a:pt x="9463" y="2732"/>
                  </a:moveTo>
                  <a:cubicBezTo>
                    <a:pt x="9789" y="2732"/>
                    <a:pt x="10081" y="2992"/>
                    <a:pt x="10081" y="3317"/>
                  </a:cubicBezTo>
                  <a:lnTo>
                    <a:pt x="10081" y="4585"/>
                  </a:lnTo>
                  <a:cubicBezTo>
                    <a:pt x="9626" y="4650"/>
                    <a:pt x="9236" y="4845"/>
                    <a:pt x="8878" y="5138"/>
                  </a:cubicBezTo>
                  <a:lnTo>
                    <a:pt x="8878" y="3317"/>
                  </a:lnTo>
                  <a:cubicBezTo>
                    <a:pt x="8878" y="2992"/>
                    <a:pt x="9138" y="2732"/>
                    <a:pt x="9463" y="2732"/>
                  </a:cubicBezTo>
                  <a:close/>
                  <a:moveTo>
                    <a:pt x="4293" y="0"/>
                  </a:moveTo>
                  <a:cubicBezTo>
                    <a:pt x="3642" y="0"/>
                    <a:pt x="3155" y="520"/>
                    <a:pt x="3155" y="1138"/>
                  </a:cubicBezTo>
                  <a:lnTo>
                    <a:pt x="3155" y="1301"/>
                  </a:lnTo>
                  <a:cubicBezTo>
                    <a:pt x="2960" y="1203"/>
                    <a:pt x="2764" y="1138"/>
                    <a:pt x="2537" y="1138"/>
                  </a:cubicBezTo>
                  <a:cubicBezTo>
                    <a:pt x="1919" y="1138"/>
                    <a:pt x="1399" y="1626"/>
                    <a:pt x="1399" y="2276"/>
                  </a:cubicBezTo>
                  <a:lnTo>
                    <a:pt x="1399" y="4715"/>
                  </a:lnTo>
                  <a:lnTo>
                    <a:pt x="1203" y="4715"/>
                  </a:lnTo>
                  <a:cubicBezTo>
                    <a:pt x="553" y="4715"/>
                    <a:pt x="0" y="5236"/>
                    <a:pt x="0" y="5919"/>
                  </a:cubicBezTo>
                  <a:lnTo>
                    <a:pt x="0" y="7382"/>
                  </a:lnTo>
                  <a:cubicBezTo>
                    <a:pt x="0" y="7545"/>
                    <a:pt x="130" y="7642"/>
                    <a:pt x="293" y="7642"/>
                  </a:cubicBezTo>
                  <a:cubicBezTo>
                    <a:pt x="423" y="7642"/>
                    <a:pt x="553" y="7545"/>
                    <a:pt x="553" y="7382"/>
                  </a:cubicBezTo>
                  <a:lnTo>
                    <a:pt x="553" y="5919"/>
                  </a:lnTo>
                  <a:cubicBezTo>
                    <a:pt x="553" y="5561"/>
                    <a:pt x="846" y="5268"/>
                    <a:pt x="1203" y="5268"/>
                  </a:cubicBezTo>
                  <a:cubicBezTo>
                    <a:pt x="1561" y="5268"/>
                    <a:pt x="1854" y="5561"/>
                    <a:pt x="1854" y="5919"/>
                  </a:cubicBezTo>
                  <a:lnTo>
                    <a:pt x="1854" y="9073"/>
                  </a:lnTo>
                  <a:cubicBezTo>
                    <a:pt x="1854" y="9203"/>
                    <a:pt x="1951" y="9301"/>
                    <a:pt x="2049" y="9333"/>
                  </a:cubicBezTo>
                  <a:lnTo>
                    <a:pt x="2537" y="9463"/>
                  </a:lnTo>
                  <a:cubicBezTo>
                    <a:pt x="3317" y="9691"/>
                    <a:pt x="3935" y="10341"/>
                    <a:pt x="4065" y="11154"/>
                  </a:cubicBezTo>
                  <a:cubicBezTo>
                    <a:pt x="4098" y="11284"/>
                    <a:pt x="4195" y="11349"/>
                    <a:pt x="4325" y="11349"/>
                  </a:cubicBezTo>
                  <a:lnTo>
                    <a:pt x="4390" y="11349"/>
                  </a:lnTo>
                  <a:cubicBezTo>
                    <a:pt x="4520" y="11349"/>
                    <a:pt x="4618" y="11187"/>
                    <a:pt x="4586" y="11057"/>
                  </a:cubicBezTo>
                  <a:cubicBezTo>
                    <a:pt x="4423" y="10049"/>
                    <a:pt x="3675" y="9236"/>
                    <a:pt x="2699" y="8943"/>
                  </a:cubicBezTo>
                  <a:lnTo>
                    <a:pt x="2407" y="8878"/>
                  </a:lnTo>
                  <a:lnTo>
                    <a:pt x="2407" y="5919"/>
                  </a:lnTo>
                  <a:cubicBezTo>
                    <a:pt x="2407" y="5528"/>
                    <a:pt x="2244" y="5203"/>
                    <a:pt x="1951" y="4976"/>
                  </a:cubicBezTo>
                  <a:lnTo>
                    <a:pt x="1951" y="2276"/>
                  </a:lnTo>
                  <a:cubicBezTo>
                    <a:pt x="1951" y="1951"/>
                    <a:pt x="2212" y="1659"/>
                    <a:pt x="2537" y="1659"/>
                  </a:cubicBezTo>
                  <a:cubicBezTo>
                    <a:pt x="2862" y="1659"/>
                    <a:pt x="3155" y="1951"/>
                    <a:pt x="3155" y="2276"/>
                  </a:cubicBezTo>
                  <a:lnTo>
                    <a:pt x="3155" y="6439"/>
                  </a:lnTo>
                  <a:cubicBezTo>
                    <a:pt x="3155" y="6569"/>
                    <a:pt x="3252" y="6699"/>
                    <a:pt x="3415" y="6699"/>
                  </a:cubicBezTo>
                  <a:cubicBezTo>
                    <a:pt x="3577" y="6699"/>
                    <a:pt x="3675" y="6569"/>
                    <a:pt x="3675" y="6439"/>
                  </a:cubicBezTo>
                  <a:lnTo>
                    <a:pt x="3675" y="1138"/>
                  </a:lnTo>
                  <a:cubicBezTo>
                    <a:pt x="3675" y="813"/>
                    <a:pt x="3968" y="553"/>
                    <a:pt x="4293" y="553"/>
                  </a:cubicBezTo>
                  <a:cubicBezTo>
                    <a:pt x="4618" y="553"/>
                    <a:pt x="4878" y="813"/>
                    <a:pt x="4878" y="1138"/>
                  </a:cubicBezTo>
                  <a:lnTo>
                    <a:pt x="4878" y="5463"/>
                  </a:lnTo>
                  <a:cubicBezTo>
                    <a:pt x="4163" y="6341"/>
                    <a:pt x="4195" y="7642"/>
                    <a:pt x="5008" y="8520"/>
                  </a:cubicBezTo>
                  <a:lnTo>
                    <a:pt x="8033" y="11805"/>
                  </a:lnTo>
                  <a:cubicBezTo>
                    <a:pt x="8130" y="11870"/>
                    <a:pt x="8228" y="11967"/>
                    <a:pt x="8325" y="12000"/>
                  </a:cubicBezTo>
                  <a:lnTo>
                    <a:pt x="8325" y="12943"/>
                  </a:lnTo>
                  <a:cubicBezTo>
                    <a:pt x="8325" y="13235"/>
                    <a:pt x="8228" y="13496"/>
                    <a:pt x="8065" y="13723"/>
                  </a:cubicBezTo>
                  <a:lnTo>
                    <a:pt x="7610" y="14309"/>
                  </a:lnTo>
                  <a:cubicBezTo>
                    <a:pt x="7512" y="14439"/>
                    <a:pt x="7480" y="14601"/>
                    <a:pt x="7480" y="14764"/>
                  </a:cubicBezTo>
                  <a:lnTo>
                    <a:pt x="7480" y="16000"/>
                  </a:lnTo>
                  <a:cubicBezTo>
                    <a:pt x="7480" y="16162"/>
                    <a:pt x="7577" y="16292"/>
                    <a:pt x="7740" y="16292"/>
                  </a:cubicBezTo>
                  <a:cubicBezTo>
                    <a:pt x="7903" y="16292"/>
                    <a:pt x="8000" y="16162"/>
                    <a:pt x="8000" y="16000"/>
                  </a:cubicBezTo>
                  <a:lnTo>
                    <a:pt x="8000" y="14764"/>
                  </a:lnTo>
                  <a:cubicBezTo>
                    <a:pt x="8000" y="14731"/>
                    <a:pt x="8033" y="14666"/>
                    <a:pt x="8065" y="14634"/>
                  </a:cubicBezTo>
                  <a:lnTo>
                    <a:pt x="8488" y="14048"/>
                  </a:lnTo>
                  <a:cubicBezTo>
                    <a:pt x="8520" y="14016"/>
                    <a:pt x="8585" y="13951"/>
                    <a:pt x="8618" y="13918"/>
                  </a:cubicBezTo>
                  <a:cubicBezTo>
                    <a:pt x="8650" y="13951"/>
                    <a:pt x="8683" y="14016"/>
                    <a:pt x="8716" y="14048"/>
                  </a:cubicBezTo>
                  <a:lnTo>
                    <a:pt x="9171" y="14634"/>
                  </a:lnTo>
                  <a:cubicBezTo>
                    <a:pt x="9171" y="14666"/>
                    <a:pt x="9203" y="14731"/>
                    <a:pt x="9203" y="14764"/>
                  </a:cubicBezTo>
                  <a:lnTo>
                    <a:pt x="9203" y="18243"/>
                  </a:lnTo>
                  <a:cubicBezTo>
                    <a:pt x="9203" y="18374"/>
                    <a:pt x="9333" y="18504"/>
                    <a:pt x="9463" y="18504"/>
                  </a:cubicBezTo>
                  <a:cubicBezTo>
                    <a:pt x="9626" y="18504"/>
                    <a:pt x="9756" y="18374"/>
                    <a:pt x="9756" y="18243"/>
                  </a:cubicBezTo>
                  <a:lnTo>
                    <a:pt x="9756" y="14764"/>
                  </a:lnTo>
                  <a:cubicBezTo>
                    <a:pt x="9756" y="14601"/>
                    <a:pt x="9691" y="14439"/>
                    <a:pt x="9594" y="14309"/>
                  </a:cubicBezTo>
                  <a:lnTo>
                    <a:pt x="9138" y="13723"/>
                  </a:lnTo>
                  <a:cubicBezTo>
                    <a:pt x="8976" y="13496"/>
                    <a:pt x="8878" y="13235"/>
                    <a:pt x="8878" y="12943"/>
                  </a:cubicBezTo>
                  <a:lnTo>
                    <a:pt x="8878" y="12032"/>
                  </a:lnTo>
                  <a:cubicBezTo>
                    <a:pt x="9008" y="11967"/>
                    <a:pt x="9138" y="11902"/>
                    <a:pt x="9236" y="11805"/>
                  </a:cubicBezTo>
                  <a:lnTo>
                    <a:pt x="9886" y="11089"/>
                  </a:lnTo>
                  <a:cubicBezTo>
                    <a:pt x="9984" y="10959"/>
                    <a:pt x="9984" y="10797"/>
                    <a:pt x="9886" y="10699"/>
                  </a:cubicBezTo>
                  <a:cubicBezTo>
                    <a:pt x="9821" y="10650"/>
                    <a:pt x="9748" y="10626"/>
                    <a:pt x="9679" y="10626"/>
                  </a:cubicBezTo>
                  <a:cubicBezTo>
                    <a:pt x="9610" y="10626"/>
                    <a:pt x="9545" y="10650"/>
                    <a:pt x="9496" y="10699"/>
                  </a:cubicBezTo>
                  <a:lnTo>
                    <a:pt x="8846" y="11414"/>
                  </a:lnTo>
                  <a:cubicBezTo>
                    <a:pt x="8781" y="11479"/>
                    <a:pt x="8716" y="11512"/>
                    <a:pt x="8650" y="11512"/>
                  </a:cubicBezTo>
                  <a:lnTo>
                    <a:pt x="8618" y="11512"/>
                  </a:lnTo>
                  <a:cubicBezTo>
                    <a:pt x="8553" y="11512"/>
                    <a:pt x="8488" y="11479"/>
                    <a:pt x="8423" y="11447"/>
                  </a:cubicBezTo>
                  <a:lnTo>
                    <a:pt x="5399" y="8162"/>
                  </a:lnTo>
                  <a:cubicBezTo>
                    <a:pt x="4748" y="7447"/>
                    <a:pt x="4748" y="6309"/>
                    <a:pt x="5464" y="5626"/>
                  </a:cubicBezTo>
                  <a:cubicBezTo>
                    <a:pt x="5821" y="5268"/>
                    <a:pt x="6285" y="5089"/>
                    <a:pt x="6748" y="5089"/>
                  </a:cubicBezTo>
                  <a:cubicBezTo>
                    <a:pt x="7211" y="5089"/>
                    <a:pt x="7675" y="5268"/>
                    <a:pt x="8033" y="5626"/>
                  </a:cubicBezTo>
                  <a:lnTo>
                    <a:pt x="8423" y="6016"/>
                  </a:lnTo>
                  <a:cubicBezTo>
                    <a:pt x="8472" y="6065"/>
                    <a:pt x="8537" y="6089"/>
                    <a:pt x="8602" y="6089"/>
                  </a:cubicBezTo>
                  <a:cubicBezTo>
                    <a:pt x="8667" y="6089"/>
                    <a:pt x="8732" y="6065"/>
                    <a:pt x="8781" y="6016"/>
                  </a:cubicBezTo>
                  <a:lnTo>
                    <a:pt x="9171" y="5626"/>
                  </a:lnTo>
                  <a:cubicBezTo>
                    <a:pt x="9529" y="5268"/>
                    <a:pt x="9992" y="5089"/>
                    <a:pt x="10455" y="5089"/>
                  </a:cubicBezTo>
                  <a:cubicBezTo>
                    <a:pt x="10919" y="5089"/>
                    <a:pt x="11382" y="5268"/>
                    <a:pt x="11740" y="5626"/>
                  </a:cubicBezTo>
                  <a:lnTo>
                    <a:pt x="11772" y="5626"/>
                  </a:lnTo>
                  <a:cubicBezTo>
                    <a:pt x="12455" y="6309"/>
                    <a:pt x="12488" y="7447"/>
                    <a:pt x="11805" y="8162"/>
                  </a:cubicBezTo>
                  <a:lnTo>
                    <a:pt x="10244" y="9853"/>
                  </a:lnTo>
                  <a:cubicBezTo>
                    <a:pt x="10146" y="9984"/>
                    <a:pt x="10179" y="10146"/>
                    <a:pt x="10276" y="10244"/>
                  </a:cubicBezTo>
                  <a:cubicBezTo>
                    <a:pt x="10322" y="10289"/>
                    <a:pt x="10388" y="10313"/>
                    <a:pt x="10456" y="10313"/>
                  </a:cubicBezTo>
                  <a:cubicBezTo>
                    <a:pt x="10534" y="10313"/>
                    <a:pt x="10614" y="10281"/>
                    <a:pt x="10667" y="10211"/>
                  </a:cubicBezTo>
                  <a:lnTo>
                    <a:pt x="12228" y="8520"/>
                  </a:lnTo>
                  <a:cubicBezTo>
                    <a:pt x="13008" y="7642"/>
                    <a:pt x="13041" y="6374"/>
                    <a:pt x="12325" y="5463"/>
                  </a:cubicBezTo>
                  <a:lnTo>
                    <a:pt x="12325" y="1138"/>
                  </a:lnTo>
                  <a:cubicBezTo>
                    <a:pt x="12325" y="813"/>
                    <a:pt x="12585" y="553"/>
                    <a:pt x="12911" y="553"/>
                  </a:cubicBezTo>
                  <a:cubicBezTo>
                    <a:pt x="13268" y="553"/>
                    <a:pt x="13528" y="813"/>
                    <a:pt x="13528" y="1138"/>
                  </a:cubicBezTo>
                  <a:lnTo>
                    <a:pt x="13528" y="6439"/>
                  </a:lnTo>
                  <a:cubicBezTo>
                    <a:pt x="13528" y="6601"/>
                    <a:pt x="13626" y="6699"/>
                    <a:pt x="13789" y="6699"/>
                  </a:cubicBezTo>
                  <a:cubicBezTo>
                    <a:pt x="13951" y="6699"/>
                    <a:pt x="14049" y="6601"/>
                    <a:pt x="14049" y="6439"/>
                  </a:cubicBezTo>
                  <a:lnTo>
                    <a:pt x="14049" y="2276"/>
                  </a:lnTo>
                  <a:cubicBezTo>
                    <a:pt x="14049" y="1951"/>
                    <a:pt x="14341" y="1691"/>
                    <a:pt x="14667" y="1691"/>
                  </a:cubicBezTo>
                  <a:cubicBezTo>
                    <a:pt x="14992" y="1691"/>
                    <a:pt x="15252" y="1951"/>
                    <a:pt x="15252" y="2276"/>
                  </a:cubicBezTo>
                  <a:lnTo>
                    <a:pt x="15252" y="4976"/>
                  </a:lnTo>
                  <a:cubicBezTo>
                    <a:pt x="14959" y="5203"/>
                    <a:pt x="14797" y="5528"/>
                    <a:pt x="14797" y="5919"/>
                  </a:cubicBezTo>
                  <a:lnTo>
                    <a:pt x="14797" y="8878"/>
                  </a:lnTo>
                  <a:lnTo>
                    <a:pt x="14504" y="8975"/>
                  </a:lnTo>
                  <a:cubicBezTo>
                    <a:pt x="13528" y="9236"/>
                    <a:pt x="12780" y="10049"/>
                    <a:pt x="12618" y="11057"/>
                  </a:cubicBezTo>
                  <a:cubicBezTo>
                    <a:pt x="12585" y="11187"/>
                    <a:pt x="12683" y="11349"/>
                    <a:pt x="12813" y="11382"/>
                  </a:cubicBezTo>
                  <a:cubicBezTo>
                    <a:pt x="12830" y="11385"/>
                    <a:pt x="12847" y="11387"/>
                    <a:pt x="12863" y="11387"/>
                  </a:cubicBezTo>
                  <a:cubicBezTo>
                    <a:pt x="13002" y="11387"/>
                    <a:pt x="13109" y="11271"/>
                    <a:pt x="13138" y="11154"/>
                  </a:cubicBezTo>
                  <a:cubicBezTo>
                    <a:pt x="13268" y="10341"/>
                    <a:pt x="13886" y="9691"/>
                    <a:pt x="14667" y="9496"/>
                  </a:cubicBezTo>
                  <a:lnTo>
                    <a:pt x="15154" y="9366"/>
                  </a:lnTo>
                  <a:cubicBezTo>
                    <a:pt x="15252" y="9333"/>
                    <a:pt x="15350" y="9203"/>
                    <a:pt x="15350" y="9106"/>
                  </a:cubicBezTo>
                  <a:lnTo>
                    <a:pt x="15350" y="5919"/>
                  </a:lnTo>
                  <a:cubicBezTo>
                    <a:pt x="15350" y="5561"/>
                    <a:pt x="15642" y="5268"/>
                    <a:pt x="16000" y="5268"/>
                  </a:cubicBezTo>
                  <a:cubicBezTo>
                    <a:pt x="16358" y="5268"/>
                    <a:pt x="16650" y="5561"/>
                    <a:pt x="16650" y="5919"/>
                  </a:cubicBezTo>
                  <a:lnTo>
                    <a:pt x="16650" y="11382"/>
                  </a:lnTo>
                  <a:cubicBezTo>
                    <a:pt x="16650" y="11610"/>
                    <a:pt x="16585" y="11805"/>
                    <a:pt x="16488" y="12000"/>
                  </a:cubicBezTo>
                  <a:lnTo>
                    <a:pt x="15512" y="13626"/>
                  </a:lnTo>
                  <a:cubicBezTo>
                    <a:pt x="15447" y="13723"/>
                    <a:pt x="15382" y="13853"/>
                    <a:pt x="15382" y="14016"/>
                  </a:cubicBezTo>
                  <a:lnTo>
                    <a:pt x="15382" y="18243"/>
                  </a:lnTo>
                  <a:cubicBezTo>
                    <a:pt x="15382" y="18406"/>
                    <a:pt x="15512" y="18504"/>
                    <a:pt x="15675" y="18504"/>
                  </a:cubicBezTo>
                  <a:cubicBezTo>
                    <a:pt x="15805" y="18504"/>
                    <a:pt x="15935" y="18406"/>
                    <a:pt x="15935" y="18243"/>
                  </a:cubicBezTo>
                  <a:lnTo>
                    <a:pt x="15935" y="14016"/>
                  </a:lnTo>
                  <a:cubicBezTo>
                    <a:pt x="15935" y="13951"/>
                    <a:pt x="15935" y="13918"/>
                    <a:pt x="15967" y="13918"/>
                  </a:cubicBezTo>
                  <a:lnTo>
                    <a:pt x="16943" y="12292"/>
                  </a:lnTo>
                  <a:cubicBezTo>
                    <a:pt x="17106" y="12000"/>
                    <a:pt x="17203" y="11707"/>
                    <a:pt x="17203" y="11382"/>
                  </a:cubicBezTo>
                  <a:lnTo>
                    <a:pt x="17203" y="5919"/>
                  </a:lnTo>
                  <a:cubicBezTo>
                    <a:pt x="17203" y="5236"/>
                    <a:pt x="16683" y="4715"/>
                    <a:pt x="16000" y="4715"/>
                  </a:cubicBezTo>
                  <a:lnTo>
                    <a:pt x="15805" y="4715"/>
                  </a:lnTo>
                  <a:lnTo>
                    <a:pt x="15805" y="2276"/>
                  </a:lnTo>
                  <a:cubicBezTo>
                    <a:pt x="15805" y="1626"/>
                    <a:pt x="15284" y="1138"/>
                    <a:pt x="14667" y="1138"/>
                  </a:cubicBezTo>
                  <a:cubicBezTo>
                    <a:pt x="14439" y="1138"/>
                    <a:pt x="14244" y="1171"/>
                    <a:pt x="14081" y="1301"/>
                  </a:cubicBezTo>
                  <a:lnTo>
                    <a:pt x="14081" y="1138"/>
                  </a:lnTo>
                  <a:cubicBezTo>
                    <a:pt x="14081" y="520"/>
                    <a:pt x="13561" y="0"/>
                    <a:pt x="12943" y="0"/>
                  </a:cubicBezTo>
                  <a:cubicBezTo>
                    <a:pt x="12325" y="0"/>
                    <a:pt x="11805" y="520"/>
                    <a:pt x="11805" y="1138"/>
                  </a:cubicBezTo>
                  <a:lnTo>
                    <a:pt x="11805" y="1463"/>
                  </a:lnTo>
                  <a:cubicBezTo>
                    <a:pt x="11642" y="1366"/>
                    <a:pt x="11415" y="1301"/>
                    <a:pt x="11220" y="1301"/>
                  </a:cubicBezTo>
                  <a:cubicBezTo>
                    <a:pt x="10602" y="1301"/>
                    <a:pt x="10114" y="1756"/>
                    <a:pt x="10081" y="2341"/>
                  </a:cubicBezTo>
                  <a:cubicBezTo>
                    <a:pt x="9886" y="2244"/>
                    <a:pt x="9691" y="2179"/>
                    <a:pt x="9463" y="2179"/>
                  </a:cubicBezTo>
                  <a:cubicBezTo>
                    <a:pt x="9138" y="2179"/>
                    <a:pt x="8813" y="2341"/>
                    <a:pt x="8618" y="2569"/>
                  </a:cubicBezTo>
                  <a:cubicBezTo>
                    <a:pt x="8390" y="2341"/>
                    <a:pt x="8098" y="2179"/>
                    <a:pt x="7740" y="2179"/>
                  </a:cubicBezTo>
                  <a:cubicBezTo>
                    <a:pt x="7512" y="2179"/>
                    <a:pt x="7317" y="2244"/>
                    <a:pt x="7155" y="2341"/>
                  </a:cubicBezTo>
                  <a:cubicBezTo>
                    <a:pt x="7090" y="1756"/>
                    <a:pt x="6602" y="1301"/>
                    <a:pt x="6016" y="1301"/>
                  </a:cubicBezTo>
                  <a:cubicBezTo>
                    <a:pt x="5789" y="1301"/>
                    <a:pt x="5594" y="1366"/>
                    <a:pt x="5431" y="1463"/>
                  </a:cubicBezTo>
                  <a:lnTo>
                    <a:pt x="5431" y="1138"/>
                  </a:lnTo>
                  <a:cubicBezTo>
                    <a:pt x="5431" y="520"/>
                    <a:pt x="4911" y="0"/>
                    <a:pt x="4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3721;p46">
            <a:extLst>
              <a:ext uri="{FF2B5EF4-FFF2-40B4-BE49-F238E27FC236}">
                <a16:creationId xmlns:a16="http://schemas.microsoft.com/office/drawing/2014/main" id="{9D63B025-1319-2427-04A5-CF866F4E3BD6}"/>
              </a:ext>
            </a:extLst>
          </p:cNvPr>
          <p:cNvGrpSpPr/>
          <p:nvPr/>
        </p:nvGrpSpPr>
        <p:grpSpPr>
          <a:xfrm>
            <a:off x="816177" y="3322822"/>
            <a:ext cx="735795" cy="548215"/>
            <a:chOff x="11894875" y="2767550"/>
            <a:chExt cx="466675" cy="345850"/>
          </a:xfrm>
        </p:grpSpPr>
        <p:sp>
          <p:nvSpPr>
            <p:cNvPr id="97" name="Google Shape;3722;p46">
              <a:extLst>
                <a:ext uri="{FF2B5EF4-FFF2-40B4-BE49-F238E27FC236}">
                  <a16:creationId xmlns:a16="http://schemas.microsoft.com/office/drawing/2014/main" id="{A47E3CCD-CF8E-1273-7B38-6F1B44856F81}"/>
                </a:ext>
              </a:extLst>
            </p:cNvPr>
            <p:cNvSpPr/>
            <p:nvPr/>
          </p:nvSpPr>
          <p:spPr>
            <a:xfrm>
              <a:off x="12234925" y="2774375"/>
              <a:ext cx="31500" cy="33175"/>
            </a:xfrm>
            <a:custGeom>
              <a:avLst/>
              <a:gdLst/>
              <a:ahLst/>
              <a:cxnLst/>
              <a:rect l="l" t="t" r="r" b="b"/>
              <a:pathLst>
                <a:path w="1260" h="1327" extrusionOk="0">
                  <a:moveTo>
                    <a:pt x="284" y="0"/>
                  </a:moveTo>
                  <a:cubicBezTo>
                    <a:pt x="187" y="0"/>
                    <a:pt x="89" y="65"/>
                    <a:pt x="89" y="163"/>
                  </a:cubicBezTo>
                  <a:lnTo>
                    <a:pt x="24" y="1171"/>
                  </a:lnTo>
                  <a:cubicBezTo>
                    <a:pt x="0" y="1266"/>
                    <a:pt x="81" y="1326"/>
                    <a:pt x="164" y="1326"/>
                  </a:cubicBezTo>
                  <a:cubicBezTo>
                    <a:pt x="195" y="1326"/>
                    <a:pt x="226" y="1318"/>
                    <a:pt x="252" y="1301"/>
                  </a:cubicBezTo>
                  <a:lnTo>
                    <a:pt x="1130" y="846"/>
                  </a:lnTo>
                  <a:cubicBezTo>
                    <a:pt x="1227" y="781"/>
                    <a:pt x="1260" y="651"/>
                    <a:pt x="1195" y="585"/>
                  </a:cubicBezTo>
                  <a:cubicBezTo>
                    <a:pt x="935" y="293"/>
                    <a:pt x="642" y="98"/>
                    <a:pt x="284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723;p46">
              <a:extLst>
                <a:ext uri="{FF2B5EF4-FFF2-40B4-BE49-F238E27FC236}">
                  <a16:creationId xmlns:a16="http://schemas.microsoft.com/office/drawing/2014/main" id="{F0F6B648-3618-BDCC-E2F7-0E08E14C79F2}"/>
                </a:ext>
              </a:extLst>
            </p:cNvPr>
            <p:cNvSpPr/>
            <p:nvPr/>
          </p:nvSpPr>
          <p:spPr>
            <a:xfrm>
              <a:off x="1226477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934" y="1"/>
                  </a:moveTo>
                  <a:cubicBezTo>
                    <a:pt x="895" y="1"/>
                    <a:pt x="855" y="19"/>
                    <a:pt x="814" y="60"/>
                  </a:cubicBezTo>
                  <a:lnTo>
                    <a:pt x="98" y="710"/>
                  </a:lnTo>
                  <a:cubicBezTo>
                    <a:pt x="1" y="808"/>
                    <a:pt x="33" y="970"/>
                    <a:pt x="163" y="1003"/>
                  </a:cubicBezTo>
                  <a:lnTo>
                    <a:pt x="1106" y="1263"/>
                  </a:lnTo>
                  <a:cubicBezTo>
                    <a:pt x="1129" y="1269"/>
                    <a:pt x="1151" y="1271"/>
                    <a:pt x="1172" y="1271"/>
                  </a:cubicBezTo>
                  <a:cubicBezTo>
                    <a:pt x="1268" y="1271"/>
                    <a:pt x="1334" y="1213"/>
                    <a:pt x="1334" y="1133"/>
                  </a:cubicBezTo>
                  <a:cubicBezTo>
                    <a:pt x="1367" y="743"/>
                    <a:pt x="1269" y="385"/>
                    <a:pt x="1074" y="92"/>
                  </a:cubicBezTo>
                  <a:cubicBezTo>
                    <a:pt x="1036" y="36"/>
                    <a:pt x="987" y="1"/>
                    <a:pt x="934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724;p46">
              <a:extLst>
                <a:ext uri="{FF2B5EF4-FFF2-40B4-BE49-F238E27FC236}">
                  <a16:creationId xmlns:a16="http://schemas.microsoft.com/office/drawing/2014/main" id="{B0CCCB67-F2DC-CEC9-5B12-E8D4E1952A07}"/>
                </a:ext>
              </a:extLst>
            </p:cNvPr>
            <p:cNvSpPr/>
            <p:nvPr/>
          </p:nvSpPr>
          <p:spPr>
            <a:xfrm>
              <a:off x="12024950" y="2774375"/>
              <a:ext cx="30700" cy="33175"/>
            </a:xfrm>
            <a:custGeom>
              <a:avLst/>
              <a:gdLst/>
              <a:ahLst/>
              <a:cxnLst/>
              <a:rect l="l" t="t" r="r" b="b"/>
              <a:pathLst>
                <a:path w="1228" h="1327" extrusionOk="0">
                  <a:moveTo>
                    <a:pt x="943" y="0"/>
                  </a:moveTo>
                  <a:cubicBezTo>
                    <a:pt x="618" y="98"/>
                    <a:pt x="293" y="293"/>
                    <a:pt x="65" y="585"/>
                  </a:cubicBezTo>
                  <a:cubicBezTo>
                    <a:pt x="0" y="651"/>
                    <a:pt x="0" y="781"/>
                    <a:pt x="98" y="846"/>
                  </a:cubicBezTo>
                  <a:lnTo>
                    <a:pt x="976" y="1301"/>
                  </a:lnTo>
                  <a:cubicBezTo>
                    <a:pt x="1011" y="1318"/>
                    <a:pt x="1046" y="1326"/>
                    <a:pt x="1077" y="1326"/>
                  </a:cubicBezTo>
                  <a:cubicBezTo>
                    <a:pt x="1164" y="1326"/>
                    <a:pt x="1227" y="1266"/>
                    <a:pt x="1204" y="1171"/>
                  </a:cubicBezTo>
                  <a:lnTo>
                    <a:pt x="1171" y="163"/>
                  </a:lnTo>
                  <a:cubicBezTo>
                    <a:pt x="1171" y="65"/>
                    <a:pt x="1074" y="0"/>
                    <a:pt x="943" y="0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725;p46">
              <a:extLst>
                <a:ext uri="{FF2B5EF4-FFF2-40B4-BE49-F238E27FC236}">
                  <a16:creationId xmlns:a16="http://schemas.microsoft.com/office/drawing/2014/main" id="{D70A047C-9F51-D52B-9A37-1E86C57BF295}"/>
                </a:ext>
              </a:extLst>
            </p:cNvPr>
            <p:cNvSpPr/>
            <p:nvPr/>
          </p:nvSpPr>
          <p:spPr>
            <a:xfrm>
              <a:off x="11992425" y="2817600"/>
              <a:ext cx="34175" cy="31800"/>
            </a:xfrm>
            <a:custGeom>
              <a:avLst/>
              <a:gdLst/>
              <a:ahLst/>
              <a:cxnLst/>
              <a:rect l="l" t="t" r="r" b="b"/>
              <a:pathLst>
                <a:path w="1367" h="1272" extrusionOk="0">
                  <a:moveTo>
                    <a:pt x="415" y="1"/>
                  </a:moveTo>
                  <a:cubicBezTo>
                    <a:pt x="358" y="1"/>
                    <a:pt x="299" y="36"/>
                    <a:pt x="261" y="92"/>
                  </a:cubicBezTo>
                  <a:cubicBezTo>
                    <a:pt x="66" y="385"/>
                    <a:pt x="1" y="743"/>
                    <a:pt x="1" y="1133"/>
                  </a:cubicBezTo>
                  <a:cubicBezTo>
                    <a:pt x="27" y="1213"/>
                    <a:pt x="98" y="1271"/>
                    <a:pt x="177" y="1271"/>
                  </a:cubicBezTo>
                  <a:cubicBezTo>
                    <a:pt x="194" y="1271"/>
                    <a:pt x="211" y="1269"/>
                    <a:pt x="228" y="1263"/>
                  </a:cubicBezTo>
                  <a:lnTo>
                    <a:pt x="1204" y="1003"/>
                  </a:lnTo>
                  <a:cubicBezTo>
                    <a:pt x="1301" y="970"/>
                    <a:pt x="1366" y="808"/>
                    <a:pt x="1269" y="710"/>
                  </a:cubicBezTo>
                  <a:lnTo>
                    <a:pt x="521" y="60"/>
                  </a:lnTo>
                  <a:cubicBezTo>
                    <a:pt x="494" y="19"/>
                    <a:pt x="455" y="1"/>
                    <a:pt x="415" y="1"/>
                  </a:cubicBezTo>
                  <a:close/>
                </a:path>
              </a:pathLst>
            </a:custGeom>
            <a:solidFill>
              <a:srgbClr val="F28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26;p46">
              <a:extLst>
                <a:ext uri="{FF2B5EF4-FFF2-40B4-BE49-F238E27FC236}">
                  <a16:creationId xmlns:a16="http://schemas.microsoft.com/office/drawing/2014/main" id="{90E64023-4543-09B0-CB14-7507EC270DD5}"/>
                </a:ext>
              </a:extLst>
            </p:cNvPr>
            <p:cNvSpPr/>
            <p:nvPr/>
          </p:nvSpPr>
          <p:spPr>
            <a:xfrm>
              <a:off x="12039575" y="2841600"/>
              <a:ext cx="218725" cy="197000"/>
            </a:xfrm>
            <a:custGeom>
              <a:avLst/>
              <a:gdLst/>
              <a:ahLst/>
              <a:cxnLst/>
              <a:rect l="l" t="t" r="r" b="b"/>
              <a:pathLst>
                <a:path w="8749" h="7880" extrusionOk="0">
                  <a:moveTo>
                    <a:pt x="2299" y="1"/>
                  </a:moveTo>
                  <a:cubicBezTo>
                    <a:pt x="1705" y="1"/>
                    <a:pt x="1114" y="230"/>
                    <a:pt x="651" y="693"/>
                  </a:cubicBezTo>
                  <a:cubicBezTo>
                    <a:pt x="228" y="1116"/>
                    <a:pt x="1" y="1734"/>
                    <a:pt x="1" y="2319"/>
                  </a:cubicBezTo>
                  <a:cubicBezTo>
                    <a:pt x="1" y="2872"/>
                    <a:pt x="196" y="3457"/>
                    <a:pt x="619" y="3880"/>
                  </a:cubicBezTo>
                  <a:lnTo>
                    <a:pt x="2602" y="6026"/>
                  </a:lnTo>
                  <a:lnTo>
                    <a:pt x="2537" y="7880"/>
                  </a:lnTo>
                  <a:lnTo>
                    <a:pt x="5724" y="7880"/>
                  </a:lnTo>
                  <a:lnTo>
                    <a:pt x="5724" y="6189"/>
                  </a:lnTo>
                  <a:lnTo>
                    <a:pt x="7871" y="3880"/>
                  </a:lnTo>
                  <a:cubicBezTo>
                    <a:pt x="8749" y="2970"/>
                    <a:pt x="8716" y="1571"/>
                    <a:pt x="7838" y="693"/>
                  </a:cubicBezTo>
                  <a:cubicBezTo>
                    <a:pt x="7383" y="238"/>
                    <a:pt x="6797" y="10"/>
                    <a:pt x="6180" y="10"/>
                  </a:cubicBezTo>
                  <a:cubicBezTo>
                    <a:pt x="5692" y="10"/>
                    <a:pt x="5204" y="173"/>
                    <a:pt x="4814" y="466"/>
                  </a:cubicBezTo>
                  <a:lnTo>
                    <a:pt x="4423" y="758"/>
                  </a:lnTo>
                  <a:cubicBezTo>
                    <a:pt x="4375" y="791"/>
                    <a:pt x="4310" y="807"/>
                    <a:pt x="4245" y="807"/>
                  </a:cubicBezTo>
                  <a:cubicBezTo>
                    <a:pt x="4180" y="807"/>
                    <a:pt x="4115" y="791"/>
                    <a:pt x="4066" y="758"/>
                  </a:cubicBezTo>
                  <a:lnTo>
                    <a:pt x="3708" y="466"/>
                  </a:lnTo>
                  <a:cubicBezTo>
                    <a:pt x="3282" y="157"/>
                    <a:pt x="2789" y="1"/>
                    <a:pt x="2299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27;p46">
              <a:extLst>
                <a:ext uri="{FF2B5EF4-FFF2-40B4-BE49-F238E27FC236}">
                  <a16:creationId xmlns:a16="http://schemas.microsoft.com/office/drawing/2014/main" id="{DBF06621-5F61-AB32-0174-57138BD34A1A}"/>
                </a:ext>
              </a:extLst>
            </p:cNvPr>
            <p:cNvSpPr/>
            <p:nvPr/>
          </p:nvSpPr>
          <p:spPr>
            <a:xfrm>
              <a:off x="12039575" y="2841775"/>
              <a:ext cx="103275" cy="196825"/>
            </a:xfrm>
            <a:custGeom>
              <a:avLst/>
              <a:gdLst/>
              <a:ahLst/>
              <a:cxnLst/>
              <a:rect l="l" t="t" r="r" b="b"/>
              <a:pathLst>
                <a:path w="4131" h="7873" extrusionOk="0">
                  <a:moveTo>
                    <a:pt x="2295" y="1"/>
                  </a:moveTo>
                  <a:cubicBezTo>
                    <a:pt x="1703" y="1"/>
                    <a:pt x="1114" y="233"/>
                    <a:pt x="684" y="686"/>
                  </a:cubicBezTo>
                  <a:cubicBezTo>
                    <a:pt x="228" y="1109"/>
                    <a:pt x="1" y="1727"/>
                    <a:pt x="1" y="2312"/>
                  </a:cubicBezTo>
                  <a:cubicBezTo>
                    <a:pt x="1" y="2865"/>
                    <a:pt x="196" y="3450"/>
                    <a:pt x="619" y="3873"/>
                  </a:cubicBezTo>
                  <a:lnTo>
                    <a:pt x="2602" y="6019"/>
                  </a:lnTo>
                  <a:lnTo>
                    <a:pt x="2537" y="7873"/>
                  </a:lnTo>
                  <a:lnTo>
                    <a:pt x="4066" y="7873"/>
                  </a:lnTo>
                  <a:lnTo>
                    <a:pt x="4131" y="6019"/>
                  </a:lnTo>
                  <a:lnTo>
                    <a:pt x="2147" y="3873"/>
                  </a:lnTo>
                  <a:cubicBezTo>
                    <a:pt x="1724" y="3450"/>
                    <a:pt x="1529" y="2865"/>
                    <a:pt x="1529" y="2312"/>
                  </a:cubicBezTo>
                  <a:cubicBezTo>
                    <a:pt x="1529" y="1727"/>
                    <a:pt x="1757" y="1109"/>
                    <a:pt x="2180" y="686"/>
                  </a:cubicBezTo>
                  <a:cubicBezTo>
                    <a:pt x="2440" y="426"/>
                    <a:pt x="2732" y="231"/>
                    <a:pt x="3058" y="133"/>
                  </a:cubicBezTo>
                  <a:cubicBezTo>
                    <a:pt x="2811" y="45"/>
                    <a:pt x="2553" y="1"/>
                    <a:pt x="2295" y="1"/>
                  </a:cubicBezTo>
                  <a:close/>
                </a:path>
              </a:pathLst>
            </a:custGeom>
            <a:solidFill>
              <a:srgbClr val="F73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28;p46">
              <a:extLst>
                <a:ext uri="{FF2B5EF4-FFF2-40B4-BE49-F238E27FC236}">
                  <a16:creationId xmlns:a16="http://schemas.microsoft.com/office/drawing/2014/main" id="{A0DD23B9-E64D-D91A-EB43-3A1A549CBB7C}"/>
                </a:ext>
              </a:extLst>
            </p:cNvPr>
            <p:cNvSpPr/>
            <p:nvPr/>
          </p:nvSpPr>
          <p:spPr>
            <a:xfrm>
              <a:off x="11936325" y="2979250"/>
              <a:ext cx="414650" cy="127650"/>
            </a:xfrm>
            <a:custGeom>
              <a:avLst/>
              <a:gdLst/>
              <a:ahLst/>
              <a:cxnLst/>
              <a:rect l="l" t="t" r="r" b="b"/>
              <a:pathLst>
                <a:path w="16586" h="5106" extrusionOk="0">
                  <a:moveTo>
                    <a:pt x="1" y="0"/>
                  </a:moveTo>
                  <a:lnTo>
                    <a:pt x="1" y="4260"/>
                  </a:lnTo>
                  <a:lnTo>
                    <a:pt x="2050" y="4293"/>
                  </a:lnTo>
                  <a:lnTo>
                    <a:pt x="2212" y="4423"/>
                  </a:lnTo>
                  <a:cubicBezTo>
                    <a:pt x="2700" y="4845"/>
                    <a:pt x="3350" y="5106"/>
                    <a:pt x="3968" y="5106"/>
                  </a:cubicBezTo>
                  <a:lnTo>
                    <a:pt x="9041" y="5106"/>
                  </a:lnTo>
                  <a:cubicBezTo>
                    <a:pt x="9464" y="5106"/>
                    <a:pt x="9887" y="4976"/>
                    <a:pt x="10277" y="4780"/>
                  </a:cubicBezTo>
                  <a:lnTo>
                    <a:pt x="16131" y="1756"/>
                  </a:lnTo>
                  <a:cubicBezTo>
                    <a:pt x="16423" y="1594"/>
                    <a:pt x="16586" y="1333"/>
                    <a:pt x="16586" y="1041"/>
                  </a:cubicBezTo>
                  <a:cubicBezTo>
                    <a:pt x="16586" y="911"/>
                    <a:pt x="16553" y="781"/>
                    <a:pt x="16521" y="683"/>
                  </a:cubicBezTo>
                  <a:cubicBezTo>
                    <a:pt x="16370" y="382"/>
                    <a:pt x="16084" y="216"/>
                    <a:pt x="15782" y="216"/>
                  </a:cubicBezTo>
                  <a:cubicBezTo>
                    <a:pt x="15692" y="216"/>
                    <a:pt x="15602" y="231"/>
                    <a:pt x="15513" y="260"/>
                  </a:cubicBezTo>
                  <a:lnTo>
                    <a:pt x="10212" y="2114"/>
                  </a:lnTo>
                  <a:cubicBezTo>
                    <a:pt x="10147" y="2016"/>
                    <a:pt x="10212" y="2081"/>
                    <a:pt x="10147" y="2016"/>
                  </a:cubicBezTo>
                  <a:cubicBezTo>
                    <a:pt x="10244" y="1854"/>
                    <a:pt x="10310" y="1691"/>
                    <a:pt x="10310" y="1496"/>
                  </a:cubicBezTo>
                  <a:cubicBezTo>
                    <a:pt x="10310" y="1171"/>
                    <a:pt x="10114" y="846"/>
                    <a:pt x="9854" y="683"/>
                  </a:cubicBezTo>
                  <a:cubicBezTo>
                    <a:pt x="9692" y="585"/>
                    <a:pt x="9529" y="520"/>
                    <a:pt x="9334" y="520"/>
                  </a:cubicBezTo>
                  <a:lnTo>
                    <a:pt x="5984" y="520"/>
                  </a:lnTo>
                  <a:cubicBezTo>
                    <a:pt x="5659" y="195"/>
                    <a:pt x="5204" y="0"/>
                    <a:pt x="4749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29;p46">
              <a:extLst>
                <a:ext uri="{FF2B5EF4-FFF2-40B4-BE49-F238E27FC236}">
                  <a16:creationId xmlns:a16="http://schemas.microsoft.com/office/drawing/2014/main" id="{D3B7CCD2-C3B8-C787-DFD9-8DD0B51A6DEB}"/>
                </a:ext>
              </a:extLst>
            </p:cNvPr>
            <p:cNvSpPr/>
            <p:nvPr/>
          </p:nvSpPr>
          <p:spPr>
            <a:xfrm>
              <a:off x="12085925" y="2992250"/>
              <a:ext cx="108150" cy="48800"/>
            </a:xfrm>
            <a:custGeom>
              <a:avLst/>
              <a:gdLst/>
              <a:ahLst/>
              <a:cxnLst/>
              <a:rect l="l" t="t" r="r" b="b"/>
              <a:pathLst>
                <a:path w="4326" h="1952" extrusionOk="0">
                  <a:moveTo>
                    <a:pt x="0" y="0"/>
                  </a:moveTo>
                  <a:lnTo>
                    <a:pt x="0" y="1952"/>
                  </a:lnTo>
                  <a:lnTo>
                    <a:pt x="3350" y="1952"/>
                  </a:lnTo>
                  <a:cubicBezTo>
                    <a:pt x="3870" y="1952"/>
                    <a:pt x="4326" y="1529"/>
                    <a:pt x="4326" y="976"/>
                  </a:cubicBezTo>
                  <a:cubicBezTo>
                    <a:pt x="4326" y="456"/>
                    <a:pt x="3870" y="0"/>
                    <a:pt x="3350" y="0"/>
                  </a:cubicBez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30;p46">
              <a:extLst>
                <a:ext uri="{FF2B5EF4-FFF2-40B4-BE49-F238E27FC236}">
                  <a16:creationId xmlns:a16="http://schemas.microsoft.com/office/drawing/2014/main" id="{A24DF093-3569-2EA7-5EAE-3B737D8662EB}"/>
                </a:ext>
              </a:extLst>
            </p:cNvPr>
            <p:cNvSpPr/>
            <p:nvPr/>
          </p:nvSpPr>
          <p:spPr>
            <a:xfrm>
              <a:off x="12085925" y="3006875"/>
              <a:ext cx="108150" cy="34175"/>
            </a:xfrm>
            <a:custGeom>
              <a:avLst/>
              <a:gdLst/>
              <a:ahLst/>
              <a:cxnLst/>
              <a:rect l="l" t="t" r="r" b="b"/>
              <a:pathLst>
                <a:path w="4326" h="1367" extrusionOk="0">
                  <a:moveTo>
                    <a:pt x="4228" y="1"/>
                  </a:moveTo>
                  <a:cubicBezTo>
                    <a:pt x="4098" y="358"/>
                    <a:pt x="3740" y="586"/>
                    <a:pt x="3350" y="586"/>
                  </a:cubicBezTo>
                  <a:lnTo>
                    <a:pt x="781" y="586"/>
                  </a:lnTo>
                  <a:cubicBezTo>
                    <a:pt x="358" y="586"/>
                    <a:pt x="0" y="944"/>
                    <a:pt x="0" y="1367"/>
                  </a:cubicBezTo>
                  <a:lnTo>
                    <a:pt x="3350" y="1367"/>
                  </a:lnTo>
                  <a:cubicBezTo>
                    <a:pt x="3870" y="1367"/>
                    <a:pt x="4326" y="944"/>
                    <a:pt x="4326" y="391"/>
                  </a:cubicBezTo>
                  <a:cubicBezTo>
                    <a:pt x="4326" y="261"/>
                    <a:pt x="4293" y="131"/>
                    <a:pt x="4228" y="1"/>
                  </a:cubicBez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1;p46">
              <a:extLst>
                <a:ext uri="{FF2B5EF4-FFF2-40B4-BE49-F238E27FC236}">
                  <a16:creationId xmlns:a16="http://schemas.microsoft.com/office/drawing/2014/main" id="{259E0F34-9197-6D96-4BE8-B94CE6EBFFE3}"/>
                </a:ext>
              </a:extLst>
            </p:cNvPr>
            <p:cNvSpPr/>
            <p:nvPr/>
          </p:nvSpPr>
          <p:spPr>
            <a:xfrm>
              <a:off x="11936325" y="2993875"/>
              <a:ext cx="414650" cy="113025"/>
            </a:xfrm>
            <a:custGeom>
              <a:avLst/>
              <a:gdLst/>
              <a:ahLst/>
              <a:cxnLst/>
              <a:rect l="l" t="t" r="r" b="b"/>
              <a:pathLst>
                <a:path w="16586" h="4521" extrusionOk="0">
                  <a:moveTo>
                    <a:pt x="16456" y="0"/>
                  </a:moveTo>
                  <a:cubicBezTo>
                    <a:pt x="16391" y="98"/>
                    <a:pt x="16261" y="196"/>
                    <a:pt x="16163" y="261"/>
                  </a:cubicBezTo>
                  <a:lnTo>
                    <a:pt x="10277" y="3317"/>
                  </a:lnTo>
                  <a:cubicBezTo>
                    <a:pt x="9887" y="3513"/>
                    <a:pt x="9464" y="3610"/>
                    <a:pt x="9041" y="3610"/>
                  </a:cubicBezTo>
                  <a:lnTo>
                    <a:pt x="4001" y="3610"/>
                  </a:lnTo>
                  <a:cubicBezTo>
                    <a:pt x="3350" y="3610"/>
                    <a:pt x="2700" y="3382"/>
                    <a:pt x="2212" y="2960"/>
                  </a:cubicBezTo>
                  <a:cubicBezTo>
                    <a:pt x="2115" y="2862"/>
                    <a:pt x="1984" y="2797"/>
                    <a:pt x="1854" y="2797"/>
                  </a:cubicBezTo>
                  <a:lnTo>
                    <a:pt x="1" y="2765"/>
                  </a:lnTo>
                  <a:lnTo>
                    <a:pt x="1" y="3675"/>
                  </a:lnTo>
                  <a:lnTo>
                    <a:pt x="2050" y="3708"/>
                  </a:lnTo>
                  <a:lnTo>
                    <a:pt x="2212" y="3870"/>
                  </a:lnTo>
                  <a:cubicBezTo>
                    <a:pt x="2700" y="4293"/>
                    <a:pt x="3350" y="4521"/>
                    <a:pt x="3968" y="4521"/>
                  </a:cubicBezTo>
                  <a:lnTo>
                    <a:pt x="9041" y="4521"/>
                  </a:lnTo>
                  <a:cubicBezTo>
                    <a:pt x="9464" y="4521"/>
                    <a:pt x="9887" y="4391"/>
                    <a:pt x="10277" y="4195"/>
                  </a:cubicBezTo>
                  <a:lnTo>
                    <a:pt x="16131" y="1171"/>
                  </a:lnTo>
                  <a:cubicBezTo>
                    <a:pt x="16423" y="1009"/>
                    <a:pt x="16586" y="748"/>
                    <a:pt x="16586" y="456"/>
                  </a:cubicBezTo>
                  <a:cubicBezTo>
                    <a:pt x="16586" y="326"/>
                    <a:pt x="16553" y="228"/>
                    <a:pt x="16521" y="98"/>
                  </a:cubicBezTo>
                  <a:cubicBezTo>
                    <a:pt x="16488" y="65"/>
                    <a:pt x="16488" y="33"/>
                    <a:pt x="16456" y="0"/>
                  </a:cubicBezTo>
                  <a:close/>
                </a:path>
              </a:pathLst>
            </a:custGeom>
            <a:solidFill>
              <a:srgbClr val="000000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32;p46">
              <a:extLst>
                <a:ext uri="{FF2B5EF4-FFF2-40B4-BE49-F238E27FC236}">
                  <a16:creationId xmlns:a16="http://schemas.microsoft.com/office/drawing/2014/main" id="{C2F08005-037F-B6B7-8D1E-020DAA1D8D0F}"/>
                </a:ext>
              </a:extLst>
            </p:cNvPr>
            <p:cNvSpPr/>
            <p:nvPr/>
          </p:nvSpPr>
          <p:spPr>
            <a:xfrm>
              <a:off x="11902175" y="2970300"/>
              <a:ext cx="63450" cy="126850"/>
            </a:xfrm>
            <a:custGeom>
              <a:avLst/>
              <a:gdLst/>
              <a:ahLst/>
              <a:cxnLst/>
              <a:rect l="l" t="t" r="r" b="b"/>
              <a:pathLst>
                <a:path w="2538" h="5074" extrusionOk="0">
                  <a:moveTo>
                    <a:pt x="196" y="0"/>
                  </a:moveTo>
                  <a:cubicBezTo>
                    <a:pt x="99" y="0"/>
                    <a:pt x="1" y="65"/>
                    <a:pt x="1" y="163"/>
                  </a:cubicBezTo>
                  <a:lnTo>
                    <a:pt x="1" y="4911"/>
                  </a:lnTo>
                  <a:cubicBezTo>
                    <a:pt x="1" y="5008"/>
                    <a:pt x="99" y="5073"/>
                    <a:pt x="196" y="5073"/>
                  </a:cubicBezTo>
                  <a:lnTo>
                    <a:pt x="2050" y="5073"/>
                  </a:lnTo>
                  <a:cubicBezTo>
                    <a:pt x="2310" y="5073"/>
                    <a:pt x="2505" y="4911"/>
                    <a:pt x="2537" y="4651"/>
                  </a:cubicBezTo>
                  <a:cubicBezTo>
                    <a:pt x="2537" y="4651"/>
                    <a:pt x="2537" y="4618"/>
                    <a:pt x="2537" y="4586"/>
                  </a:cubicBezTo>
                  <a:lnTo>
                    <a:pt x="2537" y="488"/>
                  </a:lnTo>
                  <a:cubicBezTo>
                    <a:pt x="2537" y="423"/>
                    <a:pt x="2537" y="391"/>
                    <a:pt x="2537" y="358"/>
                  </a:cubicBezTo>
                  <a:cubicBezTo>
                    <a:pt x="2505" y="163"/>
                    <a:pt x="2310" y="0"/>
                    <a:pt x="2050" y="0"/>
                  </a:cubicBezTo>
                  <a:close/>
                </a:path>
              </a:pathLst>
            </a:custGeom>
            <a:solidFill>
              <a:srgbClr val="41B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33;p46">
              <a:extLst>
                <a:ext uri="{FF2B5EF4-FFF2-40B4-BE49-F238E27FC236}">
                  <a16:creationId xmlns:a16="http://schemas.microsoft.com/office/drawing/2014/main" id="{D7A67C3D-2522-4314-E8F0-FD52A897F104}"/>
                </a:ext>
              </a:extLst>
            </p:cNvPr>
            <p:cNvSpPr/>
            <p:nvPr/>
          </p:nvSpPr>
          <p:spPr>
            <a:xfrm>
              <a:off x="11894875" y="2834450"/>
              <a:ext cx="466675" cy="247250"/>
            </a:xfrm>
            <a:custGeom>
              <a:avLst/>
              <a:gdLst/>
              <a:ahLst/>
              <a:cxnLst/>
              <a:rect l="l" t="t" r="r" b="b"/>
              <a:pathLst>
                <a:path w="18667" h="9890" extrusionOk="0">
                  <a:moveTo>
                    <a:pt x="8036" y="0"/>
                  </a:moveTo>
                  <a:cubicBezTo>
                    <a:pt x="7992" y="0"/>
                    <a:pt x="7947" y="1"/>
                    <a:pt x="7903" y="4"/>
                  </a:cubicBezTo>
                  <a:cubicBezTo>
                    <a:pt x="7285" y="69"/>
                    <a:pt x="6699" y="329"/>
                    <a:pt x="6244" y="752"/>
                  </a:cubicBezTo>
                  <a:cubicBezTo>
                    <a:pt x="5789" y="1239"/>
                    <a:pt x="5529" y="1890"/>
                    <a:pt x="5496" y="2540"/>
                  </a:cubicBezTo>
                  <a:cubicBezTo>
                    <a:pt x="5496" y="3223"/>
                    <a:pt x="5724" y="3873"/>
                    <a:pt x="6212" y="4361"/>
                  </a:cubicBezTo>
                  <a:lnTo>
                    <a:pt x="6407" y="4589"/>
                  </a:lnTo>
                  <a:cubicBezTo>
                    <a:pt x="6455" y="4638"/>
                    <a:pt x="6520" y="4662"/>
                    <a:pt x="6590" y="4662"/>
                  </a:cubicBezTo>
                  <a:cubicBezTo>
                    <a:pt x="6659" y="4662"/>
                    <a:pt x="6732" y="4638"/>
                    <a:pt x="6797" y="4589"/>
                  </a:cubicBezTo>
                  <a:cubicBezTo>
                    <a:pt x="6894" y="4491"/>
                    <a:pt x="6894" y="4329"/>
                    <a:pt x="6797" y="4199"/>
                  </a:cubicBezTo>
                  <a:lnTo>
                    <a:pt x="6602" y="4003"/>
                  </a:lnTo>
                  <a:cubicBezTo>
                    <a:pt x="5821" y="3191"/>
                    <a:pt x="5854" y="1922"/>
                    <a:pt x="6634" y="1142"/>
                  </a:cubicBezTo>
                  <a:cubicBezTo>
                    <a:pt x="7023" y="754"/>
                    <a:pt x="7545" y="557"/>
                    <a:pt x="8066" y="557"/>
                  </a:cubicBezTo>
                  <a:cubicBezTo>
                    <a:pt x="8505" y="557"/>
                    <a:pt x="8944" y="697"/>
                    <a:pt x="9301" y="979"/>
                  </a:cubicBezTo>
                  <a:lnTo>
                    <a:pt x="9691" y="1239"/>
                  </a:lnTo>
                  <a:cubicBezTo>
                    <a:pt x="9789" y="1321"/>
                    <a:pt x="9911" y="1361"/>
                    <a:pt x="10033" y="1361"/>
                  </a:cubicBezTo>
                  <a:cubicBezTo>
                    <a:pt x="10155" y="1361"/>
                    <a:pt x="10276" y="1321"/>
                    <a:pt x="10374" y="1239"/>
                  </a:cubicBezTo>
                  <a:lnTo>
                    <a:pt x="10732" y="979"/>
                  </a:lnTo>
                  <a:cubicBezTo>
                    <a:pt x="11104" y="697"/>
                    <a:pt x="11550" y="557"/>
                    <a:pt x="11994" y="557"/>
                  </a:cubicBezTo>
                  <a:cubicBezTo>
                    <a:pt x="12520" y="557"/>
                    <a:pt x="13043" y="754"/>
                    <a:pt x="13431" y="1142"/>
                  </a:cubicBezTo>
                  <a:cubicBezTo>
                    <a:pt x="14211" y="1922"/>
                    <a:pt x="14211" y="3191"/>
                    <a:pt x="13463" y="4003"/>
                  </a:cubicBezTo>
                  <a:lnTo>
                    <a:pt x="11447" y="6150"/>
                  </a:lnTo>
                  <a:cubicBezTo>
                    <a:pt x="11317" y="6085"/>
                    <a:pt x="11155" y="6052"/>
                    <a:pt x="10992" y="6052"/>
                  </a:cubicBezTo>
                  <a:lnTo>
                    <a:pt x="8520" y="6052"/>
                  </a:lnTo>
                  <a:lnTo>
                    <a:pt x="7577" y="5044"/>
                  </a:lnTo>
                  <a:cubicBezTo>
                    <a:pt x="7529" y="4995"/>
                    <a:pt x="7464" y="4971"/>
                    <a:pt x="7394" y="4971"/>
                  </a:cubicBezTo>
                  <a:cubicBezTo>
                    <a:pt x="7325" y="4971"/>
                    <a:pt x="7252" y="4995"/>
                    <a:pt x="7187" y="5044"/>
                  </a:cubicBezTo>
                  <a:cubicBezTo>
                    <a:pt x="7090" y="5142"/>
                    <a:pt x="7090" y="5304"/>
                    <a:pt x="7187" y="5434"/>
                  </a:cubicBezTo>
                  <a:lnTo>
                    <a:pt x="7772" y="6052"/>
                  </a:lnTo>
                  <a:lnTo>
                    <a:pt x="7740" y="6052"/>
                  </a:lnTo>
                  <a:cubicBezTo>
                    <a:pt x="7382" y="5727"/>
                    <a:pt x="6894" y="5532"/>
                    <a:pt x="6407" y="5532"/>
                  </a:cubicBezTo>
                  <a:lnTo>
                    <a:pt x="2992" y="5532"/>
                  </a:lnTo>
                  <a:cubicBezTo>
                    <a:pt x="2862" y="5304"/>
                    <a:pt x="2634" y="5142"/>
                    <a:pt x="2342" y="5142"/>
                  </a:cubicBezTo>
                  <a:lnTo>
                    <a:pt x="293" y="5142"/>
                  </a:lnTo>
                  <a:cubicBezTo>
                    <a:pt x="130" y="5142"/>
                    <a:pt x="0" y="5272"/>
                    <a:pt x="0" y="5434"/>
                  </a:cubicBezTo>
                  <a:cubicBezTo>
                    <a:pt x="0" y="5564"/>
                    <a:pt x="130" y="5695"/>
                    <a:pt x="293" y="5695"/>
                  </a:cubicBezTo>
                  <a:lnTo>
                    <a:pt x="2342" y="5695"/>
                  </a:lnTo>
                  <a:cubicBezTo>
                    <a:pt x="2472" y="5695"/>
                    <a:pt x="2569" y="5792"/>
                    <a:pt x="2569" y="5922"/>
                  </a:cubicBezTo>
                  <a:lnTo>
                    <a:pt x="2569" y="7938"/>
                  </a:lnTo>
                  <a:cubicBezTo>
                    <a:pt x="2569" y="8101"/>
                    <a:pt x="2699" y="8231"/>
                    <a:pt x="2829" y="8231"/>
                  </a:cubicBezTo>
                  <a:cubicBezTo>
                    <a:pt x="2992" y="8231"/>
                    <a:pt x="3122" y="8101"/>
                    <a:pt x="3122" y="7938"/>
                  </a:cubicBezTo>
                  <a:lnTo>
                    <a:pt x="3122" y="6085"/>
                  </a:lnTo>
                  <a:lnTo>
                    <a:pt x="6407" y="6085"/>
                  </a:lnTo>
                  <a:cubicBezTo>
                    <a:pt x="6797" y="6085"/>
                    <a:pt x="7155" y="6215"/>
                    <a:pt x="7447" y="6507"/>
                  </a:cubicBezTo>
                  <a:cubicBezTo>
                    <a:pt x="7512" y="6573"/>
                    <a:pt x="7577" y="6605"/>
                    <a:pt x="7642" y="6605"/>
                  </a:cubicBezTo>
                  <a:lnTo>
                    <a:pt x="10992" y="6605"/>
                  </a:lnTo>
                  <a:cubicBezTo>
                    <a:pt x="11382" y="6605"/>
                    <a:pt x="11675" y="6898"/>
                    <a:pt x="11675" y="7288"/>
                  </a:cubicBezTo>
                  <a:cubicBezTo>
                    <a:pt x="11675" y="7678"/>
                    <a:pt x="11382" y="8003"/>
                    <a:pt x="10992" y="8003"/>
                  </a:cubicBezTo>
                  <a:lnTo>
                    <a:pt x="8260" y="8003"/>
                  </a:lnTo>
                  <a:cubicBezTo>
                    <a:pt x="8130" y="8003"/>
                    <a:pt x="8033" y="8036"/>
                    <a:pt x="7935" y="8133"/>
                  </a:cubicBezTo>
                  <a:lnTo>
                    <a:pt x="7480" y="8589"/>
                  </a:lnTo>
                  <a:cubicBezTo>
                    <a:pt x="7350" y="8686"/>
                    <a:pt x="7350" y="8881"/>
                    <a:pt x="7480" y="8979"/>
                  </a:cubicBezTo>
                  <a:cubicBezTo>
                    <a:pt x="7512" y="9044"/>
                    <a:pt x="7577" y="9044"/>
                    <a:pt x="7675" y="9044"/>
                  </a:cubicBezTo>
                  <a:cubicBezTo>
                    <a:pt x="7740" y="9044"/>
                    <a:pt x="7805" y="9044"/>
                    <a:pt x="7838" y="8979"/>
                  </a:cubicBezTo>
                  <a:lnTo>
                    <a:pt x="8293" y="8524"/>
                  </a:lnTo>
                  <a:lnTo>
                    <a:pt x="10992" y="8524"/>
                  </a:lnTo>
                  <a:cubicBezTo>
                    <a:pt x="11285" y="8524"/>
                    <a:pt x="11577" y="8426"/>
                    <a:pt x="11805" y="8231"/>
                  </a:cubicBezTo>
                  <a:lnTo>
                    <a:pt x="17236" y="6312"/>
                  </a:lnTo>
                  <a:cubicBezTo>
                    <a:pt x="17302" y="6290"/>
                    <a:pt x="17367" y="6280"/>
                    <a:pt x="17431" y="6280"/>
                  </a:cubicBezTo>
                  <a:cubicBezTo>
                    <a:pt x="17650" y="6280"/>
                    <a:pt x="17843" y="6403"/>
                    <a:pt x="17919" y="6605"/>
                  </a:cubicBezTo>
                  <a:cubicBezTo>
                    <a:pt x="18049" y="6865"/>
                    <a:pt x="17951" y="7158"/>
                    <a:pt x="17691" y="7288"/>
                  </a:cubicBezTo>
                  <a:lnTo>
                    <a:pt x="13691" y="9369"/>
                  </a:lnTo>
                  <a:cubicBezTo>
                    <a:pt x="13528" y="9434"/>
                    <a:pt x="13496" y="9597"/>
                    <a:pt x="13561" y="9727"/>
                  </a:cubicBezTo>
                  <a:cubicBezTo>
                    <a:pt x="13593" y="9824"/>
                    <a:pt x="13691" y="9890"/>
                    <a:pt x="13789" y="9890"/>
                  </a:cubicBezTo>
                  <a:cubicBezTo>
                    <a:pt x="13854" y="9890"/>
                    <a:pt x="13886" y="9890"/>
                    <a:pt x="13919" y="9857"/>
                  </a:cubicBezTo>
                  <a:lnTo>
                    <a:pt x="17919" y="7776"/>
                  </a:lnTo>
                  <a:cubicBezTo>
                    <a:pt x="18439" y="7516"/>
                    <a:pt x="18667" y="6898"/>
                    <a:pt x="18406" y="6377"/>
                  </a:cubicBezTo>
                  <a:cubicBezTo>
                    <a:pt x="18230" y="5974"/>
                    <a:pt x="17839" y="5727"/>
                    <a:pt x="17430" y="5727"/>
                  </a:cubicBezTo>
                  <a:cubicBezTo>
                    <a:pt x="17311" y="5727"/>
                    <a:pt x="17190" y="5748"/>
                    <a:pt x="17073" y="5792"/>
                  </a:cubicBezTo>
                  <a:lnTo>
                    <a:pt x="12195" y="7516"/>
                  </a:lnTo>
                  <a:cubicBezTo>
                    <a:pt x="12228" y="7418"/>
                    <a:pt x="12228" y="7353"/>
                    <a:pt x="12228" y="7288"/>
                  </a:cubicBezTo>
                  <a:cubicBezTo>
                    <a:pt x="12228" y="6963"/>
                    <a:pt x="12098" y="6670"/>
                    <a:pt x="11902" y="6442"/>
                  </a:cubicBezTo>
                  <a:lnTo>
                    <a:pt x="13854" y="4361"/>
                  </a:lnTo>
                  <a:cubicBezTo>
                    <a:pt x="14309" y="3873"/>
                    <a:pt x="14569" y="3223"/>
                    <a:pt x="14569" y="2540"/>
                  </a:cubicBezTo>
                  <a:cubicBezTo>
                    <a:pt x="14537" y="1890"/>
                    <a:pt x="14276" y="1239"/>
                    <a:pt x="13789" y="752"/>
                  </a:cubicBezTo>
                  <a:cubicBezTo>
                    <a:pt x="13366" y="329"/>
                    <a:pt x="12781" y="69"/>
                    <a:pt x="12163" y="4"/>
                  </a:cubicBezTo>
                  <a:cubicBezTo>
                    <a:pt x="12118" y="1"/>
                    <a:pt x="12073" y="0"/>
                    <a:pt x="12029" y="0"/>
                  </a:cubicBezTo>
                  <a:cubicBezTo>
                    <a:pt x="11456" y="0"/>
                    <a:pt x="10889" y="192"/>
                    <a:pt x="10407" y="524"/>
                  </a:cubicBezTo>
                  <a:lnTo>
                    <a:pt x="10049" y="817"/>
                  </a:lnTo>
                  <a:lnTo>
                    <a:pt x="10016" y="817"/>
                  </a:lnTo>
                  <a:lnTo>
                    <a:pt x="9626" y="524"/>
                  </a:lnTo>
                  <a:cubicBezTo>
                    <a:pt x="9174" y="192"/>
                    <a:pt x="8609" y="0"/>
                    <a:pt x="8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34;p46">
              <a:extLst>
                <a:ext uri="{FF2B5EF4-FFF2-40B4-BE49-F238E27FC236}">
                  <a16:creationId xmlns:a16="http://schemas.microsoft.com/office/drawing/2014/main" id="{8627D2A2-62A2-224C-559A-890B04B30B48}"/>
                </a:ext>
              </a:extLst>
            </p:cNvPr>
            <p:cNvSpPr/>
            <p:nvPr/>
          </p:nvSpPr>
          <p:spPr>
            <a:xfrm>
              <a:off x="11895675" y="3054850"/>
              <a:ext cx="326050" cy="58550"/>
            </a:xfrm>
            <a:custGeom>
              <a:avLst/>
              <a:gdLst/>
              <a:ahLst/>
              <a:cxnLst/>
              <a:rect l="l" t="t" r="r" b="b"/>
              <a:pathLst>
                <a:path w="13042" h="2342" extrusionOk="0">
                  <a:moveTo>
                    <a:pt x="2797" y="0"/>
                  </a:moveTo>
                  <a:cubicBezTo>
                    <a:pt x="2667" y="0"/>
                    <a:pt x="2537" y="130"/>
                    <a:pt x="2537" y="293"/>
                  </a:cubicBezTo>
                  <a:lnTo>
                    <a:pt x="2537" y="1204"/>
                  </a:lnTo>
                  <a:cubicBezTo>
                    <a:pt x="2537" y="1334"/>
                    <a:pt x="2440" y="1431"/>
                    <a:pt x="2310" y="1431"/>
                  </a:cubicBezTo>
                  <a:lnTo>
                    <a:pt x="261" y="1431"/>
                  </a:lnTo>
                  <a:cubicBezTo>
                    <a:pt x="98" y="1431"/>
                    <a:pt x="1" y="1561"/>
                    <a:pt x="1" y="1691"/>
                  </a:cubicBezTo>
                  <a:cubicBezTo>
                    <a:pt x="1" y="1854"/>
                    <a:pt x="98" y="1984"/>
                    <a:pt x="261" y="1984"/>
                  </a:cubicBezTo>
                  <a:lnTo>
                    <a:pt x="2310" y="1984"/>
                  </a:lnTo>
                  <a:cubicBezTo>
                    <a:pt x="2602" y="1984"/>
                    <a:pt x="2863" y="1789"/>
                    <a:pt x="2993" y="1561"/>
                  </a:cubicBezTo>
                  <a:lnTo>
                    <a:pt x="3578" y="1561"/>
                  </a:lnTo>
                  <a:lnTo>
                    <a:pt x="3676" y="1626"/>
                  </a:lnTo>
                  <a:cubicBezTo>
                    <a:pt x="4196" y="2082"/>
                    <a:pt x="4911" y="2342"/>
                    <a:pt x="5594" y="2342"/>
                  </a:cubicBezTo>
                  <a:lnTo>
                    <a:pt x="10667" y="2342"/>
                  </a:lnTo>
                  <a:cubicBezTo>
                    <a:pt x="11123" y="2342"/>
                    <a:pt x="11610" y="2244"/>
                    <a:pt x="12033" y="2017"/>
                  </a:cubicBezTo>
                  <a:lnTo>
                    <a:pt x="12879" y="1594"/>
                  </a:lnTo>
                  <a:cubicBezTo>
                    <a:pt x="13009" y="1496"/>
                    <a:pt x="13041" y="1334"/>
                    <a:pt x="12976" y="1204"/>
                  </a:cubicBezTo>
                  <a:cubicBezTo>
                    <a:pt x="12933" y="1117"/>
                    <a:pt x="12846" y="1074"/>
                    <a:pt x="12755" y="1074"/>
                  </a:cubicBezTo>
                  <a:cubicBezTo>
                    <a:pt x="12709" y="1074"/>
                    <a:pt x="12662" y="1084"/>
                    <a:pt x="12618" y="1106"/>
                  </a:cubicBezTo>
                  <a:lnTo>
                    <a:pt x="11773" y="1529"/>
                  </a:lnTo>
                  <a:cubicBezTo>
                    <a:pt x="11448" y="1691"/>
                    <a:pt x="11057" y="1789"/>
                    <a:pt x="10667" y="1789"/>
                  </a:cubicBezTo>
                  <a:lnTo>
                    <a:pt x="5627" y="1789"/>
                  </a:lnTo>
                  <a:cubicBezTo>
                    <a:pt x="5041" y="1789"/>
                    <a:pt x="4456" y="1594"/>
                    <a:pt x="4033" y="1204"/>
                  </a:cubicBezTo>
                  <a:lnTo>
                    <a:pt x="3871" y="1074"/>
                  </a:lnTo>
                  <a:cubicBezTo>
                    <a:pt x="3806" y="1041"/>
                    <a:pt x="3741" y="1008"/>
                    <a:pt x="3676" y="1008"/>
                  </a:cubicBezTo>
                  <a:lnTo>
                    <a:pt x="3090" y="1008"/>
                  </a:lnTo>
                  <a:lnTo>
                    <a:pt x="3090" y="293"/>
                  </a:lnTo>
                  <a:cubicBezTo>
                    <a:pt x="3090" y="130"/>
                    <a:pt x="2960" y="0"/>
                    <a:pt x="27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35;p46">
              <a:extLst>
                <a:ext uri="{FF2B5EF4-FFF2-40B4-BE49-F238E27FC236}">
                  <a16:creationId xmlns:a16="http://schemas.microsoft.com/office/drawing/2014/main" id="{88E3DC3A-BAF2-F018-7676-788C40DDEA7D}"/>
                </a:ext>
              </a:extLst>
            </p:cNvPr>
            <p:cNvSpPr/>
            <p:nvPr/>
          </p:nvSpPr>
          <p:spPr>
            <a:xfrm>
              <a:off x="12228200" y="2767550"/>
              <a:ext cx="44725" cy="46675"/>
            </a:xfrm>
            <a:custGeom>
              <a:avLst/>
              <a:gdLst/>
              <a:ahLst/>
              <a:cxnLst/>
              <a:rect l="l" t="t" r="r" b="b"/>
              <a:pathLst>
                <a:path w="1789" h="1867" extrusionOk="0">
                  <a:moveTo>
                    <a:pt x="618" y="566"/>
                  </a:moveTo>
                  <a:cubicBezTo>
                    <a:pt x="813" y="663"/>
                    <a:pt x="976" y="761"/>
                    <a:pt x="1139" y="924"/>
                  </a:cubicBezTo>
                  <a:lnTo>
                    <a:pt x="553" y="1249"/>
                  </a:lnTo>
                  <a:lnTo>
                    <a:pt x="618" y="566"/>
                  </a:lnTo>
                  <a:close/>
                  <a:moveTo>
                    <a:pt x="514" y="0"/>
                  </a:moveTo>
                  <a:cubicBezTo>
                    <a:pt x="421" y="0"/>
                    <a:pt x="332" y="30"/>
                    <a:pt x="260" y="78"/>
                  </a:cubicBezTo>
                  <a:cubicBezTo>
                    <a:pt x="130" y="176"/>
                    <a:pt x="65" y="273"/>
                    <a:pt x="65" y="403"/>
                  </a:cubicBezTo>
                  <a:lnTo>
                    <a:pt x="0" y="1411"/>
                  </a:lnTo>
                  <a:cubicBezTo>
                    <a:pt x="0" y="1574"/>
                    <a:pt x="65" y="1737"/>
                    <a:pt x="228" y="1802"/>
                  </a:cubicBezTo>
                  <a:cubicBezTo>
                    <a:pt x="293" y="1867"/>
                    <a:pt x="358" y="1867"/>
                    <a:pt x="456" y="1867"/>
                  </a:cubicBezTo>
                  <a:cubicBezTo>
                    <a:pt x="521" y="1867"/>
                    <a:pt x="586" y="1867"/>
                    <a:pt x="651" y="1834"/>
                  </a:cubicBezTo>
                  <a:lnTo>
                    <a:pt x="1529" y="1346"/>
                  </a:lnTo>
                  <a:cubicBezTo>
                    <a:pt x="1659" y="1281"/>
                    <a:pt x="1724" y="1184"/>
                    <a:pt x="1756" y="1054"/>
                  </a:cubicBezTo>
                  <a:cubicBezTo>
                    <a:pt x="1789" y="924"/>
                    <a:pt x="1756" y="793"/>
                    <a:pt x="1659" y="696"/>
                  </a:cubicBezTo>
                  <a:cubicBezTo>
                    <a:pt x="1366" y="338"/>
                    <a:pt x="1008" y="111"/>
                    <a:pt x="618" y="13"/>
                  </a:cubicBezTo>
                  <a:cubicBezTo>
                    <a:pt x="583" y="4"/>
                    <a:pt x="548" y="0"/>
                    <a:pt x="5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36;p46">
              <a:extLst>
                <a:ext uri="{FF2B5EF4-FFF2-40B4-BE49-F238E27FC236}">
                  <a16:creationId xmlns:a16="http://schemas.microsoft.com/office/drawing/2014/main" id="{40560B2D-EFE7-12DE-0E00-54A7D3EDB322}"/>
                </a:ext>
              </a:extLst>
            </p:cNvPr>
            <p:cNvSpPr/>
            <p:nvPr/>
          </p:nvSpPr>
          <p:spPr>
            <a:xfrm>
              <a:off x="12258275" y="2810725"/>
              <a:ext cx="47175" cy="45775"/>
            </a:xfrm>
            <a:custGeom>
              <a:avLst/>
              <a:gdLst/>
              <a:ahLst/>
              <a:cxnLst/>
              <a:rect l="l" t="t" r="r" b="b"/>
              <a:pathLst>
                <a:path w="1887" h="1831" extrusionOk="0">
                  <a:moveTo>
                    <a:pt x="1171" y="595"/>
                  </a:moveTo>
                  <a:cubicBezTo>
                    <a:pt x="1269" y="790"/>
                    <a:pt x="1334" y="1018"/>
                    <a:pt x="1334" y="1245"/>
                  </a:cubicBezTo>
                  <a:lnTo>
                    <a:pt x="683" y="1050"/>
                  </a:lnTo>
                  <a:lnTo>
                    <a:pt x="1171" y="595"/>
                  </a:lnTo>
                  <a:close/>
                  <a:moveTo>
                    <a:pt x="1180" y="1"/>
                  </a:moveTo>
                  <a:cubicBezTo>
                    <a:pt x="1092" y="1"/>
                    <a:pt x="991" y="54"/>
                    <a:pt x="911" y="107"/>
                  </a:cubicBezTo>
                  <a:lnTo>
                    <a:pt x="163" y="790"/>
                  </a:lnTo>
                  <a:cubicBezTo>
                    <a:pt x="33" y="920"/>
                    <a:pt x="1" y="1083"/>
                    <a:pt x="33" y="1213"/>
                  </a:cubicBezTo>
                  <a:cubicBezTo>
                    <a:pt x="66" y="1375"/>
                    <a:pt x="196" y="1505"/>
                    <a:pt x="358" y="1538"/>
                  </a:cubicBezTo>
                  <a:lnTo>
                    <a:pt x="1301" y="1798"/>
                  </a:lnTo>
                  <a:cubicBezTo>
                    <a:pt x="1334" y="1831"/>
                    <a:pt x="1399" y="1831"/>
                    <a:pt x="1431" y="1831"/>
                  </a:cubicBezTo>
                  <a:cubicBezTo>
                    <a:pt x="1529" y="1831"/>
                    <a:pt x="1594" y="1798"/>
                    <a:pt x="1692" y="1733"/>
                  </a:cubicBezTo>
                  <a:cubicBezTo>
                    <a:pt x="1789" y="1668"/>
                    <a:pt x="1854" y="1538"/>
                    <a:pt x="1854" y="1408"/>
                  </a:cubicBezTo>
                  <a:cubicBezTo>
                    <a:pt x="1887" y="985"/>
                    <a:pt x="1789" y="562"/>
                    <a:pt x="1562" y="205"/>
                  </a:cubicBezTo>
                  <a:cubicBezTo>
                    <a:pt x="1496" y="107"/>
                    <a:pt x="1366" y="42"/>
                    <a:pt x="1236" y="10"/>
                  </a:cubicBezTo>
                  <a:cubicBezTo>
                    <a:pt x="1218" y="4"/>
                    <a:pt x="1199" y="1"/>
                    <a:pt x="1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37;p46">
              <a:extLst>
                <a:ext uri="{FF2B5EF4-FFF2-40B4-BE49-F238E27FC236}">
                  <a16:creationId xmlns:a16="http://schemas.microsoft.com/office/drawing/2014/main" id="{E0122BB1-F21D-AC6A-7BE5-71E71A3A5B39}"/>
                </a:ext>
              </a:extLst>
            </p:cNvPr>
            <p:cNvSpPr/>
            <p:nvPr/>
          </p:nvSpPr>
          <p:spPr>
            <a:xfrm>
              <a:off x="12018450" y="2767550"/>
              <a:ext cx="43925" cy="46675"/>
            </a:xfrm>
            <a:custGeom>
              <a:avLst/>
              <a:gdLst/>
              <a:ahLst/>
              <a:cxnLst/>
              <a:rect l="l" t="t" r="r" b="b"/>
              <a:pathLst>
                <a:path w="1757" h="1867" extrusionOk="0">
                  <a:moveTo>
                    <a:pt x="1171" y="566"/>
                  </a:moveTo>
                  <a:lnTo>
                    <a:pt x="1203" y="1249"/>
                  </a:lnTo>
                  <a:lnTo>
                    <a:pt x="1203" y="1249"/>
                  </a:lnTo>
                  <a:lnTo>
                    <a:pt x="618" y="924"/>
                  </a:lnTo>
                  <a:cubicBezTo>
                    <a:pt x="781" y="761"/>
                    <a:pt x="943" y="663"/>
                    <a:pt x="1171" y="566"/>
                  </a:cubicBezTo>
                  <a:close/>
                  <a:moveTo>
                    <a:pt x="1268" y="1"/>
                  </a:moveTo>
                  <a:cubicBezTo>
                    <a:pt x="1236" y="1"/>
                    <a:pt x="1203" y="5"/>
                    <a:pt x="1171" y="13"/>
                  </a:cubicBezTo>
                  <a:cubicBezTo>
                    <a:pt x="748" y="111"/>
                    <a:pt x="391" y="338"/>
                    <a:pt x="98" y="696"/>
                  </a:cubicBezTo>
                  <a:cubicBezTo>
                    <a:pt x="33" y="793"/>
                    <a:pt x="0" y="924"/>
                    <a:pt x="33" y="1054"/>
                  </a:cubicBezTo>
                  <a:cubicBezTo>
                    <a:pt x="33" y="1184"/>
                    <a:pt x="130" y="1281"/>
                    <a:pt x="228" y="1346"/>
                  </a:cubicBezTo>
                  <a:lnTo>
                    <a:pt x="1106" y="1834"/>
                  </a:lnTo>
                  <a:cubicBezTo>
                    <a:pt x="1171" y="1867"/>
                    <a:pt x="1236" y="1867"/>
                    <a:pt x="1334" y="1867"/>
                  </a:cubicBezTo>
                  <a:cubicBezTo>
                    <a:pt x="1399" y="1867"/>
                    <a:pt x="1496" y="1867"/>
                    <a:pt x="1561" y="1802"/>
                  </a:cubicBezTo>
                  <a:cubicBezTo>
                    <a:pt x="1691" y="1737"/>
                    <a:pt x="1756" y="1574"/>
                    <a:pt x="1756" y="1411"/>
                  </a:cubicBezTo>
                  <a:lnTo>
                    <a:pt x="1691" y="403"/>
                  </a:lnTo>
                  <a:cubicBezTo>
                    <a:pt x="1691" y="306"/>
                    <a:pt x="1626" y="176"/>
                    <a:pt x="1529" y="111"/>
                  </a:cubicBezTo>
                  <a:cubicBezTo>
                    <a:pt x="1456" y="37"/>
                    <a:pt x="1364" y="1"/>
                    <a:pt x="12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38;p46">
              <a:extLst>
                <a:ext uri="{FF2B5EF4-FFF2-40B4-BE49-F238E27FC236}">
                  <a16:creationId xmlns:a16="http://schemas.microsoft.com/office/drawing/2014/main" id="{857F62F1-36E5-6975-1B14-B3FA96AF6D15}"/>
                </a:ext>
              </a:extLst>
            </p:cNvPr>
            <p:cNvSpPr/>
            <p:nvPr/>
          </p:nvSpPr>
          <p:spPr>
            <a:xfrm>
              <a:off x="11985100" y="2810950"/>
              <a:ext cx="47200" cy="45550"/>
            </a:xfrm>
            <a:custGeom>
              <a:avLst/>
              <a:gdLst/>
              <a:ahLst/>
              <a:cxnLst/>
              <a:rect l="l" t="t" r="r" b="b"/>
              <a:pathLst>
                <a:path w="1888" h="1822" extrusionOk="0">
                  <a:moveTo>
                    <a:pt x="716" y="586"/>
                  </a:moveTo>
                  <a:lnTo>
                    <a:pt x="1237" y="1041"/>
                  </a:lnTo>
                  <a:lnTo>
                    <a:pt x="586" y="1236"/>
                  </a:lnTo>
                  <a:cubicBezTo>
                    <a:pt x="586" y="1009"/>
                    <a:pt x="619" y="781"/>
                    <a:pt x="716" y="586"/>
                  </a:cubicBezTo>
                  <a:close/>
                  <a:moveTo>
                    <a:pt x="651" y="1"/>
                  </a:moveTo>
                  <a:cubicBezTo>
                    <a:pt x="521" y="1"/>
                    <a:pt x="391" y="98"/>
                    <a:pt x="326" y="196"/>
                  </a:cubicBezTo>
                  <a:cubicBezTo>
                    <a:pt x="99" y="553"/>
                    <a:pt x="1" y="944"/>
                    <a:pt x="33" y="1399"/>
                  </a:cubicBezTo>
                  <a:cubicBezTo>
                    <a:pt x="33" y="1529"/>
                    <a:pt x="99" y="1659"/>
                    <a:pt x="229" y="1724"/>
                  </a:cubicBezTo>
                  <a:cubicBezTo>
                    <a:pt x="294" y="1789"/>
                    <a:pt x="391" y="1822"/>
                    <a:pt x="489" y="1822"/>
                  </a:cubicBezTo>
                  <a:cubicBezTo>
                    <a:pt x="521" y="1822"/>
                    <a:pt x="554" y="1789"/>
                    <a:pt x="586" y="1789"/>
                  </a:cubicBezTo>
                  <a:lnTo>
                    <a:pt x="1562" y="1529"/>
                  </a:lnTo>
                  <a:cubicBezTo>
                    <a:pt x="1725" y="1496"/>
                    <a:pt x="1822" y="1366"/>
                    <a:pt x="1855" y="1204"/>
                  </a:cubicBezTo>
                  <a:cubicBezTo>
                    <a:pt x="1887" y="1074"/>
                    <a:pt x="1855" y="911"/>
                    <a:pt x="1725" y="781"/>
                  </a:cubicBezTo>
                  <a:lnTo>
                    <a:pt x="1009" y="98"/>
                  </a:lnTo>
                  <a:cubicBezTo>
                    <a:pt x="912" y="33"/>
                    <a:pt x="781" y="1"/>
                    <a:pt x="6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Rectangle: Rounded Corners 153">
            <a:extLst>
              <a:ext uri="{FF2B5EF4-FFF2-40B4-BE49-F238E27FC236}">
                <a16:creationId xmlns:a16="http://schemas.microsoft.com/office/drawing/2014/main" id="{42EDA560-8BCD-26E2-E25C-F194B5A32477}"/>
              </a:ext>
            </a:extLst>
          </p:cNvPr>
          <p:cNvSpPr/>
          <p:nvPr/>
        </p:nvSpPr>
        <p:spPr>
          <a:xfrm>
            <a:off x="10043597" y="1610154"/>
            <a:ext cx="2064680" cy="6318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0070C0"/>
                </a:solidFill>
              </a:rPr>
              <a:t>standard form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466961A-B69F-3EA2-E80F-5EDB94AE878F}"/>
              </a:ext>
            </a:extLst>
          </p:cNvPr>
          <p:cNvSpPr/>
          <p:nvPr/>
        </p:nvSpPr>
        <p:spPr>
          <a:xfrm>
            <a:off x="10033549" y="6058433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necessity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FB76C40-DC2B-D10A-696A-2DA1B8EEA678}"/>
              </a:ext>
            </a:extLst>
          </p:cNvPr>
          <p:cNvSpPr/>
          <p:nvPr/>
        </p:nvSpPr>
        <p:spPr>
          <a:xfrm>
            <a:off x="10033549" y="5149602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possibility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3E14EBB4-8F99-A289-0607-51500C98DC0A}"/>
              </a:ext>
            </a:extLst>
          </p:cNvPr>
          <p:cNvSpPr/>
          <p:nvPr/>
        </p:nvSpPr>
        <p:spPr>
          <a:xfrm>
            <a:off x="10021279" y="4234812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advice</a:t>
            </a:r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AA23301C-CFC4-E0B2-207B-EEE1C1548150}"/>
              </a:ext>
            </a:extLst>
          </p:cNvPr>
          <p:cNvSpPr/>
          <p:nvPr/>
        </p:nvSpPr>
        <p:spPr>
          <a:xfrm>
            <a:off x="10033549" y="3318197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permission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C1F2D1F7-53AB-8325-C76F-F0542A6C1EC2}"/>
              </a:ext>
            </a:extLst>
          </p:cNvPr>
          <p:cNvSpPr/>
          <p:nvPr/>
        </p:nvSpPr>
        <p:spPr>
          <a:xfrm>
            <a:off x="10043597" y="2466425"/>
            <a:ext cx="2064680" cy="6318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rgbClr val="F16649"/>
                </a:solidFill>
              </a:rPr>
              <a:t>ability</a:t>
            </a:r>
          </a:p>
        </p:txBody>
      </p:sp>
    </p:spTree>
    <p:extLst>
      <p:ext uri="{BB962C8B-B14F-4D97-AF65-F5344CB8AC3E}">
        <p14:creationId xmlns:p14="http://schemas.microsoft.com/office/powerpoint/2010/main" val="403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7" grpId="0" animBg="1"/>
      <p:bldP spid="161" grpId="0" animBg="1"/>
      <p:bldP spid="162" grpId="0" animBg="1"/>
      <p:bldP spid="163" grpId="0" animBg="1"/>
      <p:bldP spid="1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371B0B-C0FF-448A-0D66-8DE351558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" t="1635"/>
          <a:stretch/>
        </p:blipFill>
        <p:spPr>
          <a:xfrm>
            <a:off x="1918282" y="1203641"/>
            <a:ext cx="8355436" cy="47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48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4135772" y="1385601"/>
            <a:ext cx="767592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70C0"/>
                </a:solidFill>
              </a:rPr>
              <a:t>Work in pairs.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rgbClr val="0070C0"/>
                </a:solidFill>
              </a:rPr>
              <a:t>Write a short dialogue where you </a:t>
            </a:r>
            <a:r>
              <a:rPr lang="en-GB" sz="3200" b="1" u="sng" dirty="0">
                <a:solidFill>
                  <a:srgbClr val="0070C0"/>
                </a:solidFill>
              </a:rPr>
              <a:t>use at least three different modal verbs </a:t>
            </a:r>
            <a:r>
              <a:rPr lang="en-GB" sz="3200" dirty="0">
                <a:solidFill>
                  <a:srgbClr val="0070C0"/>
                </a:solidFill>
              </a:rPr>
              <a:t>in first conditional sentences.</a:t>
            </a:r>
          </a:p>
          <a:p>
            <a:endParaRPr lang="en-GB" sz="3200" dirty="0"/>
          </a:p>
          <a:p>
            <a:r>
              <a:rPr lang="en-GB" sz="3200" u="sng" dirty="0">
                <a:solidFill>
                  <a:srgbClr val="F16649"/>
                </a:solidFill>
              </a:rPr>
              <a:t>Example:</a:t>
            </a:r>
          </a:p>
          <a:p>
            <a:r>
              <a:rPr lang="en-GB" sz="3200" dirty="0">
                <a:solidFill>
                  <a:srgbClr val="F16649"/>
                </a:solidFill>
              </a:rPr>
              <a:t>A: </a:t>
            </a:r>
            <a:r>
              <a:rPr lang="en-GB" sz="3200" i="1" dirty="0">
                <a:solidFill>
                  <a:srgbClr val="F16649"/>
                </a:solidFill>
              </a:rPr>
              <a:t>If you have time tonight, you </a:t>
            </a:r>
            <a:r>
              <a:rPr lang="en-GB" sz="3200" i="1" u="sng" dirty="0">
                <a:solidFill>
                  <a:srgbClr val="F16649"/>
                </a:solidFill>
              </a:rPr>
              <a:t>should</a:t>
            </a:r>
            <a:r>
              <a:rPr lang="en-GB" sz="3200" i="1" dirty="0">
                <a:solidFill>
                  <a:srgbClr val="F16649"/>
                </a:solidFill>
              </a:rPr>
              <a:t> go to the cinema. </a:t>
            </a:r>
          </a:p>
          <a:p>
            <a:r>
              <a:rPr lang="en-GB" sz="3200" i="1" dirty="0">
                <a:solidFill>
                  <a:srgbClr val="F16649"/>
                </a:solidFill>
              </a:rPr>
              <a:t>B: I agree. If I don’t, I </a:t>
            </a:r>
            <a:r>
              <a:rPr lang="en-GB" sz="3200" i="1" u="sng" dirty="0">
                <a:solidFill>
                  <a:srgbClr val="F16649"/>
                </a:solidFill>
              </a:rPr>
              <a:t>might</a:t>
            </a:r>
            <a:r>
              <a:rPr lang="en-GB" sz="3200" i="1" dirty="0">
                <a:solidFill>
                  <a:srgbClr val="F16649"/>
                </a:solidFill>
              </a:rPr>
              <a:t> watch a movie at home……"</a:t>
            </a:r>
            <a:endParaRPr lang="en-US" sz="3200" dirty="0">
              <a:solidFill>
                <a:srgbClr val="F16649"/>
              </a:solidFill>
            </a:endParaRPr>
          </a:p>
        </p:txBody>
      </p:sp>
      <p:pic>
        <p:nvPicPr>
          <p:cNvPr id="10" name="Picture 9" descr="A cartoon of a child and a child with speech bubbles&#10;&#10;Description automatically generated">
            <a:extLst>
              <a:ext uri="{FF2B5EF4-FFF2-40B4-BE49-F238E27FC236}">
                <a16:creationId xmlns:a16="http://schemas.microsoft.com/office/drawing/2014/main" id="{E99E0971-5626-EEAE-237A-E916D7E0D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24716" y="1725746"/>
            <a:ext cx="3406507" cy="34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0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</Words>
  <Application>Microsoft Office PowerPoint</Application>
  <PresentationFormat>Widescreen</PresentationFormat>
  <Paragraphs>284</Paragraphs>
  <Slides>33</Slides>
  <Notes>28</Notes>
  <HiddenSlides>7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Adobe Gothic Std B</vt:lpstr>
      <vt:lpstr>Aharoni</vt:lpstr>
      <vt:lpstr>Arial</vt:lpstr>
      <vt:lpstr>Arvo</vt:lpstr>
      <vt:lpstr>Calibri</vt:lpstr>
      <vt:lpstr>Calibri Light</vt:lpstr>
      <vt:lpstr>ChronicaPro-Book</vt:lpstr>
      <vt:lpstr>ChronicaProMediumIt</vt:lpstr>
      <vt:lpstr>Fira Sans Extra Condensed Medium</vt:lpstr>
      <vt:lpstr>Myriad Pro</vt:lpstr>
      <vt:lpstr>Roboto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ad</cp:lastModifiedBy>
  <cp:revision>1</cp:revision>
  <dcterms:created xsi:type="dcterms:W3CDTF">2025-12-14T01:21:50Z</dcterms:created>
  <dcterms:modified xsi:type="dcterms:W3CDTF">2025-12-14T01:22:17Z</dcterms:modified>
</cp:coreProperties>
</file>