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7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226-FB16-6E6D-1BB8-B039737BF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6AE68-7D6A-773A-BD27-E229161AC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B50A6-D50B-84B1-EE52-460C199B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7B86-351F-41CA-8F6E-BF0276DF09E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CCCEB-B22A-B655-F484-1B9C58697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940E5-8366-8591-3E82-0B559317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D5FE6-48CC-4E84-997D-C40AD740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3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889D-E4F4-453A-129A-CA3D2970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39A77-23ED-DCBF-F38A-5EA0E4964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8FDD3-5F52-CC03-ECAB-46990743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7B86-351F-41CA-8F6E-BF0276DF09E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0CB9F-EAA9-B76E-CEA4-DADAC4127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4E30A-577D-0642-D417-EE819031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D5FE6-48CC-4E84-997D-C40AD740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9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A59180-297C-7A83-3108-F9794F2E6B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7FF2E-EF95-5915-CB12-BE0C925C2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EBAA1-93D2-3185-F377-90FCAF80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7B86-351F-41CA-8F6E-BF0276DF09E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151F3-2CB8-2D69-95B1-A46B05635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26BBF-5AD3-BB6B-EDFF-F3B9EBF93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D5FE6-48CC-4E84-997D-C40AD740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61B5-44FF-9FB2-D452-5F702A75F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1992E-E359-D988-19EE-408AEA2E6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8E986-A3E4-BE78-079A-FEBD7F7D0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7B86-351F-41CA-8F6E-BF0276DF09E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A26F7-AFC0-A657-083A-F7D0A976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99FC2-D4B3-0066-5592-FDF16051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D5FE6-48CC-4E84-997D-C40AD740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4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EE9B7-90B8-012E-F9A4-D2F808EA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58BD1-18EC-134F-DA57-EF2845999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20F2E-3142-9AFB-82F8-CDFCB3EBD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7B86-351F-41CA-8F6E-BF0276DF09E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E18F6-DFB8-C206-8BC2-FC09EA97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52E8F-3BF9-557C-5CD4-DAAB0F10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D5FE6-48CC-4E84-997D-C40AD740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7F97-BA58-D44A-A6EC-17BBB5A2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7BBC7-2CD7-14A9-733A-A17110276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B554D-C996-8345-4C1F-B7B75C736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43EBE-CA01-657A-E2EC-37906DF1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7B86-351F-41CA-8F6E-BF0276DF09E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E057B-B077-C455-2AE9-80908C9D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434E8-5DF7-A154-381D-80BBC473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D5FE6-48CC-4E84-997D-C40AD740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8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1E2AA-449F-3C53-D24D-5E76FCC2A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3A756-7796-9770-2CAA-CCF993198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978A4-B6C1-72BD-9249-4FDD647F2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B4725-F742-06FF-F315-831F408DD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56A41F-FDDC-55AE-DD70-7438D99CF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3D8606-91AF-869F-42AA-6E5B8D03F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7B86-351F-41CA-8F6E-BF0276DF09E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4A6FC-9879-65AA-6E1E-DA2319095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A5B155-7761-16CC-2D6E-B84119F8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D5FE6-48CC-4E84-997D-C40AD740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2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D52C-065E-36B9-EDEA-6515424C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062868-13A6-A54F-5166-1AC2E8CC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7B86-351F-41CA-8F6E-BF0276DF09E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AE710-7355-C3D3-FD48-518B6E2D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F125E-DA25-9177-3F33-796B20371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D5FE6-48CC-4E84-997D-C40AD740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5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12F7FA-FB88-7975-F78D-162BC3CF2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7B86-351F-41CA-8F6E-BF0276DF09E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40A8D5-4D93-752A-94B1-6CEF82FA1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687EA-FB44-E343-0277-D1B08929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D5FE6-48CC-4E84-997D-C40AD740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BDCD-5290-5C8D-6E59-EC4226BF5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6BBB2-4C64-19D4-5CC9-842163BFF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1DCD5-86F9-B613-122A-30573546A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48898-2DDB-A840-5A73-8CE4D304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7B86-351F-41CA-8F6E-BF0276DF09E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90A4F-FCE6-6E5D-5F5E-16AAD3602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AA576-30E8-A14B-D7B6-208B8C63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D5FE6-48CC-4E84-997D-C40AD740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6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367D-CADB-DCD0-34EF-2BD55BDB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15A7A-4179-A646-6C88-0782B74B2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987A0-2323-630C-3831-0A656356B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0CEEAD-603D-13C8-6DBD-10FD4427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7B86-351F-41CA-8F6E-BF0276DF09E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DA1D9-C786-4094-5804-1CC10766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5027A-2D76-A6BA-21AB-DFFA8094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D5FE6-48CC-4E84-997D-C40AD740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33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2DABAF-501E-C1C4-EB8E-0A1F57BD4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E5560-F814-C853-906D-DCE7F7ABB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D24BB-2D3C-A062-6A45-5F847B1B4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D7B86-351F-41CA-8F6E-BF0276DF09E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88F15-4896-5751-F7FD-6EC9F19C1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C163F-C7A4-2DBB-7D45-6794191E3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D5FE6-48CC-4E84-997D-C40AD740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6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58AC-4A62-9766-9861-EF6897E95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692" y="-1026033"/>
            <a:ext cx="9144000" cy="2387600"/>
          </a:xfrm>
        </p:spPr>
        <p:txBody>
          <a:bodyPr/>
          <a:lstStyle/>
          <a:p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Phan Việt Phương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119AB-82B1-7F13-74AA-B34C8D2F8B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58B64EF-8CB1-3749-58E9-D81B273E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891" y="1766888"/>
            <a:ext cx="6791417" cy="370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98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85A2B-F666-748A-F52B-6F9FEB8D3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EC73-4331-D8F3-2DA7-DEA7228E1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3153" y="678478"/>
            <a:ext cx="4666695" cy="4152105"/>
          </a:xfrm>
        </p:spPr>
        <p:txBody>
          <a:bodyPr>
            <a:normAutofit/>
          </a:bodyPr>
          <a:lstStyle/>
          <a:p>
            <a:r>
              <a:rPr lang="vi-VN" sz="2000" dirty="0"/>
              <a:t>Nhạc sĩ Việt Phương (Phương Lê), sinh ngày 17/3/1959. Định cư ở Texas. Hoa Kỳ từ năm 1983.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43EBD-072A-BBD4-5A6F-1E3EE1725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784" y="122188"/>
            <a:ext cx="6096528" cy="342929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525BC1D-3F0E-1578-27E8-DA690234E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9937" y="772319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742D5D-C8CF-D280-F231-C0D5B49D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72319"/>
            <a:ext cx="3810000" cy="415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32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E98D-2051-3C7D-7E88-4ACDC0864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HÂN HOAN EM TỚI TRƯỜNG (Hình minh họa theo lời bài hát) - YouTube (1)">
            <a:hlinkClick r:id="" action="ppaction://media"/>
            <a:extLst>
              <a:ext uri="{FF2B5EF4-FFF2-40B4-BE49-F238E27FC236}">
                <a16:creationId xmlns:a16="http://schemas.microsoft.com/office/drawing/2014/main" id="{ACBF4DAA-3ACC-F1B9-E6DC-D0767BCE06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29168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573A-1918-87C0-2307-BA904076A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ùa khai trường - Phan Việt Phương - Hát mẫu - Bộ sách CTST - YouTube">
            <a:hlinkClick r:id="" action="ppaction://media"/>
            <a:extLst>
              <a:ext uri="{FF2B5EF4-FFF2-40B4-BE49-F238E27FC236}">
                <a16:creationId xmlns:a16="http://schemas.microsoft.com/office/drawing/2014/main" id="{5028F51D-706D-1DE1-D421-F86E7B860C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24657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AC19F-9764-6F8A-CA00-737875647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2F8D1-2683-4F56-699E-38AE6C2A2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9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Office PowerPoint</Application>
  <PresentationFormat>Widescreen</PresentationFormat>
  <Paragraphs>2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Nhạc sĩ Phan Việt Phương</vt:lpstr>
      <vt:lpstr>Nhạc sĩ Việt Phương (Phương Lê), sinh ngày 17/3/1959. Định cư ở Texas. Hoa Kỳ từ năm 1983.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Cường Nguyễn Mạnh</dc:creator>
  <cp:lastModifiedBy>Cường Nguyễn Mạnh</cp:lastModifiedBy>
  <cp:revision>1</cp:revision>
  <dcterms:created xsi:type="dcterms:W3CDTF">2025-09-07T13:52:25Z</dcterms:created>
  <dcterms:modified xsi:type="dcterms:W3CDTF">2025-09-07T13:52:51Z</dcterms:modified>
</cp:coreProperties>
</file>