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86" r:id="rId6"/>
    <p:sldId id="287" r:id="rId7"/>
    <p:sldId id="288" r:id="rId8"/>
    <p:sldId id="289" r:id="rId9"/>
    <p:sldId id="290" r:id="rId10"/>
    <p:sldId id="291" r:id="rId11"/>
    <p:sldId id="283" r:id="rId12"/>
    <p:sldId id="260" r:id="rId13"/>
    <p:sldId id="263" r:id="rId14"/>
    <p:sldId id="264" r:id="rId15"/>
    <p:sldId id="265" r:id="rId16"/>
    <p:sldId id="273" r:id="rId17"/>
    <p:sldId id="267" r:id="rId18"/>
    <p:sldId id="266" r:id="rId19"/>
    <p:sldId id="268" r:id="rId20"/>
    <p:sldId id="269" r:id="rId21"/>
    <p:sldId id="270" r:id="rId22"/>
    <p:sldId id="275" r:id="rId23"/>
    <p:sldId id="274" r:id="rId24"/>
    <p:sldId id="272" r:id="rId25"/>
    <p:sldId id="276" r:id="rId26"/>
    <p:sldId id="280" r:id="rId27"/>
    <p:sldId id="281" r:id="rId28"/>
    <p:sldId id="284" r:id="rId29"/>
    <p:sldId id="285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9">
          <p15:clr>
            <a:srgbClr val="A4A3A4"/>
          </p15:clr>
        </p15:guide>
        <p15:guide id="2" pos="5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0" autoAdjust="0"/>
  </p:normalViewPr>
  <p:slideViewPr>
    <p:cSldViewPr>
      <p:cViewPr varScale="1">
        <p:scale>
          <a:sx n="44" d="100"/>
          <a:sy n="44" d="100"/>
        </p:scale>
        <p:origin x="1086" y="84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/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" y="0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:a16="http://schemas.microsoft.com/office/drawing/2014/main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:a16="http://schemas.microsoft.com/office/drawing/2014/main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:a16="http://schemas.microsoft.com/office/drawing/2014/main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:a16="http://schemas.microsoft.com/office/drawing/2014/main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:a16="http://schemas.microsoft.com/office/drawing/2014/main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:a16="http://schemas.microsoft.com/office/drawing/2014/main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:a16="http://schemas.microsoft.com/office/drawing/2014/main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:a16="http://schemas.microsoft.com/office/drawing/2014/main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</a:t>
            </a:r>
            <a:r>
              <a:rPr lang="en-US" sz="3500" dirty="0" smtClean="0">
                <a:latin typeface=".VnArial Narrow" pitchFamily="34" charset="0"/>
              </a:rPr>
              <a:t>I like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building dollhouses. </a:t>
            </a:r>
            <a:endParaRPr lang="en-US" sz="3500" b="1" dirty="0">
              <a:highlight>
                <a:srgbClr val="FFFF00"/>
              </a:highlight>
              <a:latin typeface=".VnArial Narrow" pitchFamily="34" charset="0"/>
            </a:endParaRP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Then </a:t>
            </a:r>
            <a:r>
              <a:rPr lang="en-US" sz="3500" dirty="0">
                <a:latin typeface=".VnArial Narrow" pitchFamily="34" charset="0"/>
              </a:rPr>
              <a:t>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some </a:t>
            </a:r>
            <a:r>
              <a:rPr lang="en-US" sz="3500" dirty="0">
                <a:latin typeface=".VnArial Narrow" pitchFamily="34" charset="0"/>
              </a:rPr>
              <a:t>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 </a:t>
            </a:r>
            <a:r>
              <a:rPr lang="en-US" sz="3500" dirty="0">
                <a:latin typeface=".VnArial Narrow" pitchFamily="34" charset="0"/>
              </a:rPr>
              <a:t>Riders' Club </a:t>
            </a:r>
            <a:r>
              <a:rPr lang="en-US" sz="3500" dirty="0" smtClean="0">
                <a:latin typeface=".VnArial Narrow" pitchFamily="34" charset="0"/>
              </a:rPr>
              <a:t>every </a:t>
            </a:r>
            <a:r>
              <a:rPr lang="en-US" sz="3500" dirty="0">
                <a:latin typeface=".VnArial Narrow" pitchFamily="34" charset="0"/>
              </a:rPr>
              <a:t>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</a:t>
            </a:r>
            <a:r>
              <a:rPr lang="en-GB" sz="3600" b="1" dirty="0" smtClean="0">
                <a:solidFill>
                  <a:srgbClr val="FF0000"/>
                </a:solidFill>
                <a:latin typeface=".VnArial Narrow" pitchFamily="34" charset="0"/>
              </a:rPr>
              <a:t>False)</a:t>
            </a:r>
            <a:endParaRPr lang="en-GB" sz="3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2281" y="354904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</a:t>
            </a:r>
            <a:r>
              <a:rPr lang="en-US" sz="8500" dirty="0" smtClean="0">
                <a:solidFill>
                  <a:srgbClr val="000000"/>
                </a:solidFill>
                <a:latin typeface="TAN Jambore"/>
              </a:rPr>
              <a:t>who……</a:t>
            </a:r>
            <a:endParaRPr lang="en-US" sz="8500" dirty="0">
              <a:solidFill>
                <a:srgbClr val="000000"/>
              </a:solidFill>
              <a:latin typeface="TAN Jambore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Book-Antiqua" pitchFamily="34" charset="0"/>
              </a:rPr>
              <a:t>5. Find </a:t>
            </a:r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:a16="http://schemas.microsoft.com/office/drawing/2014/main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:a16="http://schemas.microsoft.com/office/drawing/2014/main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GB" sz="4000" b="1" dirty="0" smtClean="0">
                <a:latin typeface=".VnBook-Antiqua" pitchFamily="34" charset="0"/>
              </a:rPr>
              <a:t>Learn by heart vocab.</a:t>
            </a:r>
            <a:endParaRPr lang="en-GB" sz="4000" b="1" dirty="0">
              <a:latin typeface=".VnBook-Antiqua" pitchFamily="34" charset="0"/>
            </a:endParaRP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</a:t>
            </a:r>
            <a:r>
              <a:rPr lang="en-US" sz="4000" b="1" dirty="0" smtClean="0">
                <a:latin typeface=".VnBook-Antiqua" pitchFamily="34" charset="0"/>
              </a:rPr>
              <a:t>2 </a:t>
            </a:r>
            <a:r>
              <a:rPr lang="en-US" sz="4000" b="1" dirty="0">
                <a:latin typeface=".VnBook-Antiqua" pitchFamily="34" charset="0"/>
              </a:rPr>
              <a:t>( </a:t>
            </a:r>
            <a:r>
              <a:rPr lang="en-US" sz="4000" b="1" dirty="0" smtClean="0">
                <a:latin typeface=".VnBook-Antiqua" pitchFamily="34" charset="0"/>
              </a:rPr>
              <a:t>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881" y="9144000"/>
            <a:ext cx="2409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rgbClr val="7030A0"/>
                </a:solidFill>
              </a:rPr>
              <a:t>Mrs Thu Ba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bears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dollhouses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* Checking new words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:a16="http://schemas.microsoft.com/office/drawing/2014/main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:a16="http://schemas.microsoft.com/office/drawing/2014/main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:a16="http://schemas.microsoft.com/office/drawing/2014/main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:a16="http://schemas.microsoft.com/office/drawing/2014/main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:a16="http://schemas.microsoft.com/office/drawing/2014/main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:a16="http://schemas.microsoft.com/office/drawing/2014/main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:a16="http://schemas.microsoft.com/office/drawing/2014/main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:a16="http://schemas.microsoft.com/office/drawing/2014/main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:a16="http://schemas.microsoft.com/office/drawing/2014/main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1607</TotalTime>
  <Words>1183</Words>
  <Application>Microsoft Office PowerPoint</Application>
  <PresentationFormat>Custom</PresentationFormat>
  <Paragraphs>232</Paragraphs>
  <Slides>29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Microsoft JhengHei</vt:lpstr>
      <vt:lpstr>.VnArial Narrow</vt:lpstr>
      <vt:lpstr>.VnBlack</vt:lpstr>
      <vt:lpstr>.VnBook-Antiqua</vt:lpstr>
      <vt:lpstr>Arial</vt:lpstr>
      <vt:lpstr>Calibri</vt:lpstr>
      <vt:lpstr>Lucida Sans Unicode</vt:lpstr>
      <vt:lpstr>Montserrat</vt:lpstr>
      <vt:lpstr>Montserrat Black</vt:lpstr>
      <vt:lpstr>Montserrat Medium</vt:lpstr>
      <vt:lpstr>OpenSans</vt:lpstr>
      <vt:lpstr>OpenSansBold</vt:lpstr>
      <vt:lpstr>Showcard Gothic</vt:lpstr>
      <vt:lpstr>TAN Jambore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ABC</cp:lastModifiedBy>
  <cp:revision>34</cp:revision>
  <dcterms:created xsi:type="dcterms:W3CDTF">2022-05-28T03:40:58Z</dcterms:created>
  <dcterms:modified xsi:type="dcterms:W3CDTF">2025-12-13T13:11:45Z</dcterms:modified>
</cp:coreProperties>
</file>