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 autoAdjust="0"/>
    <p:restoredTop sz="94671"/>
  </p:normalViewPr>
  <p:slideViewPr>
    <p:cSldViewPr snapToGrid="0" showGuides="1">
      <p:cViewPr varScale="1">
        <p:scale>
          <a:sx n="66" d="100"/>
          <a:sy n="66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638" y="2395368"/>
            <a:ext cx="6368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92638" y="12586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45423" y="11560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2292129"/>
            <a:ext cx="4350774" cy="31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Name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105902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.VnBahamasBH" pitchFamily="34" charset="0"/>
              </a:rPr>
              <a:t>LESSON </a:t>
            </a:r>
            <a:r>
              <a:rPr lang="en-US" sz="3200" b="1" dirty="0" smtClean="0">
                <a:solidFill>
                  <a:srgbClr val="048DA4"/>
                </a:solidFill>
                <a:latin typeface=".VnBahamasBH" pitchFamily="34" charset="0"/>
              </a:rPr>
              <a:t>6:  SKILL 1</a:t>
            </a:r>
            <a:endParaRPr lang="en-US" sz="3200" b="1" dirty="0">
              <a:solidFill>
                <a:srgbClr val="048DA4"/>
              </a:solidFill>
              <a:latin typeface=".VnBahamasB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LISTENING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WRITING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decorate</a:t>
            </a:r>
            <a:r>
              <a:rPr lang="en-US" sz="3600" dirty="0" smtClean="0"/>
              <a:t> </a:t>
            </a:r>
            <a:r>
              <a:rPr lang="en-US" sz="3600" b="1" dirty="0" smtClean="0">
                <a:cs typeface="Calibri" panose="020F0502020204030204" pitchFamily="34" charset="0"/>
              </a:rPr>
              <a:t>(v)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 smtClean="0">
                <a:solidFill>
                  <a:srgbClr val="0FB7BD"/>
                </a:solidFill>
              </a:rPr>
              <a:t>/: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 dirty="0" smtClean="0">
                <a:solidFill>
                  <a:srgbClr val="0FB7BD"/>
                </a:solidFill>
              </a:rPr>
              <a:t>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785973" y="1962833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</a:t>
            </a:r>
            <a:r>
              <a:rPr lang="en-US" sz="2800" dirty="0"/>
              <a:t>you think it is a good hobby? Why or why not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4621" y="2672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 smtClean="0">
                <a:solidFill>
                  <a:srgbClr val="FF0000"/>
                </a:solidFill>
              </a:rPr>
              <a:t>In </a:t>
            </a:r>
            <a:r>
              <a:rPr lang="en-GB" sz="2400" b="1" i="1" dirty="0">
                <a:solidFill>
                  <a:srgbClr val="FF0000"/>
                </a:solidFill>
              </a:rPr>
              <a:t>the picture, I can see two girls. They build a dollhouse. In my opinion, their hobby is </a:t>
            </a:r>
            <a:r>
              <a:rPr lang="en-GB" sz="2400" b="1" i="1" dirty="0" smtClean="0">
                <a:solidFill>
                  <a:srgbClr val="FF0000"/>
                </a:solidFill>
              </a:rPr>
              <a:t>building dollhouse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717" y="5182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Because it develops your creativity. It also makes you more patient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244900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99" y="2077040"/>
            <a:ext cx="115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99" y="3665600"/>
            <a:ext cx="130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8385" y="5198196"/>
            <a:ext cx="44957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flowers, </a:t>
            </a:r>
            <a:r>
              <a:rPr lang="en-GB" sz="2400" b="1" dirty="0" smtClean="0">
                <a:solidFill>
                  <a:srgbClr val="FF0000"/>
                </a:solidFill>
              </a:rPr>
              <a:t>vase, scissors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08030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develop creativity, </a:t>
            </a:r>
            <a:r>
              <a:rPr lang="en-GB" sz="2400" b="1" dirty="0" smtClean="0">
                <a:solidFill>
                  <a:srgbClr val="FF0000"/>
                </a:solidFill>
              </a:rPr>
              <a:t>to </a:t>
            </a:r>
            <a:r>
              <a:rPr lang="en-GB" sz="2400" b="1" dirty="0">
                <a:solidFill>
                  <a:srgbClr val="FF0000"/>
                </a:solidFill>
              </a:rPr>
              <a:t>be more patient.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987" y="989186"/>
            <a:ext cx="8146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* </a:t>
            </a:r>
            <a:r>
              <a:rPr lang="en-GB" sz="2800" b="1" u="sng" dirty="0" smtClean="0">
                <a:solidFill>
                  <a:srgbClr val="FF0000"/>
                </a:solidFill>
              </a:rPr>
              <a:t>Example:</a:t>
            </a:r>
            <a:endParaRPr lang="en-GB" sz="2800" b="1" u="sng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1. My hobby: </a:t>
            </a:r>
            <a:r>
              <a:rPr lang="en-GB" sz="2800" b="1" dirty="0">
                <a:solidFill>
                  <a:srgbClr val="FF0000"/>
                </a:solidFill>
              </a:rPr>
              <a:t>Arranging </a:t>
            </a:r>
            <a:r>
              <a:rPr lang="en-GB" sz="2800" b="1" dirty="0" smtClean="0">
                <a:solidFill>
                  <a:srgbClr val="FF0000"/>
                </a:solidFill>
              </a:rPr>
              <a:t>flowers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2. Started: </a:t>
            </a:r>
            <a:r>
              <a:rPr lang="en-GB" sz="2800" b="1" dirty="0">
                <a:solidFill>
                  <a:srgbClr val="FF0000"/>
                </a:solidFill>
              </a:rPr>
              <a:t>3 years </a:t>
            </a:r>
            <a:r>
              <a:rPr lang="en-GB" sz="2800" b="1" dirty="0" smtClean="0">
                <a:solidFill>
                  <a:srgbClr val="FF0000"/>
                </a:solidFill>
              </a:rPr>
              <a:t>ago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3. I share my hobby with: </a:t>
            </a:r>
            <a:r>
              <a:rPr lang="en-GB" sz="2800" b="1" dirty="0">
                <a:solidFill>
                  <a:srgbClr val="FF0000"/>
                </a:solidFill>
              </a:rPr>
              <a:t>my </a:t>
            </a:r>
            <a:r>
              <a:rPr lang="en-GB" sz="2800" b="1" dirty="0" smtClean="0">
                <a:solidFill>
                  <a:srgbClr val="FF0000"/>
                </a:solidFill>
              </a:rPr>
              <a:t>mom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4. To do my hobby I need: </a:t>
            </a:r>
            <a:r>
              <a:rPr lang="en-GB" sz="2800" b="1" dirty="0">
                <a:solidFill>
                  <a:srgbClr val="FF0000"/>
                </a:solidFill>
              </a:rPr>
              <a:t>flowers, vase, </a:t>
            </a:r>
            <a:r>
              <a:rPr lang="en-GB" sz="2800" b="1" dirty="0" smtClean="0">
                <a:solidFill>
                  <a:srgbClr val="FF0000"/>
                </a:solidFill>
              </a:rPr>
              <a:t>scissors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5. Benefits: </a:t>
            </a:r>
            <a:r>
              <a:rPr lang="en-GB" sz="2800" b="1" dirty="0">
                <a:solidFill>
                  <a:srgbClr val="FF0000"/>
                </a:solidFill>
              </a:rPr>
              <a:t>develop creativity, to be more patient.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614</Words>
  <Application>Microsoft Office PowerPoint</Application>
  <PresentationFormat>Widescreen</PresentationFormat>
  <Paragraphs>92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.VnBahamasBH</vt:lpstr>
      <vt:lpstr>.VnBlackH</vt:lpstr>
      <vt:lpstr>.VnVogue</vt:lpstr>
      <vt:lpstr>Aachen</vt:lpstr>
      <vt:lpstr>Arial</vt:lpstr>
      <vt:lpstr>Calibri</vt:lpstr>
      <vt:lpstr>Calibri (Body)</vt:lpstr>
      <vt:lpstr>Calibri Light</vt:lpstr>
      <vt:lpstr>ChronicaPro-Book</vt:lpstr>
      <vt:lpstr>ChronicaProBookIt</vt:lpstr>
      <vt:lpstr>Montserrat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215</cp:revision>
  <dcterms:created xsi:type="dcterms:W3CDTF">2020-12-09T02:04:09Z</dcterms:created>
  <dcterms:modified xsi:type="dcterms:W3CDTF">2025-12-13T13:13:02Z</dcterms:modified>
</cp:coreProperties>
</file>