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5" r:id="rId2"/>
    <p:sldId id="370" r:id="rId3"/>
    <p:sldId id="371" r:id="rId4"/>
    <p:sldId id="372" r:id="rId5"/>
    <p:sldId id="376" r:id="rId6"/>
    <p:sldId id="378" r:id="rId7"/>
    <p:sldId id="379" r:id="rId8"/>
    <p:sldId id="384" r:id="rId9"/>
    <p:sldId id="385" r:id="rId10"/>
    <p:sldId id="380" r:id="rId11"/>
    <p:sldId id="381" r:id="rId12"/>
    <p:sldId id="382" r:id="rId13"/>
    <p:sldId id="377" r:id="rId14"/>
    <p:sldId id="373" r:id="rId15"/>
    <p:sldId id="374" r:id="rId16"/>
    <p:sldId id="335" r:id="rId17"/>
    <p:sldId id="351" r:id="rId18"/>
    <p:sldId id="357" r:id="rId19"/>
    <p:sldId id="354" r:id="rId20"/>
    <p:sldId id="314" r:id="rId21"/>
    <p:sldId id="367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BB040"/>
    <a:srgbClr val="F8D8F0"/>
    <a:srgbClr val="F3BFE5"/>
    <a:srgbClr val="E8488D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6" d="100"/>
          <a:sy n="66" d="100"/>
        </p:scale>
        <p:origin x="9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7.gif"/><Relationship Id="rId9" Type="http://schemas.openxmlformats.org/officeDocument/2006/relationships/audio" Target="../media/audio1.wav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800" dirty="0" smtClean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2659543" y="2418756"/>
            <a:ext cx="29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7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6896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480349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 hobby is </a:t>
            </a:r>
            <a:r>
              <a:rPr lang="en-US" sz="2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2831875" y="2190797"/>
            <a:ext cx="289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9255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 smtClean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3200" i="0" dirty="0">
                <a:effectLst/>
                <a:latin typeface="ChronicaPro-Bold"/>
              </a:rPr>
              <a:t>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plays football with his friends every day.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4718805" y="2596042"/>
            <a:ext cx="333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  <a:endParaRPr lang="en-US" sz="24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469710" y="1779657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242069" y="232555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14299" y="2871445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17469" y="342327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373711" y="4498656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42" y="144731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05894" y="1687160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673" y="1952917"/>
            <a:ext cx="64942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1. I like playing volleyball.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.VnArial Narrow" pitchFamily="34" charset="0"/>
              </a:rPr>
              <a:t>2</a:t>
            </a: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. My dad enjoys reading books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3. My mom doesn’t like gardening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4. My grandmother loves cooking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5. My grandfather hates making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0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6013" y="108581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98" y="983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971" y="1126754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07315" y="1691059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9435116" y="1843735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1174775" y="3174435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6633660" y="3137381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1451583" y="3802406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2438903" y="5119690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7471749" y="449682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6589056" y="512511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3809592" y="5794312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3221" y="11267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06" y="10241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612" y="1167695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74523" y="1732000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dirty="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town</a:t>
            </a:r>
            <a:r>
              <a:rPr lang="en-US" sz="26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78612" y="2292153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run through your home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1025827" y="2723593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river doesn’t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does not run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home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78611" y="3745411"/>
            <a:ext cx="788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drawing class start at 8 a.m. every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78612" y="4137513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drawing class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every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78612" y="5147018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enjoy collecting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1025827" y="555304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collecting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9852" y="967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8652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43" y="1008800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1042458" y="1785687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402613" y="2518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every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402613" y="3165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 not do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402613" y="43808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402612" y="5027628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/>
            </a:r>
            <a:b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>easy-to-do </a:t>
            </a: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3362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WARM-UP</a:t>
            </a:r>
            <a:endParaRPr lang="en-US" sz="32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2449585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892934" y="4180348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7" y="110784"/>
            <a:ext cx="2952171" cy="21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lay 3"/>
          <p:cNvSpPr/>
          <p:nvPr/>
        </p:nvSpPr>
        <p:spPr>
          <a:xfrm>
            <a:off x="4916" y="1799303"/>
            <a:ext cx="5643716" cy="3701845"/>
          </a:xfrm>
          <a:prstGeom prst="flowChartDelay">
            <a:avLst/>
          </a:prstGeom>
          <a:noFill/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822" y="2957423"/>
            <a:ext cx="5136732" cy="175431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dirty="0"/>
              <a:t>* Game:</a:t>
            </a:r>
            <a:endParaRPr lang="en-US" sz="5400" dirty="0"/>
          </a:p>
          <a:p>
            <a:pPr algn="ctr"/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</a:t>
            </a:r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faster?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705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ahamasB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.VnBahamasB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456" y="2264328"/>
            <a:ext cx="1074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Prepare </a:t>
            </a:r>
            <a:r>
              <a:rPr lang="en-US" sz="3200" dirty="0"/>
              <a:t>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>- Prepare Unit </a:t>
            </a:r>
            <a:r>
              <a:rPr lang="en-US" sz="3200" b="1" dirty="0">
                <a:solidFill>
                  <a:schemeClr val="accent2"/>
                </a:solidFill>
              </a:rPr>
              <a:t>2: 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Lesson 1: Getting started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3" y="3967316"/>
            <a:ext cx="4190493" cy="2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63" y="159479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89261" y="1838712"/>
            <a:ext cx="7541090" cy="635340"/>
          </a:xfrm>
          <a:prstGeom prst="roundRect">
            <a:avLst>
              <a:gd name="adj" fmla="val 426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2" y="1472405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865" y="1880419"/>
            <a:ext cx="695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5" y="216463"/>
            <a:ext cx="999523" cy="848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8524" y="267205"/>
            <a:ext cx="19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752" y="274009"/>
            <a:ext cx="40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Myriad Pro" pitchFamily="34" charset="0"/>
              </a:rPr>
              <a:t>HOBBIES</a:t>
            </a:r>
            <a:endParaRPr 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0832" y="234274"/>
            <a:ext cx="93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  <a:endParaRPr lang="en-US" sz="24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06529" y="5427406"/>
            <a:ext cx="4778477" cy="79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Game: 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?</a:t>
            </a:r>
            <a:r>
              <a:rPr lang="en-GB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412956"/>
            <a:ext cx="7270001" cy="5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3180219"/>
            <a:ext cx="127533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4" y="3980339"/>
            <a:ext cx="1311287" cy="9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35926"/>
            <a:ext cx="14234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32" y="132807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4" y="2743199"/>
            <a:ext cx="1089031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0" y="914401"/>
            <a:ext cx="1022523" cy="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98811" y="3440589"/>
            <a:ext cx="756555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66953" y="1515306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914988" y="160420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27648" y="2958246"/>
            <a:ext cx="767773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50025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5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755366" y="4299157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116868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388720" y="144481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16" action="ppaction://hlinksldjump"/>
          </p:cNvPr>
          <p:cNvSpPr/>
          <p:nvPr/>
        </p:nvSpPr>
        <p:spPr>
          <a:xfrm>
            <a:off x="8480322" y="6247939"/>
            <a:ext cx="941031" cy="610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701569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</a:t>
            </a:r>
            <a:endParaRPr lang="en-US" sz="32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My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2762088" y="2609509"/>
            <a:ext cx="3171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831153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340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314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5126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465601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 smtClean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32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</a:t>
            </a:r>
            <a:endParaRPr lang="en-US" sz="32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Her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2743385" y="2319475"/>
            <a:ext cx="257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12308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56555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3222</TotalTime>
  <Words>707</Words>
  <Application>Microsoft Office PowerPoint</Application>
  <PresentationFormat>Widescreen</PresentationFormat>
  <Paragraphs>135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.VnArial Narrow</vt:lpstr>
      <vt:lpstr>.VnBahamasB</vt:lpstr>
      <vt:lpstr>.VnBlack</vt:lpstr>
      <vt:lpstr>Arial</vt:lpstr>
      <vt:lpstr>Calibri</vt:lpstr>
      <vt:lpstr>Calibri Light</vt:lpstr>
      <vt:lpstr>ChronicaPro-Bold</vt:lpstr>
      <vt:lpstr>ChronicaPro-Book</vt:lpstr>
      <vt:lpstr>Myriad Pro</vt:lpstr>
      <vt:lpstr>Stencil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194</cp:revision>
  <dcterms:created xsi:type="dcterms:W3CDTF">2020-12-09T02:04:09Z</dcterms:created>
  <dcterms:modified xsi:type="dcterms:W3CDTF">2025-12-13T13:13:16Z</dcterms:modified>
</cp:coreProperties>
</file>