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2.xml" ContentType="application/vnd.openxmlformats-officedocument.themeOverride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3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4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5.xml" ContentType="application/vnd.openxmlformats-officedocument.themeOverride+xml"/>
  <Override PartName="/ppt/notesSlides/notesSlide25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6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7.xml" ContentType="application/vnd.openxmlformats-officedocument.themeOverride+xml"/>
  <Override PartName="/ppt/notesSlides/notesSlide28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8.xml" ContentType="application/vnd.openxmlformats-officedocument.themeOverride+xml"/>
  <Override PartName="/ppt/notesSlides/notesSlide29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9.xml" ContentType="application/vnd.openxmlformats-officedocument.themeOverride+xml"/>
  <Override PartName="/ppt/notesSlides/notesSlide30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33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34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35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36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37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38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1"/>
  </p:notesMasterIdLst>
  <p:sldIdLst>
    <p:sldId id="272" r:id="rId2"/>
    <p:sldId id="390" r:id="rId3"/>
    <p:sldId id="355" r:id="rId4"/>
    <p:sldId id="365" r:id="rId5"/>
    <p:sldId id="373" r:id="rId6"/>
    <p:sldId id="366" r:id="rId7"/>
    <p:sldId id="375" r:id="rId8"/>
    <p:sldId id="399" r:id="rId9"/>
    <p:sldId id="400" r:id="rId10"/>
    <p:sldId id="275" r:id="rId11"/>
    <p:sldId id="401" r:id="rId12"/>
    <p:sldId id="356" r:id="rId13"/>
    <p:sldId id="367" r:id="rId14"/>
    <p:sldId id="369" r:id="rId15"/>
    <p:sldId id="370" r:id="rId16"/>
    <p:sldId id="371" r:id="rId17"/>
    <p:sldId id="376" r:id="rId18"/>
    <p:sldId id="377" r:id="rId19"/>
    <p:sldId id="372" r:id="rId20"/>
    <p:sldId id="379" r:id="rId21"/>
    <p:sldId id="380" r:id="rId22"/>
    <p:sldId id="381" r:id="rId23"/>
    <p:sldId id="382" r:id="rId24"/>
    <p:sldId id="383" r:id="rId25"/>
    <p:sldId id="402" r:id="rId26"/>
    <p:sldId id="384" r:id="rId27"/>
    <p:sldId id="385" r:id="rId28"/>
    <p:sldId id="386" r:id="rId29"/>
    <p:sldId id="387" r:id="rId30"/>
    <p:sldId id="389" r:id="rId31"/>
    <p:sldId id="388" r:id="rId32"/>
    <p:sldId id="391" r:id="rId33"/>
    <p:sldId id="392" r:id="rId34"/>
    <p:sldId id="395" r:id="rId35"/>
    <p:sldId id="396" r:id="rId36"/>
    <p:sldId id="403" r:id="rId37"/>
    <p:sldId id="404" r:id="rId38"/>
    <p:sldId id="405" r:id="rId39"/>
    <p:sldId id="397" r:id="rId40"/>
  </p:sldIdLst>
  <p:sldSz cx="12192000" cy="6858000"/>
  <p:notesSz cx="6858000" cy="9144000"/>
  <p:embeddedFontLst>
    <p:embeddedFont>
      <p:font typeface="#9Slide02 Noi dung dai" panose="020B0604020202020204" charset="0"/>
      <p:regular r:id="rId42"/>
    </p:embeddedFont>
    <p:embeddedFont>
      <p:font typeface="#9Slide03 Neutra" panose="020B0604020202020204" charset="0"/>
      <p:regular r:id="rId43"/>
    </p:embeddedFont>
    <p:embeddedFont>
      <p:font typeface="#9Slide03 SVNAvo" panose="02040603050506020204" charset="0"/>
      <p:regular r:id="rId44"/>
    </p:embeddedFont>
    <p:embeddedFont>
      <p:font typeface="#9Slide03 SVNJustice League" panose="02000500000000000000" charset="0"/>
      <p:regular r:id="rId45"/>
    </p:embeddedFont>
    <p:embeddedFont>
      <p:font typeface="Aptos" panose="020B0604020202020204" charset="0"/>
      <p:regular r:id="rId46"/>
    </p:embeddedFont>
    <p:embeddedFont>
      <p:font typeface="Nunito Sans" panose="020B0604020202020204" charset="0"/>
      <p:regular r:id="rId47"/>
      <p:bold r:id="rId48"/>
    </p:embeddedFont>
    <p:embeddedFont>
      <p:font typeface="PT Sans" panose="020B0604020202020204" charset="0"/>
      <p:regular r:id="rId49"/>
    </p:embeddedFont>
  </p:embeddedFontLst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5420"/>
    <a:srgbClr val="371DA3"/>
    <a:srgbClr val="0430BC"/>
    <a:srgbClr val="2507B9"/>
    <a:srgbClr val="C00000"/>
    <a:srgbClr val="FFFFFF"/>
    <a:srgbClr val="FFFF00"/>
    <a:srgbClr val="7030A0"/>
    <a:srgbClr val="FF2607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1" autoAdjust="0"/>
    <p:restoredTop sz="94231" autoAdjust="0"/>
  </p:normalViewPr>
  <p:slideViewPr>
    <p:cSldViewPr snapToGrid="0">
      <p:cViewPr varScale="1">
        <p:scale>
          <a:sx n="72" d="100"/>
          <a:sy n="72" d="100"/>
        </p:scale>
        <p:origin x="4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6C-4265-B6CB-9C069F912EA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6C-4265-B6CB-9C069F912EA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6C-4265-B6CB-9C069F912EAB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6C-4265-B6CB-9C069F912EAB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06C-4265-B6CB-9C069F912EAB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48</c:v>
                </c:pt>
                <c:pt idx="1">
                  <c:v>28</c:v>
                </c:pt>
                <c:pt idx="2">
                  <c:v>2</c:v>
                </c:pt>
                <c:pt idx="3">
                  <c:v>2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06C-4265-B6CB-9C069F912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05-4236-A7EE-0505CE2C163D}"/>
              </c:ext>
            </c:extLst>
          </c:dPt>
          <c:dPt>
            <c:idx val="1"/>
            <c:bubble3D val="0"/>
            <c:spPr>
              <a:solidFill>
                <a:schemeClr val="accent3">
                  <a:alpha val="70000"/>
                </a:schemeClr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05-4236-A7EE-0505CE2C163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05-4236-A7EE-0505CE2C163D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05-4236-A7EE-0505CE2C163D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10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05-4236-A7EE-0505CE2C16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82-4696-8BC0-D0D9F7518019}"/>
              </c:ext>
            </c:extLst>
          </c:dPt>
          <c:dPt>
            <c:idx val="1"/>
            <c:bubble3D val="0"/>
            <c:spPr>
              <a:solidFill>
                <a:schemeClr val="accent3">
                  <a:alpha val="70000"/>
                </a:schemeClr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82-4696-8BC0-D0D9F7518019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82-4696-8BC0-D0D9F7518019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82-4696-8BC0-D0D9F7518019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10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82-4696-8BC0-D0D9F7518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4804071843019"/>
          <c:y val="4.2818663420172161E-2"/>
          <c:w val="0.64259229858061717"/>
          <c:h val="0.7430880194789670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0E-494F-B2BF-BC0ACB4A0366}"/>
              </c:ext>
            </c:extLst>
          </c:dPt>
          <c:dPt>
            <c:idx val="1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60E-494F-B2BF-BC0ACB4A0366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0E-494F-B2BF-BC0ACB4A0366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60E-494F-B2BF-BC0ACB4A0366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16.7</c:v>
                </c:pt>
                <c:pt idx="1">
                  <c:v>25</c:v>
                </c:pt>
                <c:pt idx="2">
                  <c:v>33.299999999999997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0E-494F-B2BF-BC0ACB4A03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4804071843019"/>
          <c:y val="4.2818663420172161E-2"/>
          <c:w val="0.64259229858061717"/>
          <c:h val="0.7430880194789670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98-4ACB-B0F6-908C0395A4BF}"/>
              </c:ext>
            </c:extLst>
          </c:dPt>
          <c:dPt>
            <c:idx val="1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98-4ACB-B0F6-908C0395A4BF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698-4ACB-B0F6-908C0395A4BF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698-4ACB-B0F6-908C0395A4BF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16.7</c:v>
                </c:pt>
                <c:pt idx="1">
                  <c:v>25</c:v>
                </c:pt>
                <c:pt idx="2">
                  <c:v>33.299999999999997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98-4ACB-B0F6-908C0395A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4804071843019"/>
          <c:y val="4.2818663420172161E-2"/>
          <c:w val="0.64259229858061717"/>
          <c:h val="0.7430880194789670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98-4ACB-B0F6-908C0395A4BF}"/>
              </c:ext>
            </c:extLst>
          </c:dPt>
          <c:dPt>
            <c:idx val="1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98-4ACB-B0F6-908C0395A4BF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698-4ACB-B0F6-908C0395A4BF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698-4ACB-B0F6-908C0395A4BF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16.7</c:v>
                </c:pt>
                <c:pt idx="1">
                  <c:v>25</c:v>
                </c:pt>
                <c:pt idx="2">
                  <c:v>33.299999999999997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98-4ACB-B0F6-908C0395A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4804071843019"/>
          <c:y val="4.2818663420172161E-2"/>
          <c:w val="0.64259229858061717"/>
          <c:h val="0.7430880194789670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7B0-4895-9351-15713C1C0303}"/>
              </c:ext>
            </c:extLst>
          </c:dPt>
          <c:dPt>
            <c:idx val="1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7B0-4895-9351-15713C1C0303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7B0-4895-9351-15713C1C0303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7B0-4895-9351-15713C1C030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16.7</c:v>
                </c:pt>
                <c:pt idx="1">
                  <c:v>25</c:v>
                </c:pt>
                <c:pt idx="2">
                  <c:v>33.299999999999997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7B0-4895-9351-15713C1C0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002060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E3-4762-9C05-925AF01CCD44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E3-4762-9C05-925AF01CCD44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1E3-4762-9C05-925AF01CCD44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1E3-4762-9C05-925AF01CCD44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1E3-4762-9C05-925AF01CCD44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1E3-4762-9C05-925AF01CCD44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1E3-4762-9C05-925AF01CCD44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1E3-4762-9C05-925AF01CCD44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1E3-4762-9C05-925AF01CCD44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1E3-4762-9C05-925AF01CCD44}"/>
              </c:ext>
            </c:extLst>
          </c:dPt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1E3-4762-9C05-925AF01CC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002060"/>
              </a:solidFill>
            </a:ln>
          </c:spPr>
          <c:dPt>
            <c:idx val="0"/>
            <c:bubble3D val="0"/>
            <c:spPr>
              <a:solidFill>
                <a:srgbClr val="48CFAD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33-4802-BAAB-47FF6CFECB06}"/>
              </c:ext>
            </c:extLst>
          </c:dPt>
          <c:dPt>
            <c:idx val="1"/>
            <c:bubble3D val="0"/>
            <c:spPr>
              <a:solidFill>
                <a:srgbClr val="48CFAD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33-4802-BAAB-47FF6CFECB06}"/>
              </c:ext>
            </c:extLst>
          </c:dPt>
          <c:dPt>
            <c:idx val="2"/>
            <c:bubble3D val="0"/>
            <c:spPr>
              <a:solidFill>
                <a:srgbClr val="48CFAD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33-4802-BAAB-47FF6CFECB06}"/>
              </c:ext>
            </c:extLst>
          </c:dPt>
          <c:dPt>
            <c:idx val="3"/>
            <c:bubble3D val="0"/>
            <c:spPr>
              <a:solidFill>
                <a:srgbClr val="48CFAD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F33-4802-BAAB-47FF6CFECB06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F33-4802-BAAB-47FF6CFECB06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F33-4802-BAAB-47FF6CFECB06}"/>
              </c:ext>
            </c:extLst>
          </c:dPt>
          <c:dPt>
            <c:idx val="6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F33-4802-BAAB-47FF6CFECB06}"/>
              </c:ext>
            </c:extLst>
          </c:dPt>
          <c:dPt>
            <c:idx val="7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F33-4802-BAAB-47FF6CFECB06}"/>
              </c:ext>
            </c:extLst>
          </c:dPt>
          <c:dPt>
            <c:idx val="8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F33-4802-BAAB-47FF6CFECB06}"/>
              </c:ext>
            </c:extLst>
          </c:dPt>
          <c:dPt>
            <c:idx val="9"/>
            <c:bubble3D val="0"/>
            <c:spPr>
              <a:solidFill>
                <a:srgbClr val="FFC000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F33-4802-BAAB-47FF6CFECB06}"/>
              </c:ext>
            </c:extLst>
          </c:dPt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F33-4802-BAAB-47FF6CFECB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/>
            </a:solidFill>
            <a:ln w="3175">
              <a:solidFill>
                <a:srgbClr val="002060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3175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D7-443D-9760-CDA5279DF21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3175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D7-443D-9760-CDA5279DF21D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3175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D7-443D-9760-CDA5279DF21D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3175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7D7-443D-9760-CDA5279DF21D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3175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7D7-443D-9760-CDA5279DF21D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3175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7D7-443D-9760-CDA5279DF21D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3175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7D7-443D-9760-CDA5279DF21D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3175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7D7-443D-9760-CDA5279DF21D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3175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7D7-443D-9760-CDA5279DF21D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3175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7D7-443D-9760-CDA5279DF21D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3175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7D7-443D-9760-CDA5279DF21D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3175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7D7-443D-9760-CDA5279DF21D}"/>
              </c:ext>
            </c:extLst>
          </c:dPt>
          <c:dPt>
            <c:idx val="12"/>
            <c:bubble3D val="0"/>
            <c:spPr>
              <a:solidFill>
                <a:schemeClr val="bg1"/>
              </a:solidFill>
              <a:ln w="3175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D7D7-443D-9760-CDA5279DF21D}"/>
              </c:ext>
            </c:extLst>
          </c:dPt>
          <c:dPt>
            <c:idx val="13"/>
            <c:bubble3D val="0"/>
            <c:spPr>
              <a:solidFill>
                <a:schemeClr val="bg1"/>
              </a:solidFill>
              <a:ln w="3175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D7D7-443D-9760-CDA5279DF21D}"/>
              </c:ext>
            </c:extLst>
          </c:dPt>
          <c:dPt>
            <c:idx val="14"/>
            <c:bubble3D val="0"/>
            <c:spPr>
              <a:solidFill>
                <a:schemeClr val="bg1"/>
              </a:solidFill>
              <a:ln w="3175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D7D7-443D-9760-CDA5279DF21D}"/>
              </c:ext>
            </c:extLst>
          </c:dPt>
          <c:dPt>
            <c:idx val="15"/>
            <c:bubble3D val="0"/>
            <c:spPr>
              <a:solidFill>
                <a:schemeClr val="bg1"/>
              </a:solidFill>
              <a:ln w="3175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D7D7-443D-9760-CDA5279DF21D}"/>
              </c:ext>
            </c:extLst>
          </c:dPt>
          <c:dPt>
            <c:idx val="16"/>
            <c:bubble3D val="0"/>
            <c:spPr>
              <a:solidFill>
                <a:schemeClr val="bg1"/>
              </a:solidFill>
              <a:ln w="3175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D7D7-443D-9760-CDA5279DF21D}"/>
              </c:ext>
            </c:extLst>
          </c:dPt>
          <c:dPt>
            <c:idx val="17"/>
            <c:bubble3D val="0"/>
            <c:spPr>
              <a:solidFill>
                <a:schemeClr val="bg1"/>
              </a:solidFill>
              <a:ln w="3175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D7D7-443D-9760-CDA5279DF21D}"/>
              </c:ext>
            </c:extLst>
          </c:dPt>
          <c:dPt>
            <c:idx val="18"/>
            <c:bubble3D val="0"/>
            <c:spPr>
              <a:solidFill>
                <a:schemeClr val="bg1"/>
              </a:solidFill>
              <a:ln w="3175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D7D7-443D-9760-CDA5279DF21D}"/>
              </c:ext>
            </c:extLst>
          </c:dPt>
          <c:dPt>
            <c:idx val="19"/>
            <c:bubble3D val="0"/>
            <c:spPr>
              <a:solidFill>
                <a:schemeClr val="bg1"/>
              </a:solidFill>
              <a:ln w="3175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D7D7-443D-9760-CDA5279DF21D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D7D7-443D-9760-CDA5279DF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/>
            </a:solidFill>
            <a:ln w="6350">
              <a:solidFill>
                <a:srgbClr val="002060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63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D7-443E-9ABD-37A7D4763AE7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63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D7-443E-9ABD-37A7D4763AE7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63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D7-443E-9ABD-37A7D4763AE7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63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0D7-443E-9ABD-37A7D4763AE7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63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0D7-443E-9ABD-37A7D4763AE7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 w="63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0D7-443E-9ABD-37A7D4763AE7}"/>
              </c:ext>
            </c:extLst>
          </c:dPt>
          <c:dPt>
            <c:idx val="6"/>
            <c:bubble3D val="0"/>
            <c:spPr>
              <a:solidFill>
                <a:srgbClr val="C00000"/>
              </a:solidFill>
              <a:ln w="63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0D7-443E-9ABD-37A7D4763AE7}"/>
              </c:ext>
            </c:extLst>
          </c:dPt>
          <c:dPt>
            <c:idx val="7"/>
            <c:bubble3D val="0"/>
            <c:spPr>
              <a:solidFill>
                <a:srgbClr val="C00000"/>
              </a:solidFill>
              <a:ln w="63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0D7-443E-9ABD-37A7D4763AE7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ln w="63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0D7-443E-9ABD-37A7D4763AE7}"/>
              </c:ext>
            </c:extLst>
          </c:dPt>
          <c:dPt>
            <c:idx val="9"/>
            <c:bubble3D val="0"/>
            <c:spPr>
              <a:solidFill>
                <a:srgbClr val="0070C0"/>
              </a:solidFill>
              <a:ln w="63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0D7-443E-9ABD-37A7D4763AE7}"/>
              </c:ext>
            </c:extLst>
          </c:dPt>
          <c:dPt>
            <c:idx val="10"/>
            <c:bubble3D val="0"/>
            <c:spPr>
              <a:solidFill>
                <a:srgbClr val="0070C0"/>
              </a:solidFill>
              <a:ln w="63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30D7-443E-9ABD-37A7D4763AE7}"/>
              </c:ext>
            </c:extLst>
          </c:dPt>
          <c:dPt>
            <c:idx val="11"/>
            <c:bubble3D val="0"/>
            <c:spPr>
              <a:solidFill>
                <a:srgbClr val="0070C0"/>
              </a:solidFill>
              <a:ln w="63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30D7-443E-9ABD-37A7D4763AE7}"/>
              </c:ext>
            </c:extLst>
          </c:dPt>
          <c:dPt>
            <c:idx val="12"/>
            <c:bubble3D val="0"/>
            <c:spPr>
              <a:solidFill>
                <a:srgbClr val="0070C0"/>
              </a:solidFill>
              <a:ln w="63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30D7-443E-9ABD-37A7D4763AE7}"/>
              </c:ext>
            </c:extLst>
          </c:dPt>
          <c:dPt>
            <c:idx val="13"/>
            <c:bubble3D val="0"/>
            <c:spPr>
              <a:solidFill>
                <a:srgbClr val="FFC000"/>
              </a:solidFill>
              <a:ln w="63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30D7-443E-9ABD-37A7D4763AE7}"/>
              </c:ext>
            </c:extLst>
          </c:dPt>
          <c:dPt>
            <c:idx val="14"/>
            <c:bubble3D val="0"/>
            <c:spPr>
              <a:solidFill>
                <a:srgbClr val="FFC000"/>
              </a:solidFill>
              <a:ln w="63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30D7-443E-9ABD-37A7D4763AE7}"/>
              </c:ext>
            </c:extLst>
          </c:dPt>
          <c:dPt>
            <c:idx val="15"/>
            <c:bubble3D val="0"/>
            <c:spPr>
              <a:solidFill>
                <a:srgbClr val="FFC000"/>
              </a:solidFill>
              <a:ln w="63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30D7-443E-9ABD-37A7D4763AE7}"/>
              </c:ext>
            </c:extLst>
          </c:dPt>
          <c:dPt>
            <c:idx val="16"/>
            <c:bubble3D val="0"/>
            <c:spPr>
              <a:solidFill>
                <a:srgbClr val="FFC000"/>
              </a:solidFill>
              <a:ln w="63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30D7-443E-9ABD-37A7D4763AE7}"/>
              </c:ext>
            </c:extLst>
          </c:dPt>
          <c:dPt>
            <c:idx val="17"/>
            <c:bubble3D val="0"/>
            <c:spPr>
              <a:solidFill>
                <a:srgbClr val="FFC000"/>
              </a:solidFill>
              <a:ln w="63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30D7-443E-9ABD-37A7D4763AE7}"/>
              </c:ext>
            </c:extLst>
          </c:dPt>
          <c:dPt>
            <c:idx val="18"/>
            <c:bubble3D val="0"/>
            <c:spPr>
              <a:solidFill>
                <a:srgbClr val="FFC000"/>
              </a:solidFill>
              <a:ln w="63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30D7-443E-9ABD-37A7D4763AE7}"/>
              </c:ext>
            </c:extLst>
          </c:dPt>
          <c:dPt>
            <c:idx val="19"/>
            <c:bubble3D val="0"/>
            <c:spPr>
              <a:solidFill>
                <a:srgbClr val="FFC000"/>
              </a:solidFill>
              <a:ln w="63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30D7-443E-9ABD-37A7D4763AE7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30D7-443E-9ABD-37A7D4763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A4-448C-A68F-9D207420C52A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A4-448C-A68F-9D207420C5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A4-448C-A68F-9D207420C52A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5A4-448C-A68F-9D207420C52A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5A4-448C-A68F-9D207420C52A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48</c:v>
                </c:pt>
                <c:pt idx="1">
                  <c:v>28</c:v>
                </c:pt>
                <c:pt idx="2">
                  <c:v>2</c:v>
                </c:pt>
                <c:pt idx="3">
                  <c:v>2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5A4-448C-A68F-9D207420C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263238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rgbClr val="26323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61-4EE6-AB61-09C69EC84DEB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rgbClr val="26323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61-4EE6-AB61-09C69EC84DEB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rgbClr val="26323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61-4EE6-AB61-09C69EC84D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rgbClr val="26323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61-4EE6-AB61-09C69EC84DEB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35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61-4EE6-AB61-09C69EC84D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263238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rgbClr val="26323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61-4EE6-AB61-09C69EC84DEB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rgbClr val="26323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61-4EE6-AB61-09C69EC84DEB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rgbClr val="26323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61-4EE6-AB61-09C69EC84D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rgbClr val="26323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61-4EE6-AB61-09C69EC84DEB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35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61-4EE6-AB61-09C69EC84D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Pt>
            <c:idx val="0"/>
            <c:bubble3D val="0"/>
            <c:spPr>
              <a:solidFill>
                <a:srgbClr val="81C89A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7E-431B-9E0C-6FBB98C0443A}"/>
              </c:ext>
            </c:extLst>
          </c:dPt>
          <c:dPt>
            <c:idx val="1"/>
            <c:bubble3D val="0"/>
            <c:spPr>
              <a:solidFill>
                <a:srgbClr val="F89679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7E-431B-9E0C-6FBB98C0443A}"/>
              </c:ext>
            </c:extLst>
          </c:dPt>
          <c:dPt>
            <c:idx val="2"/>
            <c:bubble3D val="0"/>
            <c:spPr>
              <a:solidFill>
                <a:srgbClr val="F3D16F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17E-431B-9E0C-6FBB98C0443A}"/>
              </c:ext>
            </c:extLst>
          </c:dPt>
          <c:dPt>
            <c:idx val="3"/>
            <c:bubble3D val="0"/>
            <c:spPr>
              <a:solidFill>
                <a:srgbClr val="7F65A6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17E-431B-9E0C-6FBB98C0443A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50</c:v>
                </c:pt>
                <c:pt idx="2">
                  <c:v>30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17E-431B-9E0C-6FBB98C044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Pt>
            <c:idx val="0"/>
            <c:bubble3D val="0"/>
            <c:spPr>
              <a:solidFill>
                <a:srgbClr val="81C89A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7E-431B-9E0C-6FBB98C0443A}"/>
              </c:ext>
            </c:extLst>
          </c:dPt>
          <c:dPt>
            <c:idx val="1"/>
            <c:bubble3D val="0"/>
            <c:spPr>
              <a:solidFill>
                <a:srgbClr val="F89679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7E-431B-9E0C-6FBB98C0443A}"/>
              </c:ext>
            </c:extLst>
          </c:dPt>
          <c:dPt>
            <c:idx val="2"/>
            <c:bubble3D val="0"/>
            <c:spPr>
              <a:solidFill>
                <a:srgbClr val="F3D16F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17E-431B-9E0C-6FBB98C0443A}"/>
              </c:ext>
            </c:extLst>
          </c:dPt>
          <c:dPt>
            <c:idx val="3"/>
            <c:bubble3D val="0"/>
            <c:spPr>
              <a:solidFill>
                <a:srgbClr val="7F65A6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17E-431B-9E0C-6FBB98C0443A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50</c:v>
                </c:pt>
                <c:pt idx="2">
                  <c:v>30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17E-431B-9E0C-6FBB98C044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Pt>
            <c:idx val="0"/>
            <c:bubble3D val="0"/>
            <c:spPr>
              <a:solidFill>
                <a:srgbClr val="81C89A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7E-431B-9E0C-6FBB98C0443A}"/>
              </c:ext>
            </c:extLst>
          </c:dPt>
          <c:dPt>
            <c:idx val="1"/>
            <c:bubble3D val="0"/>
            <c:spPr>
              <a:solidFill>
                <a:srgbClr val="F89679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7E-431B-9E0C-6FBB98C0443A}"/>
              </c:ext>
            </c:extLst>
          </c:dPt>
          <c:dPt>
            <c:idx val="2"/>
            <c:bubble3D val="0"/>
            <c:spPr>
              <a:solidFill>
                <a:srgbClr val="F3D16F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17E-431B-9E0C-6FBB98C0443A}"/>
              </c:ext>
            </c:extLst>
          </c:dPt>
          <c:dPt>
            <c:idx val="3"/>
            <c:bubble3D val="0"/>
            <c:spPr>
              <a:solidFill>
                <a:srgbClr val="7F65A6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17E-431B-9E0C-6FBB98C0443A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50</c:v>
                </c:pt>
                <c:pt idx="2">
                  <c:v>30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17E-431B-9E0C-6FBB98C044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F6F-4146-B90D-ADEA7E59DDC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4F6F-4146-B90D-ADEA7E59DDC0}"/>
              </c:ext>
            </c:extLst>
          </c:dPt>
          <c:dPt>
            <c:idx val="2"/>
            <c:bubble3D val="0"/>
            <c:spPr>
              <a:solidFill>
                <a:srgbClr val="EEAF1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6F-4146-B90D-ADEA7E59DDC0}"/>
              </c:ext>
            </c:extLst>
          </c:dPt>
          <c:dPt>
            <c:idx val="3"/>
            <c:bubble3D val="0"/>
            <c:spPr>
              <a:solidFill>
                <a:srgbClr val="C01A0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F6F-4146-B90D-ADEA7E59DDC0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6F-4146-B90D-ADEA7E59DDC0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23</c:v>
                </c:pt>
                <c:pt idx="2">
                  <c:v>32</c:v>
                </c:pt>
                <c:pt idx="3">
                  <c:v>16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6F-4146-B90D-ADEA7E59DD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349-47E4-BACA-9CE92B6DC227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49-47E4-BACA-9CE92B6DC227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349-47E4-BACA-9CE92B6DC227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49-47E4-BACA-9CE92B6DC227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349-47E4-BACA-9CE92B6DC227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1.4</c:v>
                </c:pt>
                <c:pt idx="1">
                  <c:v>37.700000000000003</c:v>
                </c:pt>
                <c:pt idx="2">
                  <c:v>41.6</c:v>
                </c:pt>
                <c:pt idx="3">
                  <c:v>18.8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49-47E4-BACA-9CE92B6DC2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2D-41DC-9F56-411BED1B5D0F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2D-41DC-9F56-411BED1B5D0F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2D-41DC-9F56-411BED1B5D0F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62D-41DC-9F56-411BED1B5D0F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62D-41DC-9F56-411BED1B5D0F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1.4</c:v>
                </c:pt>
                <c:pt idx="1">
                  <c:v>37.700000000000003</c:v>
                </c:pt>
                <c:pt idx="2">
                  <c:v>41.6</c:v>
                </c:pt>
                <c:pt idx="3">
                  <c:v>18.8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62D-41DC-9F56-411BED1B5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618-4438-95B9-F8FD63D1D587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18-4438-95B9-F8FD63D1D5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2F-4FDD-A346-41B3CD66B94F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618-4438-95B9-F8FD63D1D587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18-4438-95B9-F8FD63D1D587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10</c:v>
                </c:pt>
                <c:pt idx="2">
                  <c:v>30</c:v>
                </c:pt>
                <c:pt idx="3">
                  <c:v>25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18-4438-95B9-F8FD63D1D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618-4438-95B9-F8FD63D1D587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18-4438-95B9-F8FD63D1D5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E0-4C14-91BB-B2DE8821E2FD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618-4438-95B9-F8FD63D1D587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18-4438-95B9-F8FD63D1D587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10</c:v>
                </c:pt>
                <c:pt idx="2">
                  <c:v>30</c:v>
                </c:pt>
                <c:pt idx="3">
                  <c:v>25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18-4438-95B9-F8FD63D1D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A4-448C-A68F-9D207420C52A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A4-448C-A68F-9D207420C5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A4-448C-A68F-9D207420C52A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5A4-448C-A68F-9D207420C52A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5A4-448C-A68F-9D207420C52A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48</c:v>
                </c:pt>
                <c:pt idx="1">
                  <c:v>28</c:v>
                </c:pt>
                <c:pt idx="2">
                  <c:v>2</c:v>
                </c:pt>
                <c:pt idx="3">
                  <c:v>2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5A4-448C-A68F-9D207420C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18-44EF-99AC-3D97C9D44D20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18-44EF-99AC-3D97C9D44D2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D18-44EF-99AC-3D97C9D44D20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D18-44EF-99AC-3D97C9D44D20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D18-44EF-99AC-3D97C9D44D20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48</c:v>
                </c:pt>
                <c:pt idx="1">
                  <c:v>28</c:v>
                </c:pt>
                <c:pt idx="2">
                  <c:v>2</c:v>
                </c:pt>
                <c:pt idx="3">
                  <c:v>2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18-44EF-99AC-3D97C9D44D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BA-41E1-8B3F-752FAC1DE2D9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BA-41E1-8B3F-752FAC1DE2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BA-41E1-8B3F-752FAC1DE2D9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BA-41E1-8B3F-752FAC1DE2D9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9BA-41E1-8B3F-752FAC1DE2D9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48</c:v>
                </c:pt>
                <c:pt idx="1">
                  <c:v>28</c:v>
                </c:pt>
                <c:pt idx="2">
                  <c:v>2</c:v>
                </c:pt>
                <c:pt idx="3">
                  <c:v>2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9BA-41E1-8B3F-752FAC1DE2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F8-4A40-85A0-D1CE2195937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F8-4A40-85A0-D1CE2195937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F8-4A40-85A0-D1CE21959372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3F8-4A40-85A0-D1CE21959372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3F8-4A40-85A0-D1CE21959372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48</c:v>
                </c:pt>
                <c:pt idx="1">
                  <c:v>28</c:v>
                </c:pt>
                <c:pt idx="2">
                  <c:v>2</c:v>
                </c:pt>
                <c:pt idx="3">
                  <c:v>2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F8-4A40-85A0-D1CE219593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BA-45BA-9415-46AF1ADE5FF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BA-45BA-9415-46AF1ADE5FF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BA-45BA-9415-46AF1ADE5FFB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BA-45BA-9415-46AF1ADE5FFB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4BA-45BA-9415-46AF1ADE5FFB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48</c:v>
                </c:pt>
                <c:pt idx="1">
                  <c:v>28</c:v>
                </c:pt>
                <c:pt idx="2">
                  <c:v>2</c:v>
                </c:pt>
                <c:pt idx="3">
                  <c:v>2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4BA-45BA-9415-46AF1ADE5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BA-45BA-9415-46AF1ADE5FF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BA-45BA-9415-46AF1ADE5FF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BA-45BA-9415-46AF1ADE5FFB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BA-45BA-9415-46AF1ADE5FFB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4BA-45BA-9415-46AF1ADE5FFB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48</c:v>
                </c:pt>
                <c:pt idx="1">
                  <c:v>28</c:v>
                </c:pt>
                <c:pt idx="2">
                  <c:v>2</c:v>
                </c:pt>
                <c:pt idx="3">
                  <c:v>2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4BA-45BA-9415-46AF1ADE5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BA-45BA-9415-46AF1ADE5FF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BA-45BA-9415-46AF1ADE5FF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BA-45BA-9415-46AF1ADE5FFB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BA-45BA-9415-46AF1ADE5FFB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4BA-45BA-9415-46AF1ADE5FFB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48</c:v>
                </c:pt>
                <c:pt idx="1">
                  <c:v>28</c:v>
                </c:pt>
                <c:pt idx="2">
                  <c:v>2</c:v>
                </c:pt>
                <c:pt idx="3">
                  <c:v>2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4BA-45BA-9415-46AF1ADE5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9E-4AF9-9066-7DA31382F6F5}"/>
              </c:ext>
            </c:extLst>
          </c:dPt>
          <c:dPt>
            <c:idx val="1"/>
            <c:bubble3D val="0"/>
            <c:spPr>
              <a:solidFill>
                <a:schemeClr val="accent3">
                  <a:alpha val="70000"/>
                </a:schemeClr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9E-4AF9-9066-7DA31382F6F5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9E-4AF9-9066-7DA31382F6F5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89E-4AF9-9066-7DA31382F6F5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10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89E-4AF9-9066-7DA31382F6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9E-4AF9-9066-7DA31382F6F5}"/>
              </c:ext>
            </c:extLst>
          </c:dPt>
          <c:dPt>
            <c:idx val="1"/>
            <c:bubble3D val="0"/>
            <c:spPr>
              <a:solidFill>
                <a:schemeClr val="accent3">
                  <a:alpha val="70000"/>
                </a:schemeClr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9E-4AF9-9066-7DA31382F6F5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9E-4AF9-9066-7DA31382F6F5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89E-4AF9-9066-7DA31382F6F5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10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89E-4AF9-9066-7DA31382F6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9E-4AF9-9066-7DA31382F6F5}"/>
              </c:ext>
            </c:extLst>
          </c:dPt>
          <c:dPt>
            <c:idx val="1"/>
            <c:bubble3D val="0"/>
            <c:spPr>
              <a:solidFill>
                <a:schemeClr val="accent3">
                  <a:alpha val="70000"/>
                </a:schemeClr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9E-4AF9-9066-7DA31382F6F5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9E-4AF9-9066-7DA31382F6F5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89E-4AF9-9066-7DA31382F6F5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10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89E-4AF9-9066-7DA31382F6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D9034-341C-475E-8F18-E08CEC2D4E63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BE7EB-2152-4809-884B-22F61474E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05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07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71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09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4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04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98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37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99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35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34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300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171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01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052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351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449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093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269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741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692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82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620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836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020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12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35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061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162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132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072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577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77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74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95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11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43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52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99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1200" y="1637133"/>
            <a:ext cx="4230400" cy="270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1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1200" y="4235700"/>
            <a:ext cx="4230400" cy="9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314329" y="419307"/>
            <a:ext cx="2186364" cy="599731"/>
            <a:chOff x="1562675" y="2540025"/>
            <a:chExt cx="867100" cy="237850"/>
          </a:xfrm>
        </p:grpSpPr>
        <p:sp>
          <p:nvSpPr>
            <p:cNvPr id="12" name="Google Shape;12;p2"/>
            <p:cNvSpPr/>
            <p:nvPr/>
          </p:nvSpPr>
          <p:spPr>
            <a:xfrm>
              <a:off x="1562675" y="2540025"/>
              <a:ext cx="867100" cy="237850"/>
            </a:xfrm>
            <a:custGeom>
              <a:avLst/>
              <a:gdLst/>
              <a:ahLst/>
              <a:cxnLst/>
              <a:rect l="l" t="t" r="r" b="b"/>
              <a:pathLst>
                <a:path w="34684" h="9514" extrusionOk="0">
                  <a:moveTo>
                    <a:pt x="1561" y="1"/>
                  </a:moveTo>
                  <a:cubicBezTo>
                    <a:pt x="703" y="1"/>
                    <a:pt x="1" y="703"/>
                    <a:pt x="1" y="1560"/>
                  </a:cubicBezTo>
                  <a:lnTo>
                    <a:pt x="1" y="7942"/>
                  </a:lnTo>
                  <a:cubicBezTo>
                    <a:pt x="1" y="8811"/>
                    <a:pt x="703" y="9514"/>
                    <a:pt x="1561" y="9514"/>
                  </a:cubicBezTo>
                  <a:lnTo>
                    <a:pt x="33112" y="9514"/>
                  </a:lnTo>
                  <a:cubicBezTo>
                    <a:pt x="33981" y="9514"/>
                    <a:pt x="34684" y="8811"/>
                    <a:pt x="34660" y="7942"/>
                  </a:cubicBezTo>
                  <a:lnTo>
                    <a:pt x="34660" y="1560"/>
                  </a:lnTo>
                  <a:cubicBezTo>
                    <a:pt x="34660" y="703"/>
                    <a:pt x="33957" y="1"/>
                    <a:pt x="33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638300" y="2599250"/>
              <a:ext cx="115200" cy="115225"/>
            </a:xfrm>
            <a:custGeom>
              <a:avLst/>
              <a:gdLst/>
              <a:ahLst/>
              <a:cxnLst/>
              <a:rect l="l" t="t" r="r" b="b"/>
              <a:pathLst>
                <a:path w="4608" h="4609" extrusionOk="0">
                  <a:moveTo>
                    <a:pt x="2298" y="1"/>
                  </a:moveTo>
                  <a:cubicBezTo>
                    <a:pt x="1024" y="1"/>
                    <a:pt x="0" y="1025"/>
                    <a:pt x="0" y="2299"/>
                  </a:cubicBezTo>
                  <a:cubicBezTo>
                    <a:pt x="0" y="3573"/>
                    <a:pt x="1024" y="4609"/>
                    <a:pt x="2298" y="4609"/>
                  </a:cubicBezTo>
                  <a:cubicBezTo>
                    <a:pt x="3584" y="4609"/>
                    <a:pt x="4608" y="3573"/>
                    <a:pt x="4608" y="2299"/>
                  </a:cubicBezTo>
                  <a:cubicBezTo>
                    <a:pt x="4608" y="1025"/>
                    <a:pt x="3584" y="1"/>
                    <a:pt x="2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10925" y="2616225"/>
              <a:ext cx="543250" cy="21750"/>
            </a:xfrm>
            <a:custGeom>
              <a:avLst/>
              <a:gdLst/>
              <a:ahLst/>
              <a:cxnLst/>
              <a:rect l="l" t="t" r="r" b="b"/>
              <a:pathLst>
                <a:path w="21730" h="870" extrusionOk="0">
                  <a:moveTo>
                    <a:pt x="382" y="1"/>
                  </a:moveTo>
                  <a:cubicBezTo>
                    <a:pt x="179" y="1"/>
                    <a:pt x="13" y="179"/>
                    <a:pt x="1" y="382"/>
                  </a:cubicBezTo>
                  <a:lnTo>
                    <a:pt x="1" y="477"/>
                  </a:lnTo>
                  <a:cubicBezTo>
                    <a:pt x="1" y="703"/>
                    <a:pt x="179" y="870"/>
                    <a:pt x="382" y="870"/>
                  </a:cubicBezTo>
                  <a:lnTo>
                    <a:pt x="21289" y="870"/>
                  </a:lnTo>
                  <a:cubicBezTo>
                    <a:pt x="21539" y="870"/>
                    <a:pt x="21730" y="667"/>
                    <a:pt x="21730" y="429"/>
                  </a:cubicBezTo>
                  <a:cubicBezTo>
                    <a:pt x="21730" y="191"/>
                    <a:pt x="21539" y="1"/>
                    <a:pt x="21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10925" y="2679625"/>
              <a:ext cx="300950" cy="21450"/>
            </a:xfrm>
            <a:custGeom>
              <a:avLst/>
              <a:gdLst/>
              <a:ahLst/>
              <a:cxnLst/>
              <a:rect l="l" t="t" r="r" b="b"/>
              <a:pathLst>
                <a:path w="12038" h="858" extrusionOk="0">
                  <a:moveTo>
                    <a:pt x="382" y="1"/>
                  </a:moveTo>
                  <a:cubicBezTo>
                    <a:pt x="179" y="1"/>
                    <a:pt x="13" y="179"/>
                    <a:pt x="1" y="382"/>
                  </a:cubicBezTo>
                  <a:lnTo>
                    <a:pt x="1" y="465"/>
                  </a:lnTo>
                  <a:cubicBezTo>
                    <a:pt x="1" y="691"/>
                    <a:pt x="179" y="858"/>
                    <a:pt x="382" y="858"/>
                  </a:cubicBezTo>
                  <a:lnTo>
                    <a:pt x="11609" y="858"/>
                  </a:lnTo>
                  <a:cubicBezTo>
                    <a:pt x="11847" y="858"/>
                    <a:pt x="12038" y="667"/>
                    <a:pt x="12038" y="429"/>
                  </a:cubicBezTo>
                  <a:cubicBezTo>
                    <a:pt x="12038" y="191"/>
                    <a:pt x="11847" y="1"/>
                    <a:pt x="116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11166134" y="5088034"/>
            <a:ext cx="1565657" cy="1414089"/>
            <a:chOff x="9093600" y="2914350"/>
            <a:chExt cx="1174243" cy="1060567"/>
          </a:xfrm>
        </p:grpSpPr>
        <p:sp>
          <p:nvSpPr>
            <p:cNvPr id="17" name="Google Shape;17;p2"/>
            <p:cNvSpPr/>
            <p:nvPr/>
          </p:nvSpPr>
          <p:spPr>
            <a:xfrm>
              <a:off x="9093600" y="2914350"/>
              <a:ext cx="1174243" cy="1060567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224806" y="3040855"/>
              <a:ext cx="916450" cy="810564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257857" y="3037388"/>
              <a:ext cx="817370" cy="81511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262403" y="3043397"/>
              <a:ext cx="784395" cy="572272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467511" y="3219735"/>
              <a:ext cx="371775" cy="449796"/>
            </a:xfrm>
            <a:custGeom>
              <a:avLst/>
              <a:gdLst/>
              <a:ahLst/>
              <a:cxnLst/>
              <a:rect l="l" t="t" r="r" b="b"/>
              <a:pathLst>
                <a:path w="3740" h="4525" extrusionOk="0">
                  <a:moveTo>
                    <a:pt x="2323" y="0"/>
                  </a:moveTo>
                  <a:cubicBezTo>
                    <a:pt x="1513" y="0"/>
                    <a:pt x="810" y="548"/>
                    <a:pt x="501" y="1358"/>
                  </a:cubicBezTo>
                  <a:lnTo>
                    <a:pt x="1" y="1358"/>
                  </a:lnTo>
                  <a:lnTo>
                    <a:pt x="1" y="1977"/>
                  </a:lnTo>
                  <a:lnTo>
                    <a:pt x="346" y="1977"/>
                  </a:lnTo>
                  <a:cubicBezTo>
                    <a:pt x="334" y="2072"/>
                    <a:pt x="334" y="2179"/>
                    <a:pt x="334" y="2262"/>
                  </a:cubicBezTo>
                  <a:cubicBezTo>
                    <a:pt x="334" y="2370"/>
                    <a:pt x="334" y="2453"/>
                    <a:pt x="346" y="2548"/>
                  </a:cubicBezTo>
                  <a:lnTo>
                    <a:pt x="1" y="2548"/>
                  </a:lnTo>
                  <a:lnTo>
                    <a:pt x="1" y="3167"/>
                  </a:lnTo>
                  <a:lnTo>
                    <a:pt x="501" y="3167"/>
                  </a:lnTo>
                  <a:cubicBezTo>
                    <a:pt x="810" y="3965"/>
                    <a:pt x="1513" y="4525"/>
                    <a:pt x="2323" y="4525"/>
                  </a:cubicBezTo>
                  <a:cubicBezTo>
                    <a:pt x="2882" y="4525"/>
                    <a:pt x="3382" y="4275"/>
                    <a:pt x="3739" y="3858"/>
                  </a:cubicBezTo>
                  <a:lnTo>
                    <a:pt x="3251" y="3465"/>
                  </a:lnTo>
                  <a:cubicBezTo>
                    <a:pt x="3013" y="3739"/>
                    <a:pt x="2680" y="3906"/>
                    <a:pt x="2323" y="3906"/>
                  </a:cubicBezTo>
                  <a:cubicBezTo>
                    <a:pt x="1846" y="3906"/>
                    <a:pt x="1430" y="3620"/>
                    <a:pt x="1180" y="3167"/>
                  </a:cubicBezTo>
                  <a:lnTo>
                    <a:pt x="2204" y="3167"/>
                  </a:lnTo>
                  <a:lnTo>
                    <a:pt x="2656" y="2548"/>
                  </a:lnTo>
                  <a:lnTo>
                    <a:pt x="977" y="2548"/>
                  </a:lnTo>
                  <a:cubicBezTo>
                    <a:pt x="953" y="2453"/>
                    <a:pt x="941" y="2358"/>
                    <a:pt x="941" y="2262"/>
                  </a:cubicBezTo>
                  <a:cubicBezTo>
                    <a:pt x="941" y="2155"/>
                    <a:pt x="953" y="2072"/>
                    <a:pt x="977" y="1977"/>
                  </a:cubicBezTo>
                  <a:lnTo>
                    <a:pt x="2204" y="1977"/>
                  </a:lnTo>
                  <a:lnTo>
                    <a:pt x="2656" y="1358"/>
                  </a:lnTo>
                  <a:lnTo>
                    <a:pt x="1180" y="1358"/>
                  </a:lnTo>
                  <a:cubicBezTo>
                    <a:pt x="1430" y="929"/>
                    <a:pt x="1846" y="631"/>
                    <a:pt x="2323" y="631"/>
                  </a:cubicBezTo>
                  <a:cubicBezTo>
                    <a:pt x="2656" y="631"/>
                    <a:pt x="2954" y="762"/>
                    <a:pt x="3180" y="989"/>
                  </a:cubicBezTo>
                  <a:lnTo>
                    <a:pt x="3620" y="536"/>
                  </a:lnTo>
                  <a:cubicBezTo>
                    <a:pt x="3275" y="191"/>
                    <a:pt x="2823" y="0"/>
                    <a:pt x="2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9271768" y="-157933"/>
            <a:ext cx="1565657" cy="1414089"/>
            <a:chOff x="9093600" y="2914350"/>
            <a:chExt cx="1174243" cy="1060567"/>
          </a:xfrm>
        </p:grpSpPr>
        <p:sp>
          <p:nvSpPr>
            <p:cNvPr id="23" name="Google Shape;23;p2"/>
            <p:cNvSpPr/>
            <p:nvPr/>
          </p:nvSpPr>
          <p:spPr>
            <a:xfrm>
              <a:off x="9093600" y="2914350"/>
              <a:ext cx="1174243" cy="1060567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9224806" y="3040855"/>
              <a:ext cx="916450" cy="810564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257857" y="3037388"/>
              <a:ext cx="817370" cy="81511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262403" y="3043397"/>
              <a:ext cx="784395" cy="572272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467511" y="3219735"/>
              <a:ext cx="371775" cy="449796"/>
            </a:xfrm>
            <a:custGeom>
              <a:avLst/>
              <a:gdLst/>
              <a:ahLst/>
              <a:cxnLst/>
              <a:rect l="l" t="t" r="r" b="b"/>
              <a:pathLst>
                <a:path w="3740" h="4525" extrusionOk="0">
                  <a:moveTo>
                    <a:pt x="2323" y="0"/>
                  </a:moveTo>
                  <a:cubicBezTo>
                    <a:pt x="1513" y="0"/>
                    <a:pt x="810" y="548"/>
                    <a:pt x="501" y="1358"/>
                  </a:cubicBezTo>
                  <a:lnTo>
                    <a:pt x="1" y="1358"/>
                  </a:lnTo>
                  <a:lnTo>
                    <a:pt x="1" y="1977"/>
                  </a:lnTo>
                  <a:lnTo>
                    <a:pt x="346" y="1977"/>
                  </a:lnTo>
                  <a:cubicBezTo>
                    <a:pt x="334" y="2072"/>
                    <a:pt x="334" y="2179"/>
                    <a:pt x="334" y="2262"/>
                  </a:cubicBezTo>
                  <a:cubicBezTo>
                    <a:pt x="334" y="2370"/>
                    <a:pt x="334" y="2453"/>
                    <a:pt x="346" y="2548"/>
                  </a:cubicBezTo>
                  <a:lnTo>
                    <a:pt x="1" y="2548"/>
                  </a:lnTo>
                  <a:lnTo>
                    <a:pt x="1" y="3167"/>
                  </a:lnTo>
                  <a:lnTo>
                    <a:pt x="501" y="3167"/>
                  </a:lnTo>
                  <a:cubicBezTo>
                    <a:pt x="810" y="3965"/>
                    <a:pt x="1513" y="4525"/>
                    <a:pt x="2323" y="4525"/>
                  </a:cubicBezTo>
                  <a:cubicBezTo>
                    <a:pt x="2882" y="4525"/>
                    <a:pt x="3382" y="4275"/>
                    <a:pt x="3739" y="3858"/>
                  </a:cubicBezTo>
                  <a:lnTo>
                    <a:pt x="3251" y="3465"/>
                  </a:lnTo>
                  <a:cubicBezTo>
                    <a:pt x="3013" y="3739"/>
                    <a:pt x="2680" y="3906"/>
                    <a:pt x="2323" y="3906"/>
                  </a:cubicBezTo>
                  <a:cubicBezTo>
                    <a:pt x="1846" y="3906"/>
                    <a:pt x="1430" y="3620"/>
                    <a:pt x="1180" y="3167"/>
                  </a:cubicBezTo>
                  <a:lnTo>
                    <a:pt x="2204" y="3167"/>
                  </a:lnTo>
                  <a:lnTo>
                    <a:pt x="2656" y="2548"/>
                  </a:lnTo>
                  <a:lnTo>
                    <a:pt x="977" y="2548"/>
                  </a:lnTo>
                  <a:cubicBezTo>
                    <a:pt x="953" y="2453"/>
                    <a:pt x="941" y="2358"/>
                    <a:pt x="941" y="2262"/>
                  </a:cubicBezTo>
                  <a:cubicBezTo>
                    <a:pt x="941" y="2155"/>
                    <a:pt x="953" y="2072"/>
                    <a:pt x="977" y="1977"/>
                  </a:cubicBezTo>
                  <a:lnTo>
                    <a:pt x="2204" y="1977"/>
                  </a:lnTo>
                  <a:lnTo>
                    <a:pt x="2656" y="1358"/>
                  </a:lnTo>
                  <a:lnTo>
                    <a:pt x="1180" y="1358"/>
                  </a:lnTo>
                  <a:cubicBezTo>
                    <a:pt x="1430" y="929"/>
                    <a:pt x="1846" y="631"/>
                    <a:pt x="2323" y="631"/>
                  </a:cubicBezTo>
                  <a:cubicBezTo>
                    <a:pt x="2656" y="631"/>
                    <a:pt x="2954" y="762"/>
                    <a:pt x="3180" y="989"/>
                  </a:cubicBezTo>
                  <a:lnTo>
                    <a:pt x="3620" y="536"/>
                  </a:lnTo>
                  <a:cubicBezTo>
                    <a:pt x="3275" y="191"/>
                    <a:pt x="2823" y="0"/>
                    <a:pt x="2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8564276" y="5274817"/>
            <a:ext cx="1931621" cy="1816812"/>
            <a:chOff x="1513275" y="1160975"/>
            <a:chExt cx="290225" cy="272975"/>
          </a:xfrm>
        </p:grpSpPr>
        <p:sp>
          <p:nvSpPr>
            <p:cNvPr id="29" name="Google Shape;29;p2"/>
            <p:cNvSpPr/>
            <p:nvPr/>
          </p:nvSpPr>
          <p:spPr>
            <a:xfrm>
              <a:off x="1513875" y="1161875"/>
              <a:ext cx="288450" cy="270900"/>
            </a:xfrm>
            <a:custGeom>
              <a:avLst/>
              <a:gdLst/>
              <a:ahLst/>
              <a:cxnLst/>
              <a:rect l="l" t="t" r="r" b="b"/>
              <a:pathLst>
                <a:path w="11538" h="10836" extrusionOk="0">
                  <a:moveTo>
                    <a:pt x="643" y="1"/>
                  </a:moveTo>
                  <a:cubicBezTo>
                    <a:pt x="286" y="1"/>
                    <a:pt x="0" y="286"/>
                    <a:pt x="0" y="644"/>
                  </a:cubicBezTo>
                  <a:lnTo>
                    <a:pt x="0" y="10192"/>
                  </a:lnTo>
                  <a:cubicBezTo>
                    <a:pt x="0" y="10550"/>
                    <a:pt x="286" y="10835"/>
                    <a:pt x="643" y="10835"/>
                  </a:cubicBezTo>
                  <a:lnTo>
                    <a:pt x="10894" y="10835"/>
                  </a:lnTo>
                  <a:cubicBezTo>
                    <a:pt x="11252" y="10835"/>
                    <a:pt x="11537" y="10550"/>
                    <a:pt x="11537" y="10192"/>
                  </a:cubicBezTo>
                  <a:lnTo>
                    <a:pt x="11537" y="644"/>
                  </a:lnTo>
                  <a:cubicBezTo>
                    <a:pt x="11537" y="286"/>
                    <a:pt x="11252" y="1"/>
                    <a:pt x="108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513275" y="1160975"/>
              <a:ext cx="290225" cy="272975"/>
            </a:xfrm>
            <a:custGeom>
              <a:avLst/>
              <a:gdLst/>
              <a:ahLst/>
              <a:cxnLst/>
              <a:rect l="l" t="t" r="r" b="b"/>
              <a:pathLst>
                <a:path w="11609" h="10919" extrusionOk="0">
                  <a:moveTo>
                    <a:pt x="6037" y="1"/>
                  </a:moveTo>
                  <a:lnTo>
                    <a:pt x="1370" y="25"/>
                  </a:lnTo>
                  <a:lnTo>
                    <a:pt x="631" y="25"/>
                  </a:lnTo>
                  <a:cubicBezTo>
                    <a:pt x="441" y="25"/>
                    <a:pt x="286" y="108"/>
                    <a:pt x="155" y="263"/>
                  </a:cubicBezTo>
                  <a:cubicBezTo>
                    <a:pt x="84" y="346"/>
                    <a:pt x="48" y="453"/>
                    <a:pt x="24" y="561"/>
                  </a:cubicBezTo>
                  <a:lnTo>
                    <a:pt x="24" y="680"/>
                  </a:lnTo>
                  <a:cubicBezTo>
                    <a:pt x="24" y="680"/>
                    <a:pt x="24" y="644"/>
                    <a:pt x="48" y="572"/>
                  </a:cubicBezTo>
                  <a:cubicBezTo>
                    <a:pt x="60" y="465"/>
                    <a:pt x="108" y="358"/>
                    <a:pt x="179" y="275"/>
                  </a:cubicBezTo>
                  <a:cubicBezTo>
                    <a:pt x="298" y="144"/>
                    <a:pt x="465" y="61"/>
                    <a:pt x="643" y="49"/>
                  </a:cubicBezTo>
                  <a:lnTo>
                    <a:pt x="1382" y="49"/>
                  </a:lnTo>
                  <a:lnTo>
                    <a:pt x="6037" y="96"/>
                  </a:lnTo>
                  <a:lnTo>
                    <a:pt x="10799" y="96"/>
                  </a:lnTo>
                  <a:cubicBezTo>
                    <a:pt x="10824" y="93"/>
                    <a:pt x="10847" y="91"/>
                    <a:pt x="10870" y="91"/>
                  </a:cubicBezTo>
                  <a:cubicBezTo>
                    <a:pt x="10925" y="91"/>
                    <a:pt x="10975" y="100"/>
                    <a:pt x="11026" y="108"/>
                  </a:cubicBezTo>
                  <a:cubicBezTo>
                    <a:pt x="11180" y="156"/>
                    <a:pt x="11299" y="239"/>
                    <a:pt x="11383" y="358"/>
                  </a:cubicBezTo>
                  <a:cubicBezTo>
                    <a:pt x="11454" y="501"/>
                    <a:pt x="11502" y="644"/>
                    <a:pt x="11490" y="799"/>
                  </a:cubicBezTo>
                  <a:lnTo>
                    <a:pt x="11490" y="1763"/>
                  </a:lnTo>
                  <a:lnTo>
                    <a:pt x="11490" y="10264"/>
                  </a:lnTo>
                  <a:cubicBezTo>
                    <a:pt x="11490" y="10526"/>
                    <a:pt x="11311" y="10764"/>
                    <a:pt x="11037" y="10836"/>
                  </a:cubicBezTo>
                  <a:cubicBezTo>
                    <a:pt x="10954" y="10871"/>
                    <a:pt x="10859" y="10871"/>
                    <a:pt x="10776" y="10871"/>
                  </a:cubicBezTo>
                  <a:lnTo>
                    <a:pt x="596" y="10871"/>
                  </a:lnTo>
                  <a:cubicBezTo>
                    <a:pt x="310" y="10836"/>
                    <a:pt x="72" y="10598"/>
                    <a:pt x="48" y="10324"/>
                  </a:cubicBezTo>
                  <a:cubicBezTo>
                    <a:pt x="24" y="9157"/>
                    <a:pt x="24" y="8073"/>
                    <a:pt x="24" y="7085"/>
                  </a:cubicBezTo>
                  <a:cubicBezTo>
                    <a:pt x="12" y="5121"/>
                    <a:pt x="12" y="3513"/>
                    <a:pt x="12" y="2418"/>
                  </a:cubicBezTo>
                  <a:cubicBezTo>
                    <a:pt x="12" y="3513"/>
                    <a:pt x="0" y="5109"/>
                    <a:pt x="0" y="7085"/>
                  </a:cubicBezTo>
                  <a:lnTo>
                    <a:pt x="0" y="10324"/>
                  </a:lnTo>
                  <a:cubicBezTo>
                    <a:pt x="12" y="10467"/>
                    <a:pt x="84" y="10621"/>
                    <a:pt x="191" y="10717"/>
                  </a:cubicBezTo>
                  <a:cubicBezTo>
                    <a:pt x="310" y="10824"/>
                    <a:pt x="441" y="10895"/>
                    <a:pt x="608" y="10919"/>
                  </a:cubicBezTo>
                  <a:lnTo>
                    <a:pt x="10799" y="10919"/>
                  </a:lnTo>
                  <a:cubicBezTo>
                    <a:pt x="10895" y="10919"/>
                    <a:pt x="10990" y="10895"/>
                    <a:pt x="11085" y="10883"/>
                  </a:cubicBezTo>
                  <a:cubicBezTo>
                    <a:pt x="11192" y="10871"/>
                    <a:pt x="11276" y="10812"/>
                    <a:pt x="11347" y="10752"/>
                  </a:cubicBezTo>
                  <a:cubicBezTo>
                    <a:pt x="11502" y="10621"/>
                    <a:pt x="11585" y="10443"/>
                    <a:pt x="11585" y="10228"/>
                  </a:cubicBezTo>
                  <a:lnTo>
                    <a:pt x="11585" y="1727"/>
                  </a:lnTo>
                  <a:lnTo>
                    <a:pt x="11585" y="763"/>
                  </a:lnTo>
                  <a:cubicBezTo>
                    <a:pt x="11609" y="692"/>
                    <a:pt x="11585" y="596"/>
                    <a:pt x="11573" y="525"/>
                  </a:cubicBezTo>
                  <a:cubicBezTo>
                    <a:pt x="11549" y="453"/>
                    <a:pt x="11514" y="382"/>
                    <a:pt x="11466" y="299"/>
                  </a:cubicBezTo>
                  <a:cubicBezTo>
                    <a:pt x="11371" y="168"/>
                    <a:pt x="11228" y="84"/>
                    <a:pt x="11073" y="37"/>
                  </a:cubicBezTo>
                  <a:cubicBezTo>
                    <a:pt x="10990" y="1"/>
                    <a:pt x="10907" y="1"/>
                    <a:pt x="10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583225" y="1392275"/>
              <a:ext cx="147350" cy="1500"/>
            </a:xfrm>
            <a:custGeom>
              <a:avLst/>
              <a:gdLst/>
              <a:ahLst/>
              <a:cxnLst/>
              <a:rect l="l" t="t" r="r" b="b"/>
              <a:pathLst>
                <a:path w="5894" h="60" extrusionOk="0">
                  <a:moveTo>
                    <a:pt x="2941" y="0"/>
                  </a:moveTo>
                  <a:cubicBezTo>
                    <a:pt x="1322" y="0"/>
                    <a:pt x="0" y="12"/>
                    <a:pt x="0" y="24"/>
                  </a:cubicBezTo>
                  <a:cubicBezTo>
                    <a:pt x="0" y="36"/>
                    <a:pt x="1322" y="60"/>
                    <a:pt x="2941" y="60"/>
                  </a:cubicBezTo>
                  <a:cubicBezTo>
                    <a:pt x="4572" y="60"/>
                    <a:pt x="5894" y="36"/>
                    <a:pt x="5894" y="24"/>
                  </a:cubicBezTo>
                  <a:cubicBezTo>
                    <a:pt x="5894" y="12"/>
                    <a:pt x="4572" y="0"/>
                    <a:pt x="2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615975" y="1405950"/>
              <a:ext cx="81875" cy="1525"/>
            </a:xfrm>
            <a:custGeom>
              <a:avLst/>
              <a:gdLst/>
              <a:ahLst/>
              <a:cxnLst/>
              <a:rect l="l" t="t" r="r" b="b"/>
              <a:pathLst>
                <a:path w="3275" h="61" extrusionOk="0">
                  <a:moveTo>
                    <a:pt x="1631" y="1"/>
                  </a:moveTo>
                  <a:cubicBezTo>
                    <a:pt x="726" y="1"/>
                    <a:pt x="0" y="13"/>
                    <a:pt x="0" y="25"/>
                  </a:cubicBezTo>
                  <a:cubicBezTo>
                    <a:pt x="0" y="48"/>
                    <a:pt x="726" y="60"/>
                    <a:pt x="1631" y="60"/>
                  </a:cubicBezTo>
                  <a:cubicBezTo>
                    <a:pt x="2548" y="60"/>
                    <a:pt x="3274" y="48"/>
                    <a:pt x="3274" y="25"/>
                  </a:cubicBezTo>
                  <a:cubicBezTo>
                    <a:pt x="3274" y="1"/>
                    <a:pt x="2548" y="1"/>
                    <a:pt x="1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662400" y="1287500"/>
              <a:ext cx="73850" cy="71450"/>
            </a:xfrm>
            <a:custGeom>
              <a:avLst/>
              <a:gdLst/>
              <a:ahLst/>
              <a:cxnLst/>
              <a:rect l="l" t="t" r="r" b="b"/>
              <a:pathLst>
                <a:path w="2954" h="2858" extrusionOk="0">
                  <a:moveTo>
                    <a:pt x="12" y="0"/>
                  </a:moveTo>
                  <a:lnTo>
                    <a:pt x="0" y="2858"/>
                  </a:lnTo>
                  <a:lnTo>
                    <a:pt x="12" y="2858"/>
                  </a:lnTo>
                  <a:cubicBezTo>
                    <a:pt x="1596" y="2858"/>
                    <a:pt x="2906" y="1607"/>
                    <a:pt x="2953" y="36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79350" y="1205575"/>
              <a:ext cx="145275" cy="143850"/>
            </a:xfrm>
            <a:custGeom>
              <a:avLst/>
              <a:gdLst/>
              <a:ahLst/>
              <a:cxnLst/>
              <a:rect l="l" t="t" r="r" b="b"/>
              <a:pathLst>
                <a:path w="5811" h="5754" extrusionOk="0">
                  <a:moveTo>
                    <a:pt x="2927" y="1"/>
                  </a:moveTo>
                  <a:cubicBezTo>
                    <a:pt x="1392" y="1"/>
                    <a:pt x="118" y="1219"/>
                    <a:pt x="60" y="2777"/>
                  </a:cubicBezTo>
                  <a:cubicBezTo>
                    <a:pt x="1" y="4372"/>
                    <a:pt x="1239" y="5694"/>
                    <a:pt x="2834" y="5754"/>
                  </a:cubicBezTo>
                  <a:lnTo>
                    <a:pt x="2882" y="2884"/>
                  </a:lnTo>
                  <a:lnTo>
                    <a:pt x="5811" y="2884"/>
                  </a:lnTo>
                  <a:cubicBezTo>
                    <a:pt x="5811" y="1336"/>
                    <a:pt x="4584" y="62"/>
                    <a:pt x="3037" y="3"/>
                  </a:cubicBezTo>
                  <a:cubicBezTo>
                    <a:pt x="3000" y="2"/>
                    <a:pt x="2964" y="1"/>
                    <a:pt x="29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2074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 txBox="1">
            <a:spLocks noGrp="1"/>
          </p:cNvSpPr>
          <p:nvPr>
            <p:ph type="title"/>
          </p:nvPr>
        </p:nvSpPr>
        <p:spPr>
          <a:xfrm>
            <a:off x="4526833" y="4781167"/>
            <a:ext cx="3122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1"/>
          </p:nvPr>
        </p:nvSpPr>
        <p:spPr>
          <a:xfrm>
            <a:off x="4526833" y="5318000"/>
            <a:ext cx="3122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title" idx="2"/>
          </p:nvPr>
        </p:nvSpPr>
        <p:spPr>
          <a:xfrm>
            <a:off x="8102867" y="4781167"/>
            <a:ext cx="3122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3"/>
          </p:nvPr>
        </p:nvSpPr>
        <p:spPr>
          <a:xfrm>
            <a:off x="8102867" y="5318000"/>
            <a:ext cx="3122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title" idx="4"/>
          </p:nvPr>
        </p:nvSpPr>
        <p:spPr>
          <a:xfrm>
            <a:off x="950801" y="4782300"/>
            <a:ext cx="3122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subTitle" idx="5"/>
          </p:nvPr>
        </p:nvSpPr>
        <p:spPr>
          <a:xfrm>
            <a:off x="950801" y="5319153"/>
            <a:ext cx="3122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title" idx="6" hasCustomPrompt="1"/>
          </p:nvPr>
        </p:nvSpPr>
        <p:spPr>
          <a:xfrm>
            <a:off x="1120388" y="4125983"/>
            <a:ext cx="6460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55" name="Google Shape;155;p13"/>
          <p:cNvSpPr txBox="1">
            <a:spLocks noGrp="1"/>
          </p:cNvSpPr>
          <p:nvPr>
            <p:ph type="title" idx="7" hasCustomPrompt="1"/>
          </p:nvPr>
        </p:nvSpPr>
        <p:spPr>
          <a:xfrm>
            <a:off x="4696420" y="4125983"/>
            <a:ext cx="6460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56" name="Google Shape;156;p13"/>
          <p:cNvSpPr txBox="1">
            <a:spLocks noGrp="1"/>
          </p:cNvSpPr>
          <p:nvPr>
            <p:ph type="title" idx="8" hasCustomPrompt="1"/>
          </p:nvPr>
        </p:nvSpPr>
        <p:spPr>
          <a:xfrm>
            <a:off x="8272453" y="4125983"/>
            <a:ext cx="6476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57" name="Google Shape;157;p13"/>
          <p:cNvSpPr txBox="1">
            <a:spLocks noGrp="1"/>
          </p:cNvSpPr>
          <p:nvPr>
            <p:ph type="title" idx="9"/>
          </p:nvPr>
        </p:nvSpPr>
        <p:spPr>
          <a:xfrm>
            <a:off x="950800" y="2559861"/>
            <a:ext cx="3122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subTitle" idx="13"/>
          </p:nvPr>
        </p:nvSpPr>
        <p:spPr>
          <a:xfrm>
            <a:off x="950800" y="3096695"/>
            <a:ext cx="3122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title" idx="14"/>
          </p:nvPr>
        </p:nvSpPr>
        <p:spPr>
          <a:xfrm>
            <a:off x="4526833" y="2559861"/>
            <a:ext cx="3122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subTitle" idx="15"/>
          </p:nvPr>
        </p:nvSpPr>
        <p:spPr>
          <a:xfrm>
            <a:off x="4526833" y="3096695"/>
            <a:ext cx="3122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3"/>
          <p:cNvSpPr txBox="1">
            <a:spLocks noGrp="1"/>
          </p:cNvSpPr>
          <p:nvPr>
            <p:ph type="title" idx="16" hasCustomPrompt="1"/>
          </p:nvPr>
        </p:nvSpPr>
        <p:spPr>
          <a:xfrm>
            <a:off x="1120387" y="1904676"/>
            <a:ext cx="6460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62" name="Google Shape;162;p13"/>
          <p:cNvSpPr txBox="1">
            <a:spLocks noGrp="1"/>
          </p:cNvSpPr>
          <p:nvPr>
            <p:ph type="title" idx="17" hasCustomPrompt="1"/>
          </p:nvPr>
        </p:nvSpPr>
        <p:spPr>
          <a:xfrm>
            <a:off x="4696420" y="1904676"/>
            <a:ext cx="6476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63" name="Google Shape;163;p13"/>
          <p:cNvSpPr txBox="1">
            <a:spLocks noGrp="1"/>
          </p:cNvSpPr>
          <p:nvPr>
            <p:ph type="title" idx="18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3"/>
          <p:cNvSpPr/>
          <p:nvPr/>
        </p:nvSpPr>
        <p:spPr>
          <a:xfrm>
            <a:off x="6747184" y="-829663"/>
            <a:ext cx="1609765" cy="1605291"/>
          </a:xfrm>
          <a:custGeom>
            <a:avLst/>
            <a:gdLst/>
            <a:ahLst/>
            <a:cxnLst/>
            <a:rect l="l" t="t" r="r" b="b"/>
            <a:pathLst>
              <a:path w="8526" h="8502" extrusionOk="0">
                <a:moveTo>
                  <a:pt x="4313" y="2678"/>
                </a:moveTo>
                <a:cubicBezTo>
                  <a:pt x="4693" y="2678"/>
                  <a:pt x="5074" y="2818"/>
                  <a:pt x="5370" y="3108"/>
                </a:cubicBezTo>
                <a:cubicBezTo>
                  <a:pt x="5966" y="3691"/>
                  <a:pt x="5989" y="4656"/>
                  <a:pt x="5406" y="5263"/>
                </a:cubicBezTo>
                <a:cubicBezTo>
                  <a:pt x="5107" y="5568"/>
                  <a:pt x="4708" y="5723"/>
                  <a:pt x="4308" y="5723"/>
                </a:cubicBezTo>
                <a:cubicBezTo>
                  <a:pt x="3928" y="5723"/>
                  <a:pt x="3547" y="5583"/>
                  <a:pt x="3251" y="5299"/>
                </a:cubicBezTo>
                <a:cubicBezTo>
                  <a:pt x="2656" y="4715"/>
                  <a:pt x="2632" y="3751"/>
                  <a:pt x="3215" y="3132"/>
                </a:cubicBezTo>
                <a:cubicBezTo>
                  <a:pt x="3514" y="2833"/>
                  <a:pt x="3913" y="2678"/>
                  <a:pt x="4313" y="2678"/>
                </a:cubicBezTo>
                <a:close/>
                <a:moveTo>
                  <a:pt x="4918" y="0"/>
                </a:moveTo>
                <a:lnTo>
                  <a:pt x="3489" y="24"/>
                </a:lnTo>
                <a:lnTo>
                  <a:pt x="3310" y="881"/>
                </a:lnTo>
                <a:cubicBezTo>
                  <a:pt x="3013" y="965"/>
                  <a:pt x="2727" y="1084"/>
                  <a:pt x="2453" y="1251"/>
                </a:cubicBezTo>
                <a:lnTo>
                  <a:pt x="1703" y="798"/>
                </a:lnTo>
                <a:lnTo>
                  <a:pt x="703" y="1834"/>
                </a:lnTo>
                <a:lnTo>
                  <a:pt x="1179" y="2548"/>
                </a:lnTo>
                <a:cubicBezTo>
                  <a:pt x="1024" y="2810"/>
                  <a:pt x="905" y="3108"/>
                  <a:pt x="834" y="3406"/>
                </a:cubicBezTo>
                <a:lnTo>
                  <a:pt x="0" y="3620"/>
                </a:lnTo>
                <a:lnTo>
                  <a:pt x="36" y="5049"/>
                </a:lnTo>
                <a:lnTo>
                  <a:pt x="882" y="5215"/>
                </a:lnTo>
                <a:cubicBezTo>
                  <a:pt x="965" y="5513"/>
                  <a:pt x="1084" y="5799"/>
                  <a:pt x="1251" y="6073"/>
                </a:cubicBezTo>
                <a:lnTo>
                  <a:pt x="810" y="6799"/>
                </a:lnTo>
                <a:lnTo>
                  <a:pt x="1834" y="7799"/>
                </a:lnTo>
                <a:lnTo>
                  <a:pt x="2560" y="7323"/>
                </a:lnTo>
                <a:cubicBezTo>
                  <a:pt x="2834" y="7466"/>
                  <a:pt x="3132" y="7585"/>
                  <a:pt x="3429" y="7668"/>
                </a:cubicBezTo>
                <a:lnTo>
                  <a:pt x="3632" y="8501"/>
                </a:lnTo>
                <a:lnTo>
                  <a:pt x="5061" y="8466"/>
                </a:lnTo>
                <a:lnTo>
                  <a:pt x="5275" y="7620"/>
                </a:lnTo>
                <a:cubicBezTo>
                  <a:pt x="5573" y="7525"/>
                  <a:pt x="5846" y="7406"/>
                  <a:pt x="6120" y="7239"/>
                </a:cubicBezTo>
                <a:lnTo>
                  <a:pt x="6847" y="7692"/>
                </a:lnTo>
                <a:lnTo>
                  <a:pt x="7835" y="6668"/>
                </a:lnTo>
                <a:lnTo>
                  <a:pt x="7359" y="5930"/>
                </a:lnTo>
                <a:cubicBezTo>
                  <a:pt x="7501" y="5668"/>
                  <a:pt x="7620" y="5370"/>
                  <a:pt x="7692" y="5072"/>
                </a:cubicBezTo>
                <a:lnTo>
                  <a:pt x="8525" y="4858"/>
                </a:lnTo>
                <a:lnTo>
                  <a:pt x="8502" y="3429"/>
                </a:lnTo>
                <a:lnTo>
                  <a:pt x="7656" y="3251"/>
                </a:lnTo>
                <a:cubicBezTo>
                  <a:pt x="7561" y="2953"/>
                  <a:pt x="7442" y="2679"/>
                  <a:pt x="7275" y="2405"/>
                </a:cubicBezTo>
                <a:lnTo>
                  <a:pt x="7728" y="1679"/>
                </a:lnTo>
                <a:lnTo>
                  <a:pt x="6704" y="691"/>
                </a:lnTo>
                <a:lnTo>
                  <a:pt x="5989" y="1167"/>
                </a:lnTo>
                <a:cubicBezTo>
                  <a:pt x="5715" y="1024"/>
                  <a:pt x="5418" y="905"/>
                  <a:pt x="5120" y="834"/>
                </a:cubicBezTo>
                <a:lnTo>
                  <a:pt x="49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13"/>
          <p:cNvSpPr/>
          <p:nvPr/>
        </p:nvSpPr>
        <p:spPr>
          <a:xfrm>
            <a:off x="10886451" y="172520"/>
            <a:ext cx="1609765" cy="1605291"/>
          </a:xfrm>
          <a:custGeom>
            <a:avLst/>
            <a:gdLst/>
            <a:ahLst/>
            <a:cxnLst/>
            <a:rect l="l" t="t" r="r" b="b"/>
            <a:pathLst>
              <a:path w="8526" h="8502" extrusionOk="0">
                <a:moveTo>
                  <a:pt x="4313" y="2678"/>
                </a:moveTo>
                <a:cubicBezTo>
                  <a:pt x="4693" y="2678"/>
                  <a:pt x="5074" y="2818"/>
                  <a:pt x="5370" y="3108"/>
                </a:cubicBezTo>
                <a:cubicBezTo>
                  <a:pt x="5966" y="3691"/>
                  <a:pt x="5989" y="4656"/>
                  <a:pt x="5406" y="5263"/>
                </a:cubicBezTo>
                <a:cubicBezTo>
                  <a:pt x="5107" y="5568"/>
                  <a:pt x="4708" y="5723"/>
                  <a:pt x="4308" y="5723"/>
                </a:cubicBezTo>
                <a:cubicBezTo>
                  <a:pt x="3928" y="5723"/>
                  <a:pt x="3547" y="5583"/>
                  <a:pt x="3251" y="5299"/>
                </a:cubicBezTo>
                <a:cubicBezTo>
                  <a:pt x="2656" y="4715"/>
                  <a:pt x="2632" y="3751"/>
                  <a:pt x="3215" y="3132"/>
                </a:cubicBezTo>
                <a:cubicBezTo>
                  <a:pt x="3514" y="2833"/>
                  <a:pt x="3913" y="2678"/>
                  <a:pt x="4313" y="2678"/>
                </a:cubicBezTo>
                <a:close/>
                <a:moveTo>
                  <a:pt x="4918" y="0"/>
                </a:moveTo>
                <a:lnTo>
                  <a:pt x="3489" y="24"/>
                </a:lnTo>
                <a:lnTo>
                  <a:pt x="3310" y="881"/>
                </a:lnTo>
                <a:cubicBezTo>
                  <a:pt x="3013" y="965"/>
                  <a:pt x="2727" y="1084"/>
                  <a:pt x="2453" y="1251"/>
                </a:cubicBezTo>
                <a:lnTo>
                  <a:pt x="1703" y="798"/>
                </a:lnTo>
                <a:lnTo>
                  <a:pt x="703" y="1834"/>
                </a:lnTo>
                <a:lnTo>
                  <a:pt x="1179" y="2548"/>
                </a:lnTo>
                <a:cubicBezTo>
                  <a:pt x="1024" y="2810"/>
                  <a:pt x="905" y="3108"/>
                  <a:pt x="834" y="3406"/>
                </a:cubicBezTo>
                <a:lnTo>
                  <a:pt x="0" y="3620"/>
                </a:lnTo>
                <a:lnTo>
                  <a:pt x="36" y="5049"/>
                </a:lnTo>
                <a:lnTo>
                  <a:pt x="882" y="5215"/>
                </a:lnTo>
                <a:cubicBezTo>
                  <a:pt x="965" y="5513"/>
                  <a:pt x="1084" y="5799"/>
                  <a:pt x="1251" y="6073"/>
                </a:cubicBezTo>
                <a:lnTo>
                  <a:pt x="810" y="6799"/>
                </a:lnTo>
                <a:lnTo>
                  <a:pt x="1834" y="7799"/>
                </a:lnTo>
                <a:lnTo>
                  <a:pt x="2560" y="7323"/>
                </a:lnTo>
                <a:cubicBezTo>
                  <a:pt x="2834" y="7466"/>
                  <a:pt x="3132" y="7585"/>
                  <a:pt x="3429" y="7668"/>
                </a:cubicBezTo>
                <a:lnTo>
                  <a:pt x="3632" y="8501"/>
                </a:lnTo>
                <a:lnTo>
                  <a:pt x="5061" y="8466"/>
                </a:lnTo>
                <a:lnTo>
                  <a:pt x="5275" y="7620"/>
                </a:lnTo>
                <a:cubicBezTo>
                  <a:pt x="5573" y="7525"/>
                  <a:pt x="5846" y="7406"/>
                  <a:pt x="6120" y="7239"/>
                </a:cubicBezTo>
                <a:lnTo>
                  <a:pt x="6847" y="7692"/>
                </a:lnTo>
                <a:lnTo>
                  <a:pt x="7835" y="6668"/>
                </a:lnTo>
                <a:lnTo>
                  <a:pt x="7359" y="5930"/>
                </a:lnTo>
                <a:cubicBezTo>
                  <a:pt x="7501" y="5668"/>
                  <a:pt x="7620" y="5370"/>
                  <a:pt x="7692" y="5072"/>
                </a:cubicBezTo>
                <a:lnTo>
                  <a:pt x="8525" y="4858"/>
                </a:lnTo>
                <a:lnTo>
                  <a:pt x="8502" y="3429"/>
                </a:lnTo>
                <a:lnTo>
                  <a:pt x="7656" y="3251"/>
                </a:lnTo>
                <a:cubicBezTo>
                  <a:pt x="7561" y="2953"/>
                  <a:pt x="7442" y="2679"/>
                  <a:pt x="7275" y="2405"/>
                </a:cubicBezTo>
                <a:lnTo>
                  <a:pt x="7728" y="1679"/>
                </a:lnTo>
                <a:lnTo>
                  <a:pt x="6704" y="691"/>
                </a:lnTo>
                <a:lnTo>
                  <a:pt x="5989" y="1167"/>
                </a:lnTo>
                <a:cubicBezTo>
                  <a:pt x="5715" y="1024"/>
                  <a:pt x="5418" y="905"/>
                  <a:pt x="5120" y="834"/>
                </a:cubicBezTo>
                <a:lnTo>
                  <a:pt x="49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3098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"/>
          <p:cNvSpPr txBox="1">
            <a:spLocks noGrp="1"/>
          </p:cNvSpPr>
          <p:nvPr>
            <p:ph type="title"/>
          </p:nvPr>
        </p:nvSpPr>
        <p:spPr>
          <a:xfrm>
            <a:off x="5704800" y="2611184"/>
            <a:ext cx="5536400" cy="22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8" name="Google Shape;168;p14"/>
          <p:cNvSpPr txBox="1">
            <a:spLocks noGrp="1"/>
          </p:cNvSpPr>
          <p:nvPr>
            <p:ph type="title" idx="2" hasCustomPrompt="1"/>
          </p:nvPr>
        </p:nvSpPr>
        <p:spPr>
          <a:xfrm>
            <a:off x="5710000" y="1264884"/>
            <a:ext cx="1452800" cy="10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9" name="Google Shape;169;p14"/>
          <p:cNvSpPr txBox="1">
            <a:spLocks noGrp="1"/>
          </p:cNvSpPr>
          <p:nvPr>
            <p:ph type="subTitle" idx="1"/>
          </p:nvPr>
        </p:nvSpPr>
        <p:spPr>
          <a:xfrm>
            <a:off x="5704800" y="4821317"/>
            <a:ext cx="5536400" cy="9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0" name="Google Shape;170;p14"/>
          <p:cNvGrpSpPr/>
          <p:nvPr/>
        </p:nvGrpSpPr>
        <p:grpSpPr>
          <a:xfrm>
            <a:off x="-355799" y="-280399"/>
            <a:ext cx="1565657" cy="1414089"/>
            <a:chOff x="9093600" y="2914350"/>
            <a:chExt cx="1174243" cy="1060567"/>
          </a:xfrm>
        </p:grpSpPr>
        <p:sp>
          <p:nvSpPr>
            <p:cNvPr id="171" name="Google Shape;171;p14"/>
            <p:cNvSpPr/>
            <p:nvPr/>
          </p:nvSpPr>
          <p:spPr>
            <a:xfrm>
              <a:off x="9093600" y="2914350"/>
              <a:ext cx="1174243" cy="1060567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9224806" y="3040855"/>
              <a:ext cx="916450" cy="810564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9257857" y="3037388"/>
              <a:ext cx="817370" cy="81511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9262403" y="3043397"/>
              <a:ext cx="784395" cy="572272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9467511" y="3219735"/>
              <a:ext cx="371775" cy="449796"/>
            </a:xfrm>
            <a:custGeom>
              <a:avLst/>
              <a:gdLst/>
              <a:ahLst/>
              <a:cxnLst/>
              <a:rect l="l" t="t" r="r" b="b"/>
              <a:pathLst>
                <a:path w="3740" h="4525" extrusionOk="0">
                  <a:moveTo>
                    <a:pt x="2323" y="0"/>
                  </a:moveTo>
                  <a:cubicBezTo>
                    <a:pt x="1513" y="0"/>
                    <a:pt x="810" y="548"/>
                    <a:pt x="501" y="1358"/>
                  </a:cubicBezTo>
                  <a:lnTo>
                    <a:pt x="1" y="1358"/>
                  </a:lnTo>
                  <a:lnTo>
                    <a:pt x="1" y="1977"/>
                  </a:lnTo>
                  <a:lnTo>
                    <a:pt x="346" y="1977"/>
                  </a:lnTo>
                  <a:cubicBezTo>
                    <a:pt x="334" y="2072"/>
                    <a:pt x="334" y="2179"/>
                    <a:pt x="334" y="2262"/>
                  </a:cubicBezTo>
                  <a:cubicBezTo>
                    <a:pt x="334" y="2370"/>
                    <a:pt x="334" y="2453"/>
                    <a:pt x="346" y="2548"/>
                  </a:cubicBezTo>
                  <a:lnTo>
                    <a:pt x="1" y="2548"/>
                  </a:lnTo>
                  <a:lnTo>
                    <a:pt x="1" y="3167"/>
                  </a:lnTo>
                  <a:lnTo>
                    <a:pt x="501" y="3167"/>
                  </a:lnTo>
                  <a:cubicBezTo>
                    <a:pt x="810" y="3965"/>
                    <a:pt x="1513" y="4525"/>
                    <a:pt x="2323" y="4525"/>
                  </a:cubicBezTo>
                  <a:cubicBezTo>
                    <a:pt x="2882" y="4525"/>
                    <a:pt x="3382" y="4275"/>
                    <a:pt x="3739" y="3858"/>
                  </a:cubicBezTo>
                  <a:lnTo>
                    <a:pt x="3251" y="3465"/>
                  </a:lnTo>
                  <a:cubicBezTo>
                    <a:pt x="3013" y="3739"/>
                    <a:pt x="2680" y="3906"/>
                    <a:pt x="2323" y="3906"/>
                  </a:cubicBezTo>
                  <a:cubicBezTo>
                    <a:pt x="1846" y="3906"/>
                    <a:pt x="1430" y="3620"/>
                    <a:pt x="1180" y="3167"/>
                  </a:cubicBezTo>
                  <a:lnTo>
                    <a:pt x="2204" y="3167"/>
                  </a:lnTo>
                  <a:lnTo>
                    <a:pt x="2656" y="2548"/>
                  </a:lnTo>
                  <a:lnTo>
                    <a:pt x="977" y="2548"/>
                  </a:lnTo>
                  <a:cubicBezTo>
                    <a:pt x="953" y="2453"/>
                    <a:pt x="941" y="2358"/>
                    <a:pt x="941" y="2262"/>
                  </a:cubicBezTo>
                  <a:cubicBezTo>
                    <a:pt x="941" y="2155"/>
                    <a:pt x="953" y="2072"/>
                    <a:pt x="977" y="1977"/>
                  </a:cubicBezTo>
                  <a:lnTo>
                    <a:pt x="2204" y="1977"/>
                  </a:lnTo>
                  <a:lnTo>
                    <a:pt x="2656" y="1358"/>
                  </a:lnTo>
                  <a:lnTo>
                    <a:pt x="1180" y="1358"/>
                  </a:lnTo>
                  <a:cubicBezTo>
                    <a:pt x="1430" y="929"/>
                    <a:pt x="1846" y="631"/>
                    <a:pt x="2323" y="631"/>
                  </a:cubicBezTo>
                  <a:cubicBezTo>
                    <a:pt x="2656" y="631"/>
                    <a:pt x="2954" y="762"/>
                    <a:pt x="3180" y="989"/>
                  </a:cubicBezTo>
                  <a:lnTo>
                    <a:pt x="3620" y="536"/>
                  </a:lnTo>
                  <a:cubicBezTo>
                    <a:pt x="3275" y="191"/>
                    <a:pt x="2823" y="0"/>
                    <a:pt x="2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14"/>
          <p:cNvGrpSpPr/>
          <p:nvPr/>
        </p:nvGrpSpPr>
        <p:grpSpPr>
          <a:xfrm>
            <a:off x="2962293" y="5939595"/>
            <a:ext cx="1499356" cy="750083"/>
            <a:chOff x="634300" y="2692125"/>
            <a:chExt cx="677175" cy="338750"/>
          </a:xfrm>
        </p:grpSpPr>
        <p:sp>
          <p:nvSpPr>
            <p:cNvPr id="177" name="Google Shape;177;p14"/>
            <p:cNvSpPr/>
            <p:nvPr/>
          </p:nvSpPr>
          <p:spPr>
            <a:xfrm>
              <a:off x="634300" y="2811200"/>
              <a:ext cx="52100" cy="219675"/>
            </a:xfrm>
            <a:custGeom>
              <a:avLst/>
              <a:gdLst/>
              <a:ahLst/>
              <a:cxnLst/>
              <a:rect l="l" t="t" r="r" b="b"/>
              <a:pathLst>
                <a:path w="2084" h="8787" extrusionOk="0">
                  <a:moveTo>
                    <a:pt x="0" y="0"/>
                  </a:moveTo>
                  <a:lnTo>
                    <a:pt x="0" y="8787"/>
                  </a:lnTo>
                  <a:lnTo>
                    <a:pt x="2084" y="8787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738475" y="2740650"/>
              <a:ext cx="52100" cy="290225"/>
            </a:xfrm>
            <a:custGeom>
              <a:avLst/>
              <a:gdLst/>
              <a:ahLst/>
              <a:cxnLst/>
              <a:rect l="l" t="t" r="r" b="b"/>
              <a:pathLst>
                <a:path w="2084" h="11609" extrusionOk="0">
                  <a:moveTo>
                    <a:pt x="0" y="0"/>
                  </a:moveTo>
                  <a:lnTo>
                    <a:pt x="0" y="11609"/>
                  </a:lnTo>
                  <a:lnTo>
                    <a:pt x="2084" y="1160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842650" y="2692125"/>
              <a:ext cx="52125" cy="338750"/>
            </a:xfrm>
            <a:custGeom>
              <a:avLst/>
              <a:gdLst/>
              <a:ahLst/>
              <a:cxnLst/>
              <a:rect l="l" t="t" r="r" b="b"/>
              <a:pathLst>
                <a:path w="2085" h="13550" extrusionOk="0">
                  <a:moveTo>
                    <a:pt x="1" y="1"/>
                  </a:moveTo>
                  <a:lnTo>
                    <a:pt x="1" y="13550"/>
                  </a:lnTo>
                  <a:lnTo>
                    <a:pt x="2084" y="13550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946825" y="2878150"/>
              <a:ext cx="52125" cy="152725"/>
            </a:xfrm>
            <a:custGeom>
              <a:avLst/>
              <a:gdLst/>
              <a:ahLst/>
              <a:cxnLst/>
              <a:rect l="l" t="t" r="r" b="b"/>
              <a:pathLst>
                <a:path w="2085" h="6109" extrusionOk="0">
                  <a:moveTo>
                    <a:pt x="1" y="1"/>
                  </a:moveTo>
                  <a:lnTo>
                    <a:pt x="1" y="6109"/>
                  </a:lnTo>
                  <a:lnTo>
                    <a:pt x="2084" y="6109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1051000" y="2777850"/>
              <a:ext cx="52125" cy="253025"/>
            </a:xfrm>
            <a:custGeom>
              <a:avLst/>
              <a:gdLst/>
              <a:ahLst/>
              <a:cxnLst/>
              <a:rect l="l" t="t" r="r" b="b"/>
              <a:pathLst>
                <a:path w="2085" h="10121" extrusionOk="0">
                  <a:moveTo>
                    <a:pt x="1" y="1"/>
                  </a:moveTo>
                  <a:lnTo>
                    <a:pt x="1" y="10121"/>
                  </a:lnTo>
                  <a:lnTo>
                    <a:pt x="2085" y="10121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1155200" y="2740650"/>
              <a:ext cx="52100" cy="290225"/>
            </a:xfrm>
            <a:custGeom>
              <a:avLst/>
              <a:gdLst/>
              <a:ahLst/>
              <a:cxnLst/>
              <a:rect l="l" t="t" r="r" b="b"/>
              <a:pathLst>
                <a:path w="2084" h="11609" extrusionOk="0">
                  <a:moveTo>
                    <a:pt x="0" y="0"/>
                  </a:moveTo>
                  <a:lnTo>
                    <a:pt x="0" y="11609"/>
                  </a:lnTo>
                  <a:lnTo>
                    <a:pt x="2084" y="1160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1259375" y="2833525"/>
              <a:ext cx="52100" cy="197350"/>
            </a:xfrm>
            <a:custGeom>
              <a:avLst/>
              <a:gdLst/>
              <a:ahLst/>
              <a:cxnLst/>
              <a:rect l="l" t="t" r="r" b="b"/>
              <a:pathLst>
                <a:path w="2084" h="7894" extrusionOk="0">
                  <a:moveTo>
                    <a:pt x="0" y="0"/>
                  </a:moveTo>
                  <a:lnTo>
                    <a:pt x="0" y="7894"/>
                  </a:lnTo>
                  <a:lnTo>
                    <a:pt x="2084" y="7894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0602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"/>
          <p:cNvSpPr txBox="1">
            <a:spLocks noGrp="1"/>
          </p:cNvSpPr>
          <p:nvPr>
            <p:ph type="title"/>
          </p:nvPr>
        </p:nvSpPr>
        <p:spPr>
          <a:xfrm>
            <a:off x="951333" y="2609933"/>
            <a:ext cx="5536400" cy="22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6" name="Google Shape;186;p15"/>
          <p:cNvSpPr txBox="1">
            <a:spLocks noGrp="1"/>
          </p:cNvSpPr>
          <p:nvPr>
            <p:ph type="title" idx="2" hasCustomPrompt="1"/>
          </p:nvPr>
        </p:nvSpPr>
        <p:spPr>
          <a:xfrm>
            <a:off x="5020933" y="1264900"/>
            <a:ext cx="1452800" cy="10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87" name="Google Shape;187;p15"/>
          <p:cNvSpPr txBox="1">
            <a:spLocks noGrp="1"/>
          </p:cNvSpPr>
          <p:nvPr>
            <p:ph type="subTitle" idx="1"/>
          </p:nvPr>
        </p:nvSpPr>
        <p:spPr>
          <a:xfrm>
            <a:off x="951300" y="4786400"/>
            <a:ext cx="5536400" cy="9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8" name="Google Shape;188;p15"/>
          <p:cNvGrpSpPr/>
          <p:nvPr/>
        </p:nvGrpSpPr>
        <p:grpSpPr>
          <a:xfrm>
            <a:off x="7382571" y="304454"/>
            <a:ext cx="2062080" cy="565639"/>
            <a:chOff x="1562675" y="2540025"/>
            <a:chExt cx="867100" cy="237850"/>
          </a:xfrm>
        </p:grpSpPr>
        <p:sp>
          <p:nvSpPr>
            <p:cNvPr id="189" name="Google Shape;189;p15"/>
            <p:cNvSpPr/>
            <p:nvPr/>
          </p:nvSpPr>
          <p:spPr>
            <a:xfrm>
              <a:off x="1562675" y="2540025"/>
              <a:ext cx="867100" cy="237850"/>
            </a:xfrm>
            <a:custGeom>
              <a:avLst/>
              <a:gdLst/>
              <a:ahLst/>
              <a:cxnLst/>
              <a:rect l="l" t="t" r="r" b="b"/>
              <a:pathLst>
                <a:path w="34684" h="9514" extrusionOk="0">
                  <a:moveTo>
                    <a:pt x="1561" y="1"/>
                  </a:moveTo>
                  <a:cubicBezTo>
                    <a:pt x="703" y="1"/>
                    <a:pt x="1" y="703"/>
                    <a:pt x="1" y="1560"/>
                  </a:cubicBezTo>
                  <a:lnTo>
                    <a:pt x="1" y="7942"/>
                  </a:lnTo>
                  <a:cubicBezTo>
                    <a:pt x="1" y="8811"/>
                    <a:pt x="703" y="9514"/>
                    <a:pt x="1561" y="9514"/>
                  </a:cubicBezTo>
                  <a:lnTo>
                    <a:pt x="33112" y="9514"/>
                  </a:lnTo>
                  <a:cubicBezTo>
                    <a:pt x="33981" y="9514"/>
                    <a:pt x="34684" y="8811"/>
                    <a:pt x="34660" y="7942"/>
                  </a:cubicBezTo>
                  <a:lnTo>
                    <a:pt x="34660" y="1560"/>
                  </a:lnTo>
                  <a:cubicBezTo>
                    <a:pt x="34660" y="703"/>
                    <a:pt x="33957" y="1"/>
                    <a:pt x="33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1638300" y="2599250"/>
              <a:ext cx="115200" cy="115225"/>
            </a:xfrm>
            <a:custGeom>
              <a:avLst/>
              <a:gdLst/>
              <a:ahLst/>
              <a:cxnLst/>
              <a:rect l="l" t="t" r="r" b="b"/>
              <a:pathLst>
                <a:path w="4608" h="4609" extrusionOk="0">
                  <a:moveTo>
                    <a:pt x="2298" y="1"/>
                  </a:moveTo>
                  <a:cubicBezTo>
                    <a:pt x="1024" y="1"/>
                    <a:pt x="0" y="1025"/>
                    <a:pt x="0" y="2299"/>
                  </a:cubicBezTo>
                  <a:cubicBezTo>
                    <a:pt x="0" y="3573"/>
                    <a:pt x="1024" y="4609"/>
                    <a:pt x="2298" y="4609"/>
                  </a:cubicBezTo>
                  <a:cubicBezTo>
                    <a:pt x="3584" y="4609"/>
                    <a:pt x="4608" y="3573"/>
                    <a:pt x="4608" y="2299"/>
                  </a:cubicBezTo>
                  <a:cubicBezTo>
                    <a:pt x="4608" y="1025"/>
                    <a:pt x="3584" y="1"/>
                    <a:pt x="2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1810925" y="2616225"/>
              <a:ext cx="543250" cy="21750"/>
            </a:xfrm>
            <a:custGeom>
              <a:avLst/>
              <a:gdLst/>
              <a:ahLst/>
              <a:cxnLst/>
              <a:rect l="l" t="t" r="r" b="b"/>
              <a:pathLst>
                <a:path w="21730" h="870" extrusionOk="0">
                  <a:moveTo>
                    <a:pt x="382" y="1"/>
                  </a:moveTo>
                  <a:cubicBezTo>
                    <a:pt x="179" y="1"/>
                    <a:pt x="13" y="179"/>
                    <a:pt x="1" y="382"/>
                  </a:cubicBezTo>
                  <a:lnTo>
                    <a:pt x="1" y="477"/>
                  </a:lnTo>
                  <a:cubicBezTo>
                    <a:pt x="1" y="703"/>
                    <a:pt x="179" y="870"/>
                    <a:pt x="382" y="870"/>
                  </a:cubicBezTo>
                  <a:lnTo>
                    <a:pt x="21289" y="870"/>
                  </a:lnTo>
                  <a:cubicBezTo>
                    <a:pt x="21539" y="870"/>
                    <a:pt x="21730" y="667"/>
                    <a:pt x="21730" y="429"/>
                  </a:cubicBezTo>
                  <a:cubicBezTo>
                    <a:pt x="21730" y="191"/>
                    <a:pt x="21539" y="1"/>
                    <a:pt x="21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1810925" y="2679625"/>
              <a:ext cx="300950" cy="21450"/>
            </a:xfrm>
            <a:custGeom>
              <a:avLst/>
              <a:gdLst/>
              <a:ahLst/>
              <a:cxnLst/>
              <a:rect l="l" t="t" r="r" b="b"/>
              <a:pathLst>
                <a:path w="12038" h="858" extrusionOk="0">
                  <a:moveTo>
                    <a:pt x="382" y="1"/>
                  </a:moveTo>
                  <a:cubicBezTo>
                    <a:pt x="179" y="1"/>
                    <a:pt x="13" y="179"/>
                    <a:pt x="1" y="382"/>
                  </a:cubicBezTo>
                  <a:lnTo>
                    <a:pt x="1" y="465"/>
                  </a:lnTo>
                  <a:cubicBezTo>
                    <a:pt x="1" y="691"/>
                    <a:pt x="179" y="858"/>
                    <a:pt x="382" y="858"/>
                  </a:cubicBezTo>
                  <a:lnTo>
                    <a:pt x="11609" y="858"/>
                  </a:lnTo>
                  <a:cubicBezTo>
                    <a:pt x="11847" y="858"/>
                    <a:pt x="12038" y="667"/>
                    <a:pt x="12038" y="429"/>
                  </a:cubicBezTo>
                  <a:cubicBezTo>
                    <a:pt x="12038" y="191"/>
                    <a:pt x="11847" y="1"/>
                    <a:pt x="116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" name="Google Shape;193;p15"/>
          <p:cNvGrpSpPr/>
          <p:nvPr/>
        </p:nvGrpSpPr>
        <p:grpSpPr>
          <a:xfrm>
            <a:off x="6163371" y="5870587"/>
            <a:ext cx="2062080" cy="565639"/>
            <a:chOff x="1562675" y="2540025"/>
            <a:chExt cx="867100" cy="237850"/>
          </a:xfrm>
        </p:grpSpPr>
        <p:sp>
          <p:nvSpPr>
            <p:cNvPr id="194" name="Google Shape;194;p15"/>
            <p:cNvSpPr/>
            <p:nvPr/>
          </p:nvSpPr>
          <p:spPr>
            <a:xfrm>
              <a:off x="1562675" y="2540025"/>
              <a:ext cx="867100" cy="237850"/>
            </a:xfrm>
            <a:custGeom>
              <a:avLst/>
              <a:gdLst/>
              <a:ahLst/>
              <a:cxnLst/>
              <a:rect l="l" t="t" r="r" b="b"/>
              <a:pathLst>
                <a:path w="34684" h="9514" extrusionOk="0">
                  <a:moveTo>
                    <a:pt x="1561" y="1"/>
                  </a:moveTo>
                  <a:cubicBezTo>
                    <a:pt x="703" y="1"/>
                    <a:pt x="1" y="703"/>
                    <a:pt x="1" y="1560"/>
                  </a:cubicBezTo>
                  <a:lnTo>
                    <a:pt x="1" y="7942"/>
                  </a:lnTo>
                  <a:cubicBezTo>
                    <a:pt x="1" y="8811"/>
                    <a:pt x="703" y="9514"/>
                    <a:pt x="1561" y="9514"/>
                  </a:cubicBezTo>
                  <a:lnTo>
                    <a:pt x="33112" y="9514"/>
                  </a:lnTo>
                  <a:cubicBezTo>
                    <a:pt x="33981" y="9514"/>
                    <a:pt x="34684" y="8811"/>
                    <a:pt x="34660" y="7942"/>
                  </a:cubicBezTo>
                  <a:lnTo>
                    <a:pt x="34660" y="1560"/>
                  </a:lnTo>
                  <a:cubicBezTo>
                    <a:pt x="34660" y="703"/>
                    <a:pt x="33957" y="1"/>
                    <a:pt x="33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1638300" y="2599250"/>
              <a:ext cx="115200" cy="115225"/>
            </a:xfrm>
            <a:custGeom>
              <a:avLst/>
              <a:gdLst/>
              <a:ahLst/>
              <a:cxnLst/>
              <a:rect l="l" t="t" r="r" b="b"/>
              <a:pathLst>
                <a:path w="4608" h="4609" extrusionOk="0">
                  <a:moveTo>
                    <a:pt x="2298" y="1"/>
                  </a:moveTo>
                  <a:cubicBezTo>
                    <a:pt x="1024" y="1"/>
                    <a:pt x="0" y="1025"/>
                    <a:pt x="0" y="2299"/>
                  </a:cubicBezTo>
                  <a:cubicBezTo>
                    <a:pt x="0" y="3573"/>
                    <a:pt x="1024" y="4609"/>
                    <a:pt x="2298" y="4609"/>
                  </a:cubicBezTo>
                  <a:cubicBezTo>
                    <a:pt x="3584" y="4609"/>
                    <a:pt x="4608" y="3573"/>
                    <a:pt x="4608" y="2299"/>
                  </a:cubicBezTo>
                  <a:cubicBezTo>
                    <a:pt x="4608" y="1025"/>
                    <a:pt x="3584" y="1"/>
                    <a:pt x="2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1810925" y="2616225"/>
              <a:ext cx="543250" cy="21750"/>
            </a:xfrm>
            <a:custGeom>
              <a:avLst/>
              <a:gdLst/>
              <a:ahLst/>
              <a:cxnLst/>
              <a:rect l="l" t="t" r="r" b="b"/>
              <a:pathLst>
                <a:path w="21730" h="870" extrusionOk="0">
                  <a:moveTo>
                    <a:pt x="382" y="1"/>
                  </a:moveTo>
                  <a:cubicBezTo>
                    <a:pt x="179" y="1"/>
                    <a:pt x="13" y="179"/>
                    <a:pt x="1" y="382"/>
                  </a:cubicBezTo>
                  <a:lnTo>
                    <a:pt x="1" y="477"/>
                  </a:lnTo>
                  <a:cubicBezTo>
                    <a:pt x="1" y="703"/>
                    <a:pt x="179" y="870"/>
                    <a:pt x="382" y="870"/>
                  </a:cubicBezTo>
                  <a:lnTo>
                    <a:pt x="21289" y="870"/>
                  </a:lnTo>
                  <a:cubicBezTo>
                    <a:pt x="21539" y="870"/>
                    <a:pt x="21730" y="667"/>
                    <a:pt x="21730" y="429"/>
                  </a:cubicBezTo>
                  <a:cubicBezTo>
                    <a:pt x="21730" y="191"/>
                    <a:pt x="21539" y="1"/>
                    <a:pt x="21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1810925" y="2679625"/>
              <a:ext cx="300950" cy="21450"/>
            </a:xfrm>
            <a:custGeom>
              <a:avLst/>
              <a:gdLst/>
              <a:ahLst/>
              <a:cxnLst/>
              <a:rect l="l" t="t" r="r" b="b"/>
              <a:pathLst>
                <a:path w="12038" h="858" extrusionOk="0">
                  <a:moveTo>
                    <a:pt x="382" y="1"/>
                  </a:moveTo>
                  <a:cubicBezTo>
                    <a:pt x="179" y="1"/>
                    <a:pt x="13" y="179"/>
                    <a:pt x="1" y="382"/>
                  </a:cubicBezTo>
                  <a:lnTo>
                    <a:pt x="1" y="465"/>
                  </a:lnTo>
                  <a:cubicBezTo>
                    <a:pt x="1" y="691"/>
                    <a:pt x="179" y="858"/>
                    <a:pt x="382" y="858"/>
                  </a:cubicBezTo>
                  <a:lnTo>
                    <a:pt x="11609" y="858"/>
                  </a:lnTo>
                  <a:cubicBezTo>
                    <a:pt x="11847" y="858"/>
                    <a:pt x="12038" y="667"/>
                    <a:pt x="12038" y="429"/>
                  </a:cubicBezTo>
                  <a:cubicBezTo>
                    <a:pt x="12038" y="191"/>
                    <a:pt x="11847" y="1"/>
                    <a:pt x="116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" name="Google Shape;198;p15"/>
          <p:cNvGrpSpPr/>
          <p:nvPr/>
        </p:nvGrpSpPr>
        <p:grpSpPr>
          <a:xfrm>
            <a:off x="10919438" y="5500858"/>
            <a:ext cx="1831116" cy="1356877"/>
            <a:chOff x="6143900" y="2270950"/>
            <a:chExt cx="664700" cy="492550"/>
          </a:xfrm>
        </p:grpSpPr>
        <p:sp>
          <p:nvSpPr>
            <p:cNvPr id="199" name="Google Shape;199;p15"/>
            <p:cNvSpPr/>
            <p:nvPr/>
          </p:nvSpPr>
          <p:spPr>
            <a:xfrm>
              <a:off x="6143900" y="2419350"/>
              <a:ext cx="381025" cy="344150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6186475" y="2460400"/>
              <a:ext cx="297375" cy="263025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6197200" y="2459275"/>
              <a:ext cx="265225" cy="26450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6198675" y="2461225"/>
              <a:ext cx="254525" cy="185700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6411200" y="2270950"/>
              <a:ext cx="382825" cy="69675"/>
            </a:xfrm>
            <a:custGeom>
              <a:avLst/>
              <a:gdLst/>
              <a:ahLst/>
              <a:cxnLst/>
              <a:rect l="l" t="t" r="r" b="b"/>
              <a:pathLst>
                <a:path w="15313" h="2787" extrusionOk="0">
                  <a:moveTo>
                    <a:pt x="1" y="0"/>
                  </a:moveTo>
                  <a:lnTo>
                    <a:pt x="1" y="2786"/>
                  </a:lnTo>
                  <a:lnTo>
                    <a:pt x="15312" y="2786"/>
                  </a:lnTo>
                  <a:lnTo>
                    <a:pt x="153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6446925" y="2271850"/>
              <a:ext cx="3300" cy="69075"/>
            </a:xfrm>
            <a:custGeom>
              <a:avLst/>
              <a:gdLst/>
              <a:ahLst/>
              <a:cxnLst/>
              <a:rect l="l" t="t" r="r" b="b"/>
              <a:pathLst>
                <a:path w="132" h="2763" extrusionOk="0">
                  <a:moveTo>
                    <a:pt x="60" y="0"/>
                  </a:moveTo>
                  <a:cubicBezTo>
                    <a:pt x="24" y="0"/>
                    <a:pt x="0" y="619"/>
                    <a:pt x="0" y="1381"/>
                  </a:cubicBezTo>
                  <a:cubicBezTo>
                    <a:pt x="0" y="2143"/>
                    <a:pt x="24" y="2762"/>
                    <a:pt x="60" y="2762"/>
                  </a:cubicBezTo>
                  <a:cubicBezTo>
                    <a:pt x="108" y="2762"/>
                    <a:pt x="131" y="2155"/>
                    <a:pt x="120" y="1381"/>
                  </a:cubicBezTo>
                  <a:cubicBezTo>
                    <a:pt x="120" y="619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6426100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24" y="0"/>
                    <a:pt x="0" y="619"/>
                    <a:pt x="0" y="1381"/>
                  </a:cubicBezTo>
                  <a:cubicBezTo>
                    <a:pt x="0" y="2143"/>
                    <a:pt x="24" y="2762"/>
                    <a:pt x="60" y="2762"/>
                  </a:cubicBezTo>
                  <a:cubicBezTo>
                    <a:pt x="83" y="2762"/>
                    <a:pt x="119" y="2155"/>
                    <a:pt x="119" y="1381"/>
                  </a:cubicBezTo>
                  <a:cubicBezTo>
                    <a:pt x="119" y="619"/>
                    <a:pt x="83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6493050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25" y="0"/>
                    <a:pt x="1" y="619"/>
                    <a:pt x="1" y="1381"/>
                  </a:cubicBezTo>
                  <a:cubicBezTo>
                    <a:pt x="1" y="2143"/>
                    <a:pt x="25" y="2762"/>
                    <a:pt x="60" y="2762"/>
                  </a:cubicBezTo>
                  <a:cubicBezTo>
                    <a:pt x="108" y="2762"/>
                    <a:pt x="120" y="2155"/>
                    <a:pt x="120" y="1381"/>
                  </a:cubicBezTo>
                  <a:cubicBezTo>
                    <a:pt x="120" y="619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6472225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24" y="0"/>
                    <a:pt x="1" y="619"/>
                    <a:pt x="1" y="1381"/>
                  </a:cubicBezTo>
                  <a:cubicBezTo>
                    <a:pt x="1" y="2143"/>
                    <a:pt x="24" y="2762"/>
                    <a:pt x="60" y="2762"/>
                  </a:cubicBezTo>
                  <a:cubicBezTo>
                    <a:pt x="84" y="2762"/>
                    <a:pt x="120" y="2155"/>
                    <a:pt x="120" y="1381"/>
                  </a:cubicBezTo>
                  <a:cubicBezTo>
                    <a:pt x="120" y="619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6539200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24" y="0"/>
                    <a:pt x="0" y="619"/>
                    <a:pt x="0" y="1381"/>
                  </a:cubicBezTo>
                  <a:cubicBezTo>
                    <a:pt x="0" y="2143"/>
                    <a:pt x="24" y="2762"/>
                    <a:pt x="60" y="2762"/>
                  </a:cubicBezTo>
                  <a:cubicBezTo>
                    <a:pt x="84" y="2762"/>
                    <a:pt x="119" y="2155"/>
                    <a:pt x="119" y="1381"/>
                  </a:cubicBezTo>
                  <a:cubicBezTo>
                    <a:pt x="119" y="619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6518075" y="2271850"/>
              <a:ext cx="3300" cy="69075"/>
            </a:xfrm>
            <a:custGeom>
              <a:avLst/>
              <a:gdLst/>
              <a:ahLst/>
              <a:cxnLst/>
              <a:rect l="l" t="t" r="r" b="b"/>
              <a:pathLst>
                <a:path w="132" h="2763" extrusionOk="0">
                  <a:moveTo>
                    <a:pt x="60" y="0"/>
                  </a:moveTo>
                  <a:cubicBezTo>
                    <a:pt x="24" y="0"/>
                    <a:pt x="0" y="619"/>
                    <a:pt x="0" y="1381"/>
                  </a:cubicBezTo>
                  <a:cubicBezTo>
                    <a:pt x="0" y="2143"/>
                    <a:pt x="24" y="2762"/>
                    <a:pt x="60" y="2762"/>
                  </a:cubicBezTo>
                  <a:cubicBezTo>
                    <a:pt x="95" y="2762"/>
                    <a:pt x="131" y="2155"/>
                    <a:pt x="119" y="1381"/>
                  </a:cubicBezTo>
                  <a:cubicBezTo>
                    <a:pt x="119" y="619"/>
                    <a:pt x="83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6585025" y="2271850"/>
              <a:ext cx="3025" cy="69075"/>
            </a:xfrm>
            <a:custGeom>
              <a:avLst/>
              <a:gdLst/>
              <a:ahLst/>
              <a:cxnLst/>
              <a:rect l="l" t="t" r="r" b="b"/>
              <a:pathLst>
                <a:path w="121" h="2763" extrusionOk="0">
                  <a:moveTo>
                    <a:pt x="61" y="0"/>
                  </a:moveTo>
                  <a:cubicBezTo>
                    <a:pt x="25" y="0"/>
                    <a:pt x="1" y="619"/>
                    <a:pt x="1" y="1381"/>
                  </a:cubicBezTo>
                  <a:cubicBezTo>
                    <a:pt x="1" y="2143"/>
                    <a:pt x="25" y="2762"/>
                    <a:pt x="61" y="2762"/>
                  </a:cubicBezTo>
                  <a:cubicBezTo>
                    <a:pt x="84" y="2762"/>
                    <a:pt x="120" y="2155"/>
                    <a:pt x="120" y="1381"/>
                  </a:cubicBezTo>
                  <a:cubicBezTo>
                    <a:pt x="120" y="619"/>
                    <a:pt x="84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6563900" y="2271850"/>
              <a:ext cx="3300" cy="69075"/>
            </a:xfrm>
            <a:custGeom>
              <a:avLst/>
              <a:gdLst/>
              <a:ahLst/>
              <a:cxnLst/>
              <a:rect l="l" t="t" r="r" b="b"/>
              <a:pathLst>
                <a:path w="132" h="2763" extrusionOk="0">
                  <a:moveTo>
                    <a:pt x="72" y="0"/>
                  </a:moveTo>
                  <a:cubicBezTo>
                    <a:pt x="36" y="0"/>
                    <a:pt x="1" y="619"/>
                    <a:pt x="1" y="1381"/>
                  </a:cubicBezTo>
                  <a:cubicBezTo>
                    <a:pt x="1" y="2143"/>
                    <a:pt x="36" y="2762"/>
                    <a:pt x="72" y="2762"/>
                  </a:cubicBezTo>
                  <a:cubicBezTo>
                    <a:pt x="96" y="2762"/>
                    <a:pt x="132" y="2155"/>
                    <a:pt x="132" y="1381"/>
                  </a:cubicBezTo>
                  <a:cubicBezTo>
                    <a:pt x="132" y="619"/>
                    <a:pt x="9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6630875" y="2271850"/>
              <a:ext cx="3300" cy="69075"/>
            </a:xfrm>
            <a:custGeom>
              <a:avLst/>
              <a:gdLst/>
              <a:ahLst/>
              <a:cxnLst/>
              <a:rect l="l" t="t" r="r" b="b"/>
              <a:pathLst>
                <a:path w="132" h="2763" extrusionOk="0">
                  <a:moveTo>
                    <a:pt x="72" y="0"/>
                  </a:moveTo>
                  <a:cubicBezTo>
                    <a:pt x="36" y="0"/>
                    <a:pt x="1" y="619"/>
                    <a:pt x="1" y="1381"/>
                  </a:cubicBezTo>
                  <a:cubicBezTo>
                    <a:pt x="1" y="2143"/>
                    <a:pt x="36" y="2762"/>
                    <a:pt x="72" y="2762"/>
                  </a:cubicBezTo>
                  <a:cubicBezTo>
                    <a:pt x="96" y="2762"/>
                    <a:pt x="132" y="2155"/>
                    <a:pt x="132" y="1381"/>
                  </a:cubicBezTo>
                  <a:cubicBezTo>
                    <a:pt x="132" y="619"/>
                    <a:pt x="9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6609750" y="2271850"/>
              <a:ext cx="3600" cy="69075"/>
            </a:xfrm>
            <a:custGeom>
              <a:avLst/>
              <a:gdLst/>
              <a:ahLst/>
              <a:cxnLst/>
              <a:rect l="l" t="t" r="r" b="b"/>
              <a:pathLst>
                <a:path w="144" h="2763" extrusionOk="0">
                  <a:moveTo>
                    <a:pt x="60" y="0"/>
                  </a:moveTo>
                  <a:cubicBezTo>
                    <a:pt x="36" y="0"/>
                    <a:pt x="0" y="619"/>
                    <a:pt x="0" y="1381"/>
                  </a:cubicBezTo>
                  <a:cubicBezTo>
                    <a:pt x="0" y="2143"/>
                    <a:pt x="36" y="2762"/>
                    <a:pt x="60" y="2762"/>
                  </a:cubicBezTo>
                  <a:cubicBezTo>
                    <a:pt x="107" y="2762"/>
                    <a:pt x="143" y="2155"/>
                    <a:pt x="119" y="1381"/>
                  </a:cubicBezTo>
                  <a:cubicBezTo>
                    <a:pt x="119" y="619"/>
                    <a:pt x="95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6676725" y="2271850"/>
              <a:ext cx="3575" cy="69075"/>
            </a:xfrm>
            <a:custGeom>
              <a:avLst/>
              <a:gdLst/>
              <a:ahLst/>
              <a:cxnLst/>
              <a:rect l="l" t="t" r="r" b="b"/>
              <a:pathLst>
                <a:path w="143" h="2763" extrusionOk="0">
                  <a:moveTo>
                    <a:pt x="60" y="0"/>
                  </a:moveTo>
                  <a:cubicBezTo>
                    <a:pt x="36" y="0"/>
                    <a:pt x="0" y="619"/>
                    <a:pt x="0" y="1381"/>
                  </a:cubicBezTo>
                  <a:cubicBezTo>
                    <a:pt x="0" y="2143"/>
                    <a:pt x="36" y="2762"/>
                    <a:pt x="60" y="2762"/>
                  </a:cubicBezTo>
                  <a:cubicBezTo>
                    <a:pt x="107" y="2762"/>
                    <a:pt x="143" y="2155"/>
                    <a:pt x="119" y="1381"/>
                  </a:cubicBezTo>
                  <a:cubicBezTo>
                    <a:pt x="119" y="619"/>
                    <a:pt x="95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6655575" y="2271850"/>
              <a:ext cx="3300" cy="69075"/>
            </a:xfrm>
            <a:custGeom>
              <a:avLst/>
              <a:gdLst/>
              <a:ahLst/>
              <a:cxnLst/>
              <a:rect l="l" t="t" r="r" b="b"/>
              <a:pathLst>
                <a:path w="132" h="2763" extrusionOk="0">
                  <a:moveTo>
                    <a:pt x="60" y="0"/>
                  </a:moveTo>
                  <a:cubicBezTo>
                    <a:pt x="36" y="0"/>
                    <a:pt x="1" y="619"/>
                    <a:pt x="1" y="1381"/>
                  </a:cubicBezTo>
                  <a:cubicBezTo>
                    <a:pt x="1" y="2143"/>
                    <a:pt x="36" y="2762"/>
                    <a:pt x="60" y="2762"/>
                  </a:cubicBezTo>
                  <a:cubicBezTo>
                    <a:pt x="108" y="2762"/>
                    <a:pt x="132" y="2155"/>
                    <a:pt x="120" y="1381"/>
                  </a:cubicBezTo>
                  <a:cubicBezTo>
                    <a:pt x="120" y="619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6722850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36" y="0"/>
                    <a:pt x="1" y="619"/>
                    <a:pt x="1" y="1381"/>
                  </a:cubicBezTo>
                  <a:cubicBezTo>
                    <a:pt x="1" y="2143"/>
                    <a:pt x="36" y="2762"/>
                    <a:pt x="60" y="2762"/>
                  </a:cubicBezTo>
                  <a:cubicBezTo>
                    <a:pt x="96" y="2762"/>
                    <a:pt x="120" y="2155"/>
                    <a:pt x="120" y="1381"/>
                  </a:cubicBezTo>
                  <a:cubicBezTo>
                    <a:pt x="120" y="619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6702025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36" y="0"/>
                    <a:pt x="0" y="619"/>
                    <a:pt x="0" y="1381"/>
                  </a:cubicBezTo>
                  <a:cubicBezTo>
                    <a:pt x="0" y="2143"/>
                    <a:pt x="36" y="2762"/>
                    <a:pt x="60" y="2762"/>
                  </a:cubicBezTo>
                  <a:cubicBezTo>
                    <a:pt x="95" y="2762"/>
                    <a:pt x="119" y="2155"/>
                    <a:pt x="119" y="1381"/>
                  </a:cubicBezTo>
                  <a:cubicBezTo>
                    <a:pt x="119" y="619"/>
                    <a:pt x="95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6768700" y="2271850"/>
              <a:ext cx="3300" cy="69075"/>
            </a:xfrm>
            <a:custGeom>
              <a:avLst/>
              <a:gdLst/>
              <a:ahLst/>
              <a:cxnLst/>
              <a:rect l="l" t="t" r="r" b="b"/>
              <a:pathLst>
                <a:path w="132" h="2763" extrusionOk="0">
                  <a:moveTo>
                    <a:pt x="60" y="0"/>
                  </a:moveTo>
                  <a:cubicBezTo>
                    <a:pt x="36" y="0"/>
                    <a:pt x="0" y="619"/>
                    <a:pt x="0" y="1381"/>
                  </a:cubicBezTo>
                  <a:cubicBezTo>
                    <a:pt x="0" y="2143"/>
                    <a:pt x="36" y="2762"/>
                    <a:pt x="60" y="2762"/>
                  </a:cubicBezTo>
                  <a:cubicBezTo>
                    <a:pt x="107" y="2762"/>
                    <a:pt x="131" y="2155"/>
                    <a:pt x="119" y="1381"/>
                  </a:cubicBezTo>
                  <a:cubicBezTo>
                    <a:pt x="119" y="619"/>
                    <a:pt x="95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6747850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36" y="0"/>
                    <a:pt x="1" y="619"/>
                    <a:pt x="1" y="1381"/>
                  </a:cubicBezTo>
                  <a:cubicBezTo>
                    <a:pt x="1" y="2143"/>
                    <a:pt x="36" y="2762"/>
                    <a:pt x="60" y="2762"/>
                  </a:cubicBezTo>
                  <a:cubicBezTo>
                    <a:pt x="108" y="2762"/>
                    <a:pt x="120" y="2155"/>
                    <a:pt x="120" y="1381"/>
                  </a:cubicBezTo>
                  <a:cubicBezTo>
                    <a:pt x="120" y="619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6385900" y="2341500"/>
              <a:ext cx="382825" cy="69675"/>
            </a:xfrm>
            <a:custGeom>
              <a:avLst/>
              <a:gdLst/>
              <a:ahLst/>
              <a:cxnLst/>
              <a:rect l="l" t="t" r="r" b="b"/>
              <a:pathLst>
                <a:path w="15313" h="2787" extrusionOk="0">
                  <a:moveTo>
                    <a:pt x="1" y="0"/>
                  </a:moveTo>
                  <a:lnTo>
                    <a:pt x="1" y="2786"/>
                  </a:lnTo>
                  <a:lnTo>
                    <a:pt x="15312" y="2786"/>
                  </a:lnTo>
                  <a:lnTo>
                    <a:pt x="153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6422225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60" y="2775"/>
                  </a:cubicBezTo>
                  <a:cubicBezTo>
                    <a:pt x="84" y="2775"/>
                    <a:pt x="119" y="2156"/>
                    <a:pt x="119" y="1382"/>
                  </a:cubicBezTo>
                  <a:cubicBezTo>
                    <a:pt x="119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6401075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7" y="1"/>
                    <a:pt x="1" y="608"/>
                    <a:pt x="1" y="1382"/>
                  </a:cubicBezTo>
                  <a:cubicBezTo>
                    <a:pt x="1" y="2156"/>
                    <a:pt x="37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646805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7" y="1"/>
                    <a:pt x="1" y="608"/>
                    <a:pt x="1" y="1382"/>
                  </a:cubicBezTo>
                  <a:cubicBezTo>
                    <a:pt x="1" y="2156"/>
                    <a:pt x="37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6446925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08"/>
                    <a:pt x="0" y="1382"/>
                  </a:cubicBezTo>
                  <a:cubicBezTo>
                    <a:pt x="0" y="2156"/>
                    <a:pt x="24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651390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08"/>
                    <a:pt x="0" y="1382"/>
                  </a:cubicBezTo>
                  <a:cubicBezTo>
                    <a:pt x="0" y="2156"/>
                    <a:pt x="24" y="2775"/>
                    <a:pt x="60" y="2775"/>
                  </a:cubicBezTo>
                  <a:cubicBezTo>
                    <a:pt x="84" y="2775"/>
                    <a:pt x="119" y="2156"/>
                    <a:pt x="119" y="1382"/>
                  </a:cubicBezTo>
                  <a:cubicBezTo>
                    <a:pt x="119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649305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5" y="1"/>
                    <a:pt x="1" y="608"/>
                    <a:pt x="1" y="1382"/>
                  </a:cubicBezTo>
                  <a:cubicBezTo>
                    <a:pt x="1" y="2156"/>
                    <a:pt x="25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6560025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5" y="1"/>
                    <a:pt x="1" y="608"/>
                    <a:pt x="1" y="1382"/>
                  </a:cubicBezTo>
                  <a:cubicBezTo>
                    <a:pt x="1" y="2156"/>
                    <a:pt x="25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653920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08"/>
                    <a:pt x="0" y="1382"/>
                  </a:cubicBezTo>
                  <a:cubicBezTo>
                    <a:pt x="0" y="2156"/>
                    <a:pt x="24" y="2775"/>
                    <a:pt x="60" y="2775"/>
                  </a:cubicBezTo>
                  <a:cubicBezTo>
                    <a:pt x="84" y="2775"/>
                    <a:pt x="119" y="2156"/>
                    <a:pt x="119" y="1382"/>
                  </a:cubicBezTo>
                  <a:cubicBezTo>
                    <a:pt x="119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6605875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08"/>
                    <a:pt x="0" y="1382"/>
                  </a:cubicBezTo>
                  <a:cubicBezTo>
                    <a:pt x="0" y="2156"/>
                    <a:pt x="24" y="2775"/>
                    <a:pt x="60" y="2775"/>
                  </a:cubicBezTo>
                  <a:cubicBezTo>
                    <a:pt x="96" y="2775"/>
                    <a:pt x="119" y="2156"/>
                    <a:pt x="119" y="1382"/>
                  </a:cubicBezTo>
                  <a:cubicBezTo>
                    <a:pt x="119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6585025" y="2342375"/>
              <a:ext cx="3025" cy="69375"/>
            </a:xfrm>
            <a:custGeom>
              <a:avLst/>
              <a:gdLst/>
              <a:ahLst/>
              <a:cxnLst/>
              <a:rect l="l" t="t" r="r" b="b"/>
              <a:pathLst>
                <a:path w="121" h="2775" extrusionOk="0">
                  <a:moveTo>
                    <a:pt x="61" y="1"/>
                  </a:moveTo>
                  <a:cubicBezTo>
                    <a:pt x="25" y="1"/>
                    <a:pt x="1" y="608"/>
                    <a:pt x="1" y="1382"/>
                  </a:cubicBezTo>
                  <a:cubicBezTo>
                    <a:pt x="1" y="2156"/>
                    <a:pt x="25" y="2775"/>
                    <a:pt x="61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665200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5" y="1"/>
                    <a:pt x="1" y="608"/>
                    <a:pt x="1" y="1382"/>
                  </a:cubicBezTo>
                  <a:cubicBezTo>
                    <a:pt x="1" y="2156"/>
                    <a:pt x="25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6630875" y="2342375"/>
              <a:ext cx="3300" cy="69375"/>
            </a:xfrm>
            <a:custGeom>
              <a:avLst/>
              <a:gdLst/>
              <a:ahLst/>
              <a:cxnLst/>
              <a:rect l="l" t="t" r="r" b="b"/>
              <a:pathLst>
                <a:path w="132" h="2775" extrusionOk="0">
                  <a:moveTo>
                    <a:pt x="72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72" y="2775"/>
                  </a:cubicBezTo>
                  <a:cubicBezTo>
                    <a:pt x="96" y="2775"/>
                    <a:pt x="132" y="2156"/>
                    <a:pt x="132" y="1382"/>
                  </a:cubicBezTo>
                  <a:cubicBezTo>
                    <a:pt x="132" y="608"/>
                    <a:pt x="96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669755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6676725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60" y="2775"/>
                  </a:cubicBezTo>
                  <a:cubicBezTo>
                    <a:pt x="107" y="2775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674370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60" y="2775"/>
                  </a:cubicBezTo>
                  <a:cubicBezTo>
                    <a:pt x="95" y="2775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672285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6384125" y="2340600"/>
              <a:ext cx="384600" cy="3000"/>
            </a:xfrm>
            <a:custGeom>
              <a:avLst/>
              <a:gdLst/>
              <a:ahLst/>
              <a:cxnLst/>
              <a:rect l="l" t="t" r="r" b="b"/>
              <a:pathLst>
                <a:path w="15384" h="120" extrusionOk="0">
                  <a:moveTo>
                    <a:pt x="7692" y="0"/>
                  </a:moveTo>
                  <a:cubicBezTo>
                    <a:pt x="3429" y="0"/>
                    <a:pt x="0" y="24"/>
                    <a:pt x="0" y="60"/>
                  </a:cubicBezTo>
                  <a:cubicBezTo>
                    <a:pt x="0" y="84"/>
                    <a:pt x="3429" y="119"/>
                    <a:pt x="7692" y="119"/>
                  </a:cubicBezTo>
                  <a:cubicBezTo>
                    <a:pt x="11942" y="119"/>
                    <a:pt x="15383" y="84"/>
                    <a:pt x="15383" y="60"/>
                  </a:cubicBezTo>
                  <a:cubicBezTo>
                    <a:pt x="15383" y="12"/>
                    <a:pt x="11942" y="0"/>
                    <a:pt x="76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6417150" y="2411725"/>
              <a:ext cx="382825" cy="69400"/>
            </a:xfrm>
            <a:custGeom>
              <a:avLst/>
              <a:gdLst/>
              <a:ahLst/>
              <a:cxnLst/>
              <a:rect l="l" t="t" r="r" b="b"/>
              <a:pathLst>
                <a:path w="15313" h="2776" extrusionOk="0">
                  <a:moveTo>
                    <a:pt x="1" y="1"/>
                  </a:moveTo>
                  <a:lnTo>
                    <a:pt x="1" y="2775"/>
                  </a:lnTo>
                  <a:lnTo>
                    <a:pt x="15312" y="2775"/>
                  </a:lnTo>
                  <a:lnTo>
                    <a:pt x="153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6453175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643235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75"/>
                    <a:pt x="60" y="2775"/>
                  </a:cubicBezTo>
                  <a:cubicBezTo>
                    <a:pt x="95" y="2775"/>
                    <a:pt x="119" y="2156"/>
                    <a:pt x="119" y="1382"/>
                  </a:cubicBezTo>
                  <a:cubicBezTo>
                    <a:pt x="119" y="620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6499300" y="2412325"/>
              <a:ext cx="3025" cy="69375"/>
            </a:xfrm>
            <a:custGeom>
              <a:avLst/>
              <a:gdLst/>
              <a:ahLst/>
              <a:cxnLst/>
              <a:rect l="l" t="t" r="r" b="b"/>
              <a:pathLst>
                <a:path w="121" h="2775" extrusionOk="0">
                  <a:moveTo>
                    <a:pt x="61" y="1"/>
                  </a:moveTo>
                  <a:cubicBezTo>
                    <a:pt x="37" y="1"/>
                    <a:pt x="1" y="620"/>
                    <a:pt x="1" y="1382"/>
                  </a:cubicBezTo>
                  <a:cubicBezTo>
                    <a:pt x="1" y="2144"/>
                    <a:pt x="37" y="2775"/>
                    <a:pt x="61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20"/>
                    <a:pt x="96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6478175" y="2412325"/>
              <a:ext cx="3300" cy="69375"/>
            </a:xfrm>
            <a:custGeom>
              <a:avLst/>
              <a:gdLst/>
              <a:ahLst/>
              <a:cxnLst/>
              <a:rect l="l" t="t" r="r" b="b"/>
              <a:pathLst>
                <a:path w="132" h="2775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108" y="2775"/>
                    <a:pt x="132" y="2156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654515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6524325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75"/>
                    <a:pt x="60" y="2775"/>
                  </a:cubicBezTo>
                  <a:cubicBezTo>
                    <a:pt x="83" y="2775"/>
                    <a:pt x="119" y="2156"/>
                    <a:pt x="119" y="1382"/>
                  </a:cubicBezTo>
                  <a:cubicBezTo>
                    <a:pt x="119" y="620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659130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75"/>
                    <a:pt x="60" y="2775"/>
                  </a:cubicBezTo>
                  <a:cubicBezTo>
                    <a:pt x="83" y="2775"/>
                    <a:pt x="119" y="2156"/>
                    <a:pt x="119" y="1382"/>
                  </a:cubicBezTo>
                  <a:cubicBezTo>
                    <a:pt x="119" y="620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657045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6637125" y="2412325"/>
              <a:ext cx="3300" cy="69375"/>
            </a:xfrm>
            <a:custGeom>
              <a:avLst/>
              <a:gdLst/>
              <a:ahLst/>
              <a:cxnLst/>
              <a:rect l="l" t="t" r="r" b="b"/>
              <a:pathLst>
                <a:path w="132" h="2775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96" y="2775"/>
                    <a:pt x="132" y="2156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6616000" y="2412325"/>
              <a:ext cx="3300" cy="69375"/>
            </a:xfrm>
            <a:custGeom>
              <a:avLst/>
              <a:gdLst/>
              <a:ahLst/>
              <a:cxnLst/>
              <a:rect l="l" t="t" r="r" b="b"/>
              <a:pathLst>
                <a:path w="132" h="2775" extrusionOk="0">
                  <a:moveTo>
                    <a:pt x="72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75"/>
                    <a:pt x="72" y="2775"/>
                  </a:cubicBezTo>
                  <a:cubicBezTo>
                    <a:pt x="107" y="2775"/>
                    <a:pt x="131" y="2156"/>
                    <a:pt x="131" y="1382"/>
                  </a:cubicBezTo>
                  <a:cubicBezTo>
                    <a:pt x="131" y="620"/>
                    <a:pt x="95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6682975" y="2412325"/>
              <a:ext cx="3300" cy="69375"/>
            </a:xfrm>
            <a:custGeom>
              <a:avLst/>
              <a:gdLst/>
              <a:ahLst/>
              <a:cxnLst/>
              <a:rect l="l" t="t" r="r" b="b"/>
              <a:pathLst>
                <a:path w="132" h="2775" extrusionOk="0">
                  <a:moveTo>
                    <a:pt x="72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75"/>
                    <a:pt x="72" y="2775"/>
                  </a:cubicBezTo>
                  <a:cubicBezTo>
                    <a:pt x="95" y="2775"/>
                    <a:pt x="131" y="2156"/>
                    <a:pt x="131" y="1382"/>
                  </a:cubicBezTo>
                  <a:cubicBezTo>
                    <a:pt x="131" y="620"/>
                    <a:pt x="95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6662425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672940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6707975" y="2412325"/>
              <a:ext cx="3600" cy="69375"/>
            </a:xfrm>
            <a:custGeom>
              <a:avLst/>
              <a:gdLst/>
              <a:ahLst/>
              <a:cxnLst/>
              <a:rect l="l" t="t" r="r" b="b"/>
              <a:pathLst>
                <a:path w="144" h="2775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75"/>
                    <a:pt x="60" y="2775"/>
                  </a:cubicBezTo>
                  <a:cubicBezTo>
                    <a:pt x="107" y="2775"/>
                    <a:pt x="143" y="2156"/>
                    <a:pt x="119" y="1382"/>
                  </a:cubicBezTo>
                  <a:cubicBezTo>
                    <a:pt x="119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677495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75"/>
                    <a:pt x="60" y="2775"/>
                  </a:cubicBezTo>
                  <a:cubicBezTo>
                    <a:pt x="95" y="2775"/>
                    <a:pt x="119" y="2156"/>
                    <a:pt x="119" y="1382"/>
                  </a:cubicBezTo>
                  <a:cubicBezTo>
                    <a:pt x="119" y="620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675410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6414475" y="2410250"/>
              <a:ext cx="385500" cy="3000"/>
            </a:xfrm>
            <a:custGeom>
              <a:avLst/>
              <a:gdLst/>
              <a:ahLst/>
              <a:cxnLst/>
              <a:rect l="l" t="t" r="r" b="b"/>
              <a:pathLst>
                <a:path w="15420" h="120" extrusionOk="0">
                  <a:moveTo>
                    <a:pt x="7716" y="0"/>
                  </a:moveTo>
                  <a:cubicBezTo>
                    <a:pt x="3454" y="0"/>
                    <a:pt x="1" y="24"/>
                    <a:pt x="1" y="60"/>
                  </a:cubicBezTo>
                  <a:cubicBezTo>
                    <a:pt x="1" y="84"/>
                    <a:pt x="3454" y="119"/>
                    <a:pt x="7716" y="119"/>
                  </a:cubicBezTo>
                  <a:cubicBezTo>
                    <a:pt x="11966" y="119"/>
                    <a:pt x="15419" y="84"/>
                    <a:pt x="15419" y="60"/>
                  </a:cubicBezTo>
                  <a:cubicBezTo>
                    <a:pt x="15419" y="24"/>
                    <a:pt x="11966" y="0"/>
                    <a:pt x="77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6387400" y="2480500"/>
              <a:ext cx="382800" cy="69675"/>
            </a:xfrm>
            <a:custGeom>
              <a:avLst/>
              <a:gdLst/>
              <a:ahLst/>
              <a:cxnLst/>
              <a:rect l="l" t="t" r="r" b="b"/>
              <a:pathLst>
                <a:path w="15312" h="2787" extrusionOk="0">
                  <a:moveTo>
                    <a:pt x="0" y="0"/>
                  </a:moveTo>
                  <a:lnTo>
                    <a:pt x="0" y="2786"/>
                  </a:lnTo>
                  <a:lnTo>
                    <a:pt x="15312" y="2786"/>
                  </a:lnTo>
                  <a:lnTo>
                    <a:pt x="153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6423100" y="2481675"/>
              <a:ext cx="3025" cy="69100"/>
            </a:xfrm>
            <a:custGeom>
              <a:avLst/>
              <a:gdLst/>
              <a:ahLst/>
              <a:cxnLst/>
              <a:rect l="l" t="t" r="r" b="b"/>
              <a:pathLst>
                <a:path w="121" h="2764" extrusionOk="0">
                  <a:moveTo>
                    <a:pt x="61" y="1"/>
                  </a:moveTo>
                  <a:cubicBezTo>
                    <a:pt x="25" y="1"/>
                    <a:pt x="1" y="620"/>
                    <a:pt x="1" y="1382"/>
                  </a:cubicBezTo>
                  <a:cubicBezTo>
                    <a:pt x="1" y="2144"/>
                    <a:pt x="25" y="2763"/>
                    <a:pt x="61" y="2763"/>
                  </a:cubicBezTo>
                  <a:cubicBezTo>
                    <a:pt x="108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640227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63"/>
                    <a:pt x="60" y="2763"/>
                  </a:cubicBezTo>
                  <a:cubicBezTo>
                    <a:pt x="108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646925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84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644842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83" y="2763"/>
                    <a:pt x="119" y="2156"/>
                    <a:pt x="119" y="1382"/>
                  </a:cubicBezTo>
                  <a:cubicBezTo>
                    <a:pt x="119" y="608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651537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5" y="1"/>
                    <a:pt x="1" y="620"/>
                    <a:pt x="1" y="1382"/>
                  </a:cubicBezTo>
                  <a:cubicBezTo>
                    <a:pt x="1" y="2144"/>
                    <a:pt x="25" y="2763"/>
                    <a:pt x="60" y="2763"/>
                  </a:cubicBezTo>
                  <a:cubicBezTo>
                    <a:pt x="84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649425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63"/>
                    <a:pt x="60" y="2763"/>
                  </a:cubicBezTo>
                  <a:cubicBezTo>
                    <a:pt x="96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656122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84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654040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83" y="2763"/>
                    <a:pt x="119" y="2156"/>
                    <a:pt x="119" y="1382"/>
                  </a:cubicBezTo>
                  <a:cubicBezTo>
                    <a:pt x="119" y="608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660735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5" y="1"/>
                    <a:pt x="1" y="620"/>
                    <a:pt x="1" y="1382"/>
                  </a:cubicBezTo>
                  <a:cubicBezTo>
                    <a:pt x="1" y="2144"/>
                    <a:pt x="25" y="2763"/>
                    <a:pt x="60" y="2763"/>
                  </a:cubicBezTo>
                  <a:cubicBezTo>
                    <a:pt x="84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658592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108" y="2763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665290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108" y="2763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663207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107" y="2763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669905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95" y="2763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667820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96" y="2763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674487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108" y="2763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672405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107" y="2763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6385000" y="2479000"/>
              <a:ext cx="384900" cy="3000"/>
            </a:xfrm>
            <a:custGeom>
              <a:avLst/>
              <a:gdLst/>
              <a:ahLst/>
              <a:cxnLst/>
              <a:rect l="l" t="t" r="r" b="b"/>
              <a:pathLst>
                <a:path w="15396" h="120" extrusionOk="0">
                  <a:moveTo>
                    <a:pt x="7704" y="1"/>
                  </a:moveTo>
                  <a:cubicBezTo>
                    <a:pt x="3442" y="1"/>
                    <a:pt x="1" y="25"/>
                    <a:pt x="1" y="60"/>
                  </a:cubicBezTo>
                  <a:cubicBezTo>
                    <a:pt x="1" y="84"/>
                    <a:pt x="3442" y="120"/>
                    <a:pt x="7704" y="120"/>
                  </a:cubicBezTo>
                  <a:cubicBezTo>
                    <a:pt x="11955" y="120"/>
                    <a:pt x="15396" y="84"/>
                    <a:pt x="15396" y="60"/>
                  </a:cubicBezTo>
                  <a:cubicBezTo>
                    <a:pt x="15396" y="25"/>
                    <a:pt x="11955" y="1"/>
                    <a:pt x="77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6425800" y="2551050"/>
              <a:ext cx="382800" cy="69675"/>
            </a:xfrm>
            <a:custGeom>
              <a:avLst/>
              <a:gdLst/>
              <a:ahLst/>
              <a:cxnLst/>
              <a:rect l="l" t="t" r="r" b="b"/>
              <a:pathLst>
                <a:path w="15312" h="2787" extrusionOk="0">
                  <a:moveTo>
                    <a:pt x="0" y="0"/>
                  </a:moveTo>
                  <a:lnTo>
                    <a:pt x="0" y="2786"/>
                  </a:lnTo>
                  <a:lnTo>
                    <a:pt x="15312" y="2786"/>
                  </a:lnTo>
                  <a:lnTo>
                    <a:pt x="153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646180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5" y="1"/>
                    <a:pt x="1" y="620"/>
                    <a:pt x="1" y="1382"/>
                  </a:cubicBezTo>
                  <a:cubicBezTo>
                    <a:pt x="1" y="2144"/>
                    <a:pt x="25" y="2763"/>
                    <a:pt x="60" y="2763"/>
                  </a:cubicBezTo>
                  <a:cubicBezTo>
                    <a:pt x="84" y="2763"/>
                    <a:pt x="120" y="2144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6440675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96" y="2763"/>
                    <a:pt x="120" y="2144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650765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84" y="2763"/>
                    <a:pt x="119" y="2144"/>
                    <a:pt x="119" y="1382"/>
                  </a:cubicBezTo>
                  <a:cubicBezTo>
                    <a:pt x="119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648680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5" y="1"/>
                    <a:pt x="1" y="620"/>
                    <a:pt x="1" y="1382"/>
                  </a:cubicBezTo>
                  <a:cubicBezTo>
                    <a:pt x="1" y="2144"/>
                    <a:pt x="25" y="2763"/>
                    <a:pt x="60" y="2763"/>
                  </a:cubicBezTo>
                  <a:cubicBezTo>
                    <a:pt x="84" y="2763"/>
                    <a:pt x="120" y="2144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6553775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5" y="1"/>
                    <a:pt x="1" y="620"/>
                    <a:pt x="1" y="1382"/>
                  </a:cubicBezTo>
                  <a:cubicBezTo>
                    <a:pt x="1" y="2144"/>
                    <a:pt x="25" y="2763"/>
                    <a:pt x="60" y="2763"/>
                  </a:cubicBezTo>
                  <a:cubicBezTo>
                    <a:pt x="84" y="2763"/>
                    <a:pt x="120" y="2144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653235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108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6599325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108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657850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95" y="2763"/>
                    <a:pt x="119" y="2144"/>
                    <a:pt x="119" y="1382"/>
                  </a:cubicBezTo>
                  <a:cubicBezTo>
                    <a:pt x="119" y="620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664545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7" y="1"/>
                    <a:pt x="1" y="620"/>
                    <a:pt x="1" y="1382"/>
                  </a:cubicBezTo>
                  <a:cubicBezTo>
                    <a:pt x="1" y="2144"/>
                    <a:pt x="37" y="2763"/>
                    <a:pt x="60" y="2763"/>
                  </a:cubicBezTo>
                  <a:cubicBezTo>
                    <a:pt x="96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6624625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96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669160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96" y="2763"/>
                    <a:pt x="119" y="2144"/>
                    <a:pt x="119" y="1382"/>
                  </a:cubicBezTo>
                  <a:cubicBezTo>
                    <a:pt x="119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6670475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95" y="2763"/>
                    <a:pt x="119" y="2144"/>
                    <a:pt x="119" y="1382"/>
                  </a:cubicBezTo>
                  <a:cubicBezTo>
                    <a:pt x="119" y="620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6737425" y="2551925"/>
              <a:ext cx="3025" cy="69100"/>
            </a:xfrm>
            <a:custGeom>
              <a:avLst/>
              <a:gdLst/>
              <a:ahLst/>
              <a:cxnLst/>
              <a:rect l="l" t="t" r="r" b="b"/>
              <a:pathLst>
                <a:path w="121" h="2764" extrusionOk="0">
                  <a:moveTo>
                    <a:pt x="61" y="1"/>
                  </a:moveTo>
                  <a:cubicBezTo>
                    <a:pt x="37" y="1"/>
                    <a:pt x="1" y="620"/>
                    <a:pt x="1" y="1382"/>
                  </a:cubicBezTo>
                  <a:cubicBezTo>
                    <a:pt x="1" y="2144"/>
                    <a:pt x="37" y="2763"/>
                    <a:pt x="61" y="2763"/>
                  </a:cubicBezTo>
                  <a:cubicBezTo>
                    <a:pt x="96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671660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96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6783575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96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676245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107" y="2763"/>
                    <a:pt x="119" y="2144"/>
                    <a:pt x="119" y="1382"/>
                  </a:cubicBezTo>
                  <a:cubicBezTo>
                    <a:pt x="119" y="620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6423400" y="2549550"/>
              <a:ext cx="384900" cy="3000"/>
            </a:xfrm>
            <a:custGeom>
              <a:avLst/>
              <a:gdLst/>
              <a:ahLst/>
              <a:cxnLst/>
              <a:rect l="l" t="t" r="r" b="b"/>
              <a:pathLst>
                <a:path w="15396" h="120" extrusionOk="0">
                  <a:moveTo>
                    <a:pt x="7692" y="1"/>
                  </a:moveTo>
                  <a:cubicBezTo>
                    <a:pt x="3442" y="1"/>
                    <a:pt x="1" y="36"/>
                    <a:pt x="1" y="60"/>
                  </a:cubicBezTo>
                  <a:cubicBezTo>
                    <a:pt x="1" y="96"/>
                    <a:pt x="3454" y="120"/>
                    <a:pt x="7692" y="120"/>
                  </a:cubicBezTo>
                  <a:cubicBezTo>
                    <a:pt x="11955" y="120"/>
                    <a:pt x="15396" y="96"/>
                    <a:pt x="15396" y="60"/>
                  </a:cubicBezTo>
                  <a:cubicBezTo>
                    <a:pt x="15396" y="36"/>
                    <a:pt x="11955" y="1"/>
                    <a:pt x="76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6401375" y="2621575"/>
              <a:ext cx="383125" cy="69375"/>
            </a:xfrm>
            <a:custGeom>
              <a:avLst/>
              <a:gdLst/>
              <a:ahLst/>
              <a:cxnLst/>
              <a:rect l="l" t="t" r="r" b="b"/>
              <a:pathLst>
                <a:path w="15325" h="2775" extrusionOk="0">
                  <a:moveTo>
                    <a:pt x="1" y="1"/>
                  </a:moveTo>
                  <a:lnTo>
                    <a:pt x="1" y="2775"/>
                  </a:lnTo>
                  <a:lnTo>
                    <a:pt x="15324" y="2775"/>
                  </a:lnTo>
                  <a:lnTo>
                    <a:pt x="153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6437400" y="2622175"/>
              <a:ext cx="3300" cy="69375"/>
            </a:xfrm>
            <a:custGeom>
              <a:avLst/>
              <a:gdLst/>
              <a:ahLst/>
              <a:cxnLst/>
              <a:rect l="l" t="t" r="r" b="b"/>
              <a:pathLst>
                <a:path w="132" h="2775" extrusionOk="0">
                  <a:moveTo>
                    <a:pt x="72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72" y="2775"/>
                  </a:cubicBezTo>
                  <a:cubicBezTo>
                    <a:pt x="96" y="2775"/>
                    <a:pt x="131" y="2156"/>
                    <a:pt x="131" y="1382"/>
                  </a:cubicBezTo>
                  <a:cubicBezTo>
                    <a:pt x="131" y="608"/>
                    <a:pt x="96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641685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5" y="1"/>
                    <a:pt x="1" y="608"/>
                    <a:pt x="1" y="1382"/>
                  </a:cubicBezTo>
                  <a:cubicBezTo>
                    <a:pt x="1" y="2156"/>
                    <a:pt x="25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648382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5" y="1"/>
                    <a:pt x="1" y="608"/>
                    <a:pt x="1" y="1382"/>
                  </a:cubicBezTo>
                  <a:cubicBezTo>
                    <a:pt x="1" y="2156"/>
                    <a:pt x="25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646240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652937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650855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60" y="2775"/>
                  </a:cubicBezTo>
                  <a:cubicBezTo>
                    <a:pt x="95" y="2775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6575500" y="2622175"/>
              <a:ext cx="3025" cy="69375"/>
            </a:xfrm>
            <a:custGeom>
              <a:avLst/>
              <a:gdLst/>
              <a:ahLst/>
              <a:cxnLst/>
              <a:rect l="l" t="t" r="r" b="b"/>
              <a:pathLst>
                <a:path w="121" h="2775" extrusionOk="0">
                  <a:moveTo>
                    <a:pt x="61" y="1"/>
                  </a:moveTo>
                  <a:cubicBezTo>
                    <a:pt x="37" y="1"/>
                    <a:pt x="1" y="608"/>
                    <a:pt x="1" y="1382"/>
                  </a:cubicBezTo>
                  <a:cubicBezTo>
                    <a:pt x="1" y="2156"/>
                    <a:pt x="37" y="2775"/>
                    <a:pt x="61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655437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662135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660052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60" y="2775"/>
                  </a:cubicBezTo>
                  <a:cubicBezTo>
                    <a:pt x="95" y="2775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666750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60" y="2775"/>
                  </a:cubicBezTo>
                  <a:cubicBezTo>
                    <a:pt x="95" y="2775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664665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671332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1" y="608"/>
                    <a:pt x="1" y="1382"/>
                  </a:cubicBezTo>
                  <a:cubicBezTo>
                    <a:pt x="1" y="2156"/>
                    <a:pt x="24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669250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08"/>
                    <a:pt x="0" y="1382"/>
                  </a:cubicBezTo>
                  <a:cubicBezTo>
                    <a:pt x="0" y="2156"/>
                    <a:pt x="24" y="2775"/>
                    <a:pt x="60" y="2775"/>
                  </a:cubicBezTo>
                  <a:cubicBezTo>
                    <a:pt x="107" y="2775"/>
                    <a:pt x="119" y="2156"/>
                    <a:pt x="119" y="1382"/>
                  </a:cubicBezTo>
                  <a:cubicBezTo>
                    <a:pt x="119" y="608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675947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08"/>
                    <a:pt x="0" y="1382"/>
                  </a:cubicBezTo>
                  <a:cubicBezTo>
                    <a:pt x="0" y="2156"/>
                    <a:pt x="24" y="2775"/>
                    <a:pt x="60" y="2775"/>
                  </a:cubicBezTo>
                  <a:cubicBezTo>
                    <a:pt x="83" y="2775"/>
                    <a:pt x="119" y="2156"/>
                    <a:pt x="119" y="1382"/>
                  </a:cubicBezTo>
                  <a:cubicBezTo>
                    <a:pt x="119" y="608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673862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1" y="608"/>
                    <a:pt x="1" y="1382"/>
                  </a:cubicBezTo>
                  <a:cubicBezTo>
                    <a:pt x="1" y="2156"/>
                    <a:pt x="24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6399000" y="2619900"/>
              <a:ext cx="385500" cy="3200"/>
            </a:xfrm>
            <a:custGeom>
              <a:avLst/>
              <a:gdLst/>
              <a:ahLst/>
              <a:cxnLst/>
              <a:rect l="l" t="t" r="r" b="b"/>
              <a:pathLst>
                <a:path w="15420" h="128" extrusionOk="0">
                  <a:moveTo>
                    <a:pt x="10363" y="1"/>
                  </a:moveTo>
                  <a:cubicBezTo>
                    <a:pt x="9534" y="1"/>
                    <a:pt x="8638" y="3"/>
                    <a:pt x="7704" y="8"/>
                  </a:cubicBezTo>
                  <a:cubicBezTo>
                    <a:pt x="3453" y="8"/>
                    <a:pt x="1" y="32"/>
                    <a:pt x="1" y="68"/>
                  </a:cubicBezTo>
                  <a:cubicBezTo>
                    <a:pt x="1" y="92"/>
                    <a:pt x="3453" y="127"/>
                    <a:pt x="7704" y="127"/>
                  </a:cubicBezTo>
                  <a:cubicBezTo>
                    <a:pt x="11966" y="127"/>
                    <a:pt x="15419" y="92"/>
                    <a:pt x="15419" y="68"/>
                  </a:cubicBezTo>
                  <a:cubicBezTo>
                    <a:pt x="15419" y="31"/>
                    <a:pt x="13314" y="1"/>
                    <a:pt x="103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6371625" y="2690350"/>
              <a:ext cx="383100" cy="69675"/>
            </a:xfrm>
            <a:custGeom>
              <a:avLst/>
              <a:gdLst/>
              <a:ahLst/>
              <a:cxnLst/>
              <a:rect l="l" t="t" r="r" b="b"/>
              <a:pathLst>
                <a:path w="15324" h="2787" extrusionOk="0">
                  <a:moveTo>
                    <a:pt x="0" y="0"/>
                  </a:moveTo>
                  <a:lnTo>
                    <a:pt x="0" y="2786"/>
                  </a:lnTo>
                  <a:lnTo>
                    <a:pt x="15324" y="2786"/>
                  </a:lnTo>
                  <a:lnTo>
                    <a:pt x="153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640732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7" y="1"/>
                    <a:pt x="1" y="632"/>
                    <a:pt x="1" y="1382"/>
                  </a:cubicBezTo>
                  <a:cubicBezTo>
                    <a:pt x="1" y="2144"/>
                    <a:pt x="37" y="2775"/>
                    <a:pt x="60" y="2775"/>
                  </a:cubicBezTo>
                  <a:cubicBezTo>
                    <a:pt x="108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638650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6" y="1"/>
                    <a:pt x="1" y="632"/>
                    <a:pt x="1" y="1382"/>
                  </a:cubicBezTo>
                  <a:cubicBezTo>
                    <a:pt x="1" y="2144"/>
                    <a:pt x="36" y="2775"/>
                    <a:pt x="60" y="2775"/>
                  </a:cubicBezTo>
                  <a:cubicBezTo>
                    <a:pt x="108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645347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6" y="1"/>
                    <a:pt x="0" y="632"/>
                    <a:pt x="0" y="1382"/>
                  </a:cubicBezTo>
                  <a:cubicBezTo>
                    <a:pt x="0" y="2144"/>
                    <a:pt x="36" y="2775"/>
                    <a:pt x="60" y="2775"/>
                  </a:cubicBezTo>
                  <a:cubicBezTo>
                    <a:pt x="96" y="2775"/>
                    <a:pt x="119" y="2144"/>
                    <a:pt x="119" y="1382"/>
                  </a:cubicBezTo>
                  <a:cubicBezTo>
                    <a:pt x="119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6432625" y="2690925"/>
              <a:ext cx="3025" cy="69400"/>
            </a:xfrm>
            <a:custGeom>
              <a:avLst/>
              <a:gdLst/>
              <a:ahLst/>
              <a:cxnLst/>
              <a:rect l="l" t="t" r="r" b="b"/>
              <a:pathLst>
                <a:path w="121" h="2776" extrusionOk="0">
                  <a:moveTo>
                    <a:pt x="61" y="1"/>
                  </a:moveTo>
                  <a:cubicBezTo>
                    <a:pt x="37" y="1"/>
                    <a:pt x="1" y="632"/>
                    <a:pt x="1" y="1382"/>
                  </a:cubicBezTo>
                  <a:cubicBezTo>
                    <a:pt x="1" y="2144"/>
                    <a:pt x="37" y="2775"/>
                    <a:pt x="61" y="2775"/>
                  </a:cubicBezTo>
                  <a:cubicBezTo>
                    <a:pt x="96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649960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7" y="1"/>
                    <a:pt x="1" y="632"/>
                    <a:pt x="1" y="1382"/>
                  </a:cubicBezTo>
                  <a:cubicBezTo>
                    <a:pt x="1" y="2144"/>
                    <a:pt x="37" y="2775"/>
                    <a:pt x="60" y="2775"/>
                  </a:cubicBezTo>
                  <a:cubicBezTo>
                    <a:pt x="96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647847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6" y="1"/>
                    <a:pt x="1" y="632"/>
                    <a:pt x="1" y="1382"/>
                  </a:cubicBezTo>
                  <a:cubicBezTo>
                    <a:pt x="1" y="2144"/>
                    <a:pt x="36" y="2775"/>
                    <a:pt x="60" y="2775"/>
                  </a:cubicBezTo>
                  <a:cubicBezTo>
                    <a:pt x="108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654545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6" y="1"/>
                    <a:pt x="0" y="632"/>
                    <a:pt x="0" y="1382"/>
                  </a:cubicBezTo>
                  <a:cubicBezTo>
                    <a:pt x="0" y="2144"/>
                    <a:pt x="36" y="2775"/>
                    <a:pt x="60" y="2775"/>
                  </a:cubicBezTo>
                  <a:cubicBezTo>
                    <a:pt x="96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652462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6" y="1"/>
                    <a:pt x="0" y="632"/>
                    <a:pt x="0" y="1382"/>
                  </a:cubicBezTo>
                  <a:cubicBezTo>
                    <a:pt x="0" y="2144"/>
                    <a:pt x="36" y="2775"/>
                    <a:pt x="60" y="2775"/>
                  </a:cubicBezTo>
                  <a:cubicBezTo>
                    <a:pt x="95" y="2775"/>
                    <a:pt x="119" y="2144"/>
                    <a:pt x="119" y="1382"/>
                  </a:cubicBezTo>
                  <a:cubicBezTo>
                    <a:pt x="119" y="632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659157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7" y="1"/>
                    <a:pt x="1" y="632"/>
                    <a:pt x="1" y="1382"/>
                  </a:cubicBezTo>
                  <a:cubicBezTo>
                    <a:pt x="1" y="2144"/>
                    <a:pt x="37" y="2775"/>
                    <a:pt x="60" y="2775"/>
                  </a:cubicBezTo>
                  <a:cubicBezTo>
                    <a:pt x="96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657045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4" y="1"/>
                    <a:pt x="1" y="632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108" y="2775"/>
                    <a:pt x="120" y="2144"/>
                    <a:pt x="120" y="1382"/>
                  </a:cubicBezTo>
                  <a:cubicBezTo>
                    <a:pt x="120" y="632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663742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4" y="1"/>
                    <a:pt x="0" y="632"/>
                    <a:pt x="0" y="1382"/>
                  </a:cubicBezTo>
                  <a:cubicBezTo>
                    <a:pt x="0" y="2144"/>
                    <a:pt x="24" y="2775"/>
                    <a:pt x="60" y="2775"/>
                  </a:cubicBezTo>
                  <a:cubicBezTo>
                    <a:pt x="108" y="2775"/>
                    <a:pt x="120" y="2144"/>
                    <a:pt x="120" y="1382"/>
                  </a:cubicBezTo>
                  <a:cubicBezTo>
                    <a:pt x="120" y="632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661660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4" y="1"/>
                    <a:pt x="0" y="632"/>
                    <a:pt x="0" y="1382"/>
                  </a:cubicBezTo>
                  <a:cubicBezTo>
                    <a:pt x="0" y="2144"/>
                    <a:pt x="24" y="2775"/>
                    <a:pt x="60" y="2775"/>
                  </a:cubicBezTo>
                  <a:cubicBezTo>
                    <a:pt x="83" y="2775"/>
                    <a:pt x="119" y="2144"/>
                    <a:pt x="119" y="1382"/>
                  </a:cubicBezTo>
                  <a:cubicBezTo>
                    <a:pt x="119" y="632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668355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5" y="1"/>
                    <a:pt x="1" y="632"/>
                    <a:pt x="1" y="1382"/>
                  </a:cubicBezTo>
                  <a:cubicBezTo>
                    <a:pt x="1" y="2144"/>
                    <a:pt x="25" y="2775"/>
                    <a:pt x="60" y="2775"/>
                  </a:cubicBezTo>
                  <a:cubicBezTo>
                    <a:pt x="84" y="2775"/>
                    <a:pt x="120" y="2144"/>
                    <a:pt x="120" y="1382"/>
                  </a:cubicBezTo>
                  <a:cubicBezTo>
                    <a:pt x="120" y="632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666272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4" y="1"/>
                    <a:pt x="1" y="632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84" y="2775"/>
                    <a:pt x="120" y="2144"/>
                    <a:pt x="120" y="1382"/>
                  </a:cubicBezTo>
                  <a:cubicBezTo>
                    <a:pt x="120" y="632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672940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4" y="1"/>
                    <a:pt x="1" y="632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96" y="2775"/>
                    <a:pt x="120" y="2144"/>
                    <a:pt x="120" y="1382"/>
                  </a:cubicBezTo>
                  <a:cubicBezTo>
                    <a:pt x="120" y="632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670857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4" y="1"/>
                    <a:pt x="0" y="632"/>
                    <a:pt x="0" y="1382"/>
                  </a:cubicBezTo>
                  <a:cubicBezTo>
                    <a:pt x="0" y="2144"/>
                    <a:pt x="24" y="2775"/>
                    <a:pt x="60" y="2775"/>
                  </a:cubicBezTo>
                  <a:cubicBezTo>
                    <a:pt x="95" y="2775"/>
                    <a:pt x="119" y="2144"/>
                    <a:pt x="119" y="1382"/>
                  </a:cubicBezTo>
                  <a:cubicBezTo>
                    <a:pt x="119" y="632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6369525" y="2688850"/>
              <a:ext cx="384600" cy="3000"/>
            </a:xfrm>
            <a:custGeom>
              <a:avLst/>
              <a:gdLst/>
              <a:ahLst/>
              <a:cxnLst/>
              <a:rect l="l" t="t" r="r" b="b"/>
              <a:pathLst>
                <a:path w="15384" h="120" extrusionOk="0">
                  <a:moveTo>
                    <a:pt x="7692" y="1"/>
                  </a:moveTo>
                  <a:cubicBezTo>
                    <a:pt x="3430" y="1"/>
                    <a:pt x="1" y="24"/>
                    <a:pt x="1" y="60"/>
                  </a:cubicBezTo>
                  <a:cubicBezTo>
                    <a:pt x="1" y="84"/>
                    <a:pt x="3454" y="120"/>
                    <a:pt x="7692" y="120"/>
                  </a:cubicBezTo>
                  <a:cubicBezTo>
                    <a:pt x="11955" y="120"/>
                    <a:pt x="15384" y="84"/>
                    <a:pt x="15384" y="60"/>
                  </a:cubicBezTo>
                  <a:cubicBezTo>
                    <a:pt x="15384" y="24"/>
                    <a:pt x="11955" y="1"/>
                    <a:pt x="76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6417150" y="2411725"/>
              <a:ext cx="353350" cy="14450"/>
            </a:xfrm>
            <a:custGeom>
              <a:avLst/>
              <a:gdLst/>
              <a:ahLst/>
              <a:cxnLst/>
              <a:rect l="l" t="t" r="r" b="b"/>
              <a:pathLst>
                <a:path w="14134" h="578" extrusionOk="0">
                  <a:moveTo>
                    <a:pt x="1" y="1"/>
                  </a:moveTo>
                  <a:lnTo>
                    <a:pt x="1" y="1"/>
                  </a:lnTo>
                  <a:cubicBezTo>
                    <a:pt x="1672" y="410"/>
                    <a:pt x="3419" y="577"/>
                    <a:pt x="5159" y="577"/>
                  </a:cubicBezTo>
                  <a:cubicBezTo>
                    <a:pt x="5799" y="577"/>
                    <a:pt x="6439" y="555"/>
                    <a:pt x="7073" y="513"/>
                  </a:cubicBezTo>
                  <a:cubicBezTo>
                    <a:pt x="9306" y="377"/>
                    <a:pt x="11560" y="47"/>
                    <a:pt x="13795" y="36"/>
                  </a:cubicBezTo>
                  <a:lnTo>
                    <a:pt x="13795" y="36"/>
                  </a:lnTo>
                  <a:lnTo>
                    <a:pt x="14134" y="37"/>
                  </a:lnTo>
                  <a:cubicBezTo>
                    <a:pt x="14058" y="36"/>
                    <a:pt x="13983" y="36"/>
                    <a:pt x="13908" y="36"/>
                  </a:cubicBezTo>
                  <a:cubicBezTo>
                    <a:pt x="13870" y="36"/>
                    <a:pt x="13832" y="36"/>
                    <a:pt x="13795" y="36"/>
                  </a:cubicBezTo>
                  <a:lnTo>
                    <a:pt x="13795" y="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6420725" y="2342375"/>
              <a:ext cx="353650" cy="14600"/>
            </a:xfrm>
            <a:custGeom>
              <a:avLst/>
              <a:gdLst/>
              <a:ahLst/>
              <a:cxnLst/>
              <a:rect l="l" t="t" r="r" b="b"/>
              <a:pathLst>
                <a:path w="14146" h="584" extrusionOk="0">
                  <a:moveTo>
                    <a:pt x="1" y="1"/>
                  </a:moveTo>
                  <a:cubicBezTo>
                    <a:pt x="1690" y="421"/>
                    <a:pt x="3450" y="584"/>
                    <a:pt x="5195" y="584"/>
                  </a:cubicBezTo>
                  <a:cubicBezTo>
                    <a:pt x="5824" y="584"/>
                    <a:pt x="6452" y="563"/>
                    <a:pt x="7073" y="525"/>
                  </a:cubicBezTo>
                  <a:cubicBezTo>
                    <a:pt x="9252" y="371"/>
                    <a:pt x="11431" y="64"/>
                    <a:pt x="13610" y="47"/>
                  </a:cubicBezTo>
                  <a:lnTo>
                    <a:pt x="13610" y="47"/>
                  </a:lnTo>
                  <a:lnTo>
                    <a:pt x="14145" y="48"/>
                  </a:lnTo>
                  <a:cubicBezTo>
                    <a:pt x="14031" y="47"/>
                    <a:pt x="13916" y="46"/>
                    <a:pt x="13802" y="46"/>
                  </a:cubicBezTo>
                  <a:cubicBezTo>
                    <a:pt x="13738" y="46"/>
                    <a:pt x="13674" y="46"/>
                    <a:pt x="13610" y="47"/>
                  </a:cubicBezTo>
                  <a:lnTo>
                    <a:pt x="13610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6439175" y="2481100"/>
              <a:ext cx="353350" cy="14725"/>
            </a:xfrm>
            <a:custGeom>
              <a:avLst/>
              <a:gdLst/>
              <a:ahLst/>
              <a:cxnLst/>
              <a:rect l="l" t="t" r="r" b="b"/>
              <a:pathLst>
                <a:path w="14134" h="589" extrusionOk="0">
                  <a:moveTo>
                    <a:pt x="13893" y="46"/>
                  </a:moveTo>
                  <a:cubicBezTo>
                    <a:pt x="13866" y="46"/>
                    <a:pt x="13840" y="47"/>
                    <a:pt x="13813" y="47"/>
                  </a:cubicBezTo>
                  <a:lnTo>
                    <a:pt x="13813" y="47"/>
                  </a:lnTo>
                  <a:lnTo>
                    <a:pt x="14134" y="48"/>
                  </a:lnTo>
                  <a:cubicBezTo>
                    <a:pt x="14053" y="47"/>
                    <a:pt x="13973" y="46"/>
                    <a:pt x="13893" y="4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675" y="419"/>
                    <a:pt x="3425" y="588"/>
                    <a:pt x="5164" y="588"/>
                  </a:cubicBezTo>
                  <a:cubicBezTo>
                    <a:pt x="5799" y="588"/>
                    <a:pt x="6433" y="565"/>
                    <a:pt x="7061" y="524"/>
                  </a:cubicBezTo>
                  <a:cubicBezTo>
                    <a:pt x="9311" y="365"/>
                    <a:pt x="11572" y="54"/>
                    <a:pt x="13813" y="47"/>
                  </a:cubicBezTo>
                  <a:lnTo>
                    <a:pt x="13813" y="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6424300" y="2550750"/>
              <a:ext cx="353350" cy="14575"/>
            </a:xfrm>
            <a:custGeom>
              <a:avLst/>
              <a:gdLst/>
              <a:ahLst/>
              <a:cxnLst/>
              <a:rect l="l" t="t" r="r" b="b"/>
              <a:pathLst>
                <a:path w="14134" h="583" extrusionOk="0">
                  <a:moveTo>
                    <a:pt x="1" y="0"/>
                  </a:moveTo>
                  <a:lnTo>
                    <a:pt x="1" y="0"/>
                  </a:lnTo>
                  <a:cubicBezTo>
                    <a:pt x="1681" y="420"/>
                    <a:pt x="3439" y="583"/>
                    <a:pt x="5184" y="583"/>
                  </a:cubicBezTo>
                  <a:cubicBezTo>
                    <a:pt x="5812" y="583"/>
                    <a:pt x="6440" y="562"/>
                    <a:pt x="7061" y="524"/>
                  </a:cubicBezTo>
                  <a:cubicBezTo>
                    <a:pt x="9240" y="370"/>
                    <a:pt x="11429" y="63"/>
                    <a:pt x="13600" y="46"/>
                  </a:cubicBezTo>
                  <a:lnTo>
                    <a:pt x="13600" y="46"/>
                  </a:lnTo>
                  <a:lnTo>
                    <a:pt x="14133" y="48"/>
                  </a:lnTo>
                  <a:cubicBezTo>
                    <a:pt x="14019" y="46"/>
                    <a:pt x="13905" y="45"/>
                    <a:pt x="13791" y="45"/>
                  </a:cubicBezTo>
                  <a:cubicBezTo>
                    <a:pt x="13727" y="45"/>
                    <a:pt x="13663" y="45"/>
                    <a:pt x="13600" y="46"/>
                  </a:cubicBezTo>
                  <a:lnTo>
                    <a:pt x="13600" y="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6428775" y="2619500"/>
              <a:ext cx="353325" cy="14725"/>
            </a:xfrm>
            <a:custGeom>
              <a:avLst/>
              <a:gdLst/>
              <a:ahLst/>
              <a:cxnLst/>
              <a:rect l="l" t="t" r="r" b="b"/>
              <a:pathLst>
                <a:path w="14133" h="589" extrusionOk="0">
                  <a:moveTo>
                    <a:pt x="13907" y="47"/>
                  </a:moveTo>
                  <a:cubicBezTo>
                    <a:pt x="13882" y="47"/>
                    <a:pt x="13857" y="47"/>
                    <a:pt x="13832" y="47"/>
                  </a:cubicBezTo>
                  <a:lnTo>
                    <a:pt x="13832" y="47"/>
                  </a:lnTo>
                  <a:lnTo>
                    <a:pt x="14133" y="48"/>
                  </a:lnTo>
                  <a:cubicBezTo>
                    <a:pt x="14058" y="47"/>
                    <a:pt x="13983" y="47"/>
                    <a:pt x="13907" y="47"/>
                  </a:cubicBezTo>
                  <a:close/>
                  <a:moveTo>
                    <a:pt x="0" y="0"/>
                  </a:moveTo>
                  <a:cubicBezTo>
                    <a:pt x="1674" y="419"/>
                    <a:pt x="3425" y="588"/>
                    <a:pt x="5163" y="588"/>
                  </a:cubicBezTo>
                  <a:cubicBezTo>
                    <a:pt x="5799" y="588"/>
                    <a:pt x="6433" y="566"/>
                    <a:pt x="7061" y="524"/>
                  </a:cubicBezTo>
                  <a:cubicBezTo>
                    <a:pt x="9317" y="388"/>
                    <a:pt x="11585" y="54"/>
                    <a:pt x="13832" y="47"/>
                  </a:cubicBezTo>
                  <a:lnTo>
                    <a:pt x="13832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6410025" y="2690350"/>
              <a:ext cx="353625" cy="14550"/>
            </a:xfrm>
            <a:custGeom>
              <a:avLst/>
              <a:gdLst/>
              <a:ahLst/>
              <a:cxnLst/>
              <a:rect l="l" t="t" r="r" b="b"/>
              <a:pathLst>
                <a:path w="14145" h="582" extrusionOk="0">
                  <a:moveTo>
                    <a:pt x="0" y="0"/>
                  </a:moveTo>
                  <a:lnTo>
                    <a:pt x="0" y="0"/>
                  </a:lnTo>
                  <a:cubicBezTo>
                    <a:pt x="1704" y="415"/>
                    <a:pt x="3473" y="581"/>
                    <a:pt x="5234" y="581"/>
                  </a:cubicBezTo>
                  <a:cubicBezTo>
                    <a:pt x="5849" y="581"/>
                    <a:pt x="6463" y="561"/>
                    <a:pt x="7072" y="524"/>
                  </a:cubicBezTo>
                  <a:cubicBezTo>
                    <a:pt x="9240" y="370"/>
                    <a:pt x="11429" y="63"/>
                    <a:pt x="13609" y="46"/>
                  </a:cubicBezTo>
                  <a:lnTo>
                    <a:pt x="13609" y="46"/>
                  </a:lnTo>
                  <a:lnTo>
                    <a:pt x="14145" y="48"/>
                  </a:lnTo>
                  <a:cubicBezTo>
                    <a:pt x="14030" y="46"/>
                    <a:pt x="13916" y="45"/>
                    <a:pt x="13801" y="45"/>
                  </a:cubicBezTo>
                  <a:cubicBezTo>
                    <a:pt x="13737" y="45"/>
                    <a:pt x="13673" y="45"/>
                    <a:pt x="13609" y="46"/>
                  </a:cubicBezTo>
                  <a:lnTo>
                    <a:pt x="13609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6416275" y="2280775"/>
              <a:ext cx="3575" cy="37825"/>
            </a:xfrm>
            <a:custGeom>
              <a:avLst/>
              <a:gdLst/>
              <a:ahLst/>
              <a:cxnLst/>
              <a:rect l="l" t="t" r="r" b="b"/>
              <a:pathLst>
                <a:path w="143" h="1513" extrusionOk="0">
                  <a:moveTo>
                    <a:pt x="60" y="0"/>
                  </a:moveTo>
                  <a:cubicBezTo>
                    <a:pt x="36" y="0"/>
                    <a:pt x="0" y="334"/>
                    <a:pt x="0" y="750"/>
                  </a:cubicBezTo>
                  <a:cubicBezTo>
                    <a:pt x="0" y="1167"/>
                    <a:pt x="36" y="1512"/>
                    <a:pt x="60" y="1512"/>
                  </a:cubicBezTo>
                  <a:cubicBezTo>
                    <a:pt x="107" y="1512"/>
                    <a:pt x="143" y="1167"/>
                    <a:pt x="119" y="750"/>
                  </a:cubicBezTo>
                  <a:cubicBezTo>
                    <a:pt x="119" y="334"/>
                    <a:pt x="95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6392450" y="2352200"/>
              <a:ext cx="3000" cy="40800"/>
            </a:xfrm>
            <a:custGeom>
              <a:avLst/>
              <a:gdLst/>
              <a:ahLst/>
              <a:cxnLst/>
              <a:rect l="l" t="t" r="r" b="b"/>
              <a:pathLst>
                <a:path w="120" h="1632" extrusionOk="0">
                  <a:moveTo>
                    <a:pt x="60" y="1"/>
                  </a:moveTo>
                  <a:cubicBezTo>
                    <a:pt x="36" y="1"/>
                    <a:pt x="1" y="358"/>
                    <a:pt x="1" y="810"/>
                  </a:cubicBezTo>
                  <a:cubicBezTo>
                    <a:pt x="1" y="1275"/>
                    <a:pt x="36" y="1632"/>
                    <a:pt x="60" y="1632"/>
                  </a:cubicBezTo>
                  <a:cubicBezTo>
                    <a:pt x="96" y="1632"/>
                    <a:pt x="120" y="1275"/>
                    <a:pt x="120" y="810"/>
                  </a:cubicBezTo>
                  <a:cubicBezTo>
                    <a:pt x="120" y="358"/>
                    <a:pt x="96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6426675" y="2428700"/>
              <a:ext cx="3000" cy="35750"/>
            </a:xfrm>
            <a:custGeom>
              <a:avLst/>
              <a:gdLst/>
              <a:ahLst/>
              <a:cxnLst/>
              <a:rect l="l" t="t" r="r" b="b"/>
              <a:pathLst>
                <a:path w="120" h="1430" extrusionOk="0">
                  <a:moveTo>
                    <a:pt x="60" y="1"/>
                  </a:moveTo>
                  <a:cubicBezTo>
                    <a:pt x="37" y="1"/>
                    <a:pt x="1" y="310"/>
                    <a:pt x="1" y="715"/>
                  </a:cubicBezTo>
                  <a:cubicBezTo>
                    <a:pt x="1" y="1108"/>
                    <a:pt x="37" y="1429"/>
                    <a:pt x="60" y="1429"/>
                  </a:cubicBezTo>
                  <a:cubicBezTo>
                    <a:pt x="96" y="1429"/>
                    <a:pt x="120" y="1108"/>
                    <a:pt x="120" y="715"/>
                  </a:cubicBezTo>
                  <a:cubicBezTo>
                    <a:pt x="120" y="334"/>
                    <a:pt x="96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6391550" y="2497450"/>
              <a:ext cx="3000" cy="32775"/>
            </a:xfrm>
            <a:custGeom>
              <a:avLst/>
              <a:gdLst/>
              <a:ahLst/>
              <a:cxnLst/>
              <a:rect l="l" t="t" r="r" b="b"/>
              <a:pathLst>
                <a:path w="120" h="1311" extrusionOk="0">
                  <a:moveTo>
                    <a:pt x="60" y="1"/>
                  </a:moveTo>
                  <a:cubicBezTo>
                    <a:pt x="25" y="1"/>
                    <a:pt x="1" y="299"/>
                    <a:pt x="1" y="656"/>
                  </a:cubicBezTo>
                  <a:cubicBezTo>
                    <a:pt x="1" y="1013"/>
                    <a:pt x="25" y="1311"/>
                    <a:pt x="60" y="1311"/>
                  </a:cubicBezTo>
                  <a:cubicBezTo>
                    <a:pt x="84" y="1311"/>
                    <a:pt x="120" y="1013"/>
                    <a:pt x="120" y="656"/>
                  </a:cubicBezTo>
                  <a:cubicBezTo>
                    <a:pt x="120" y="299"/>
                    <a:pt x="84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6406750" y="2345650"/>
              <a:ext cx="126525" cy="3000"/>
            </a:xfrm>
            <a:custGeom>
              <a:avLst/>
              <a:gdLst/>
              <a:ahLst/>
              <a:cxnLst/>
              <a:rect l="l" t="t" r="r" b="b"/>
              <a:pathLst>
                <a:path w="5061" h="120" extrusionOk="0">
                  <a:moveTo>
                    <a:pt x="2524" y="1"/>
                  </a:moveTo>
                  <a:cubicBezTo>
                    <a:pt x="1131" y="1"/>
                    <a:pt x="0" y="36"/>
                    <a:pt x="0" y="60"/>
                  </a:cubicBezTo>
                  <a:cubicBezTo>
                    <a:pt x="0" y="96"/>
                    <a:pt x="1131" y="120"/>
                    <a:pt x="2524" y="120"/>
                  </a:cubicBezTo>
                  <a:cubicBezTo>
                    <a:pt x="3929" y="120"/>
                    <a:pt x="5060" y="96"/>
                    <a:pt x="5060" y="60"/>
                  </a:cubicBezTo>
                  <a:cubicBezTo>
                    <a:pt x="5060" y="36"/>
                    <a:pt x="3929" y="1"/>
                    <a:pt x="25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6593375" y="2279875"/>
              <a:ext cx="41700" cy="3000"/>
            </a:xfrm>
            <a:custGeom>
              <a:avLst/>
              <a:gdLst/>
              <a:ahLst/>
              <a:cxnLst/>
              <a:rect l="l" t="t" r="r" b="b"/>
              <a:pathLst>
                <a:path w="1668" h="120" extrusionOk="0">
                  <a:moveTo>
                    <a:pt x="834" y="0"/>
                  </a:moveTo>
                  <a:cubicBezTo>
                    <a:pt x="381" y="0"/>
                    <a:pt x="0" y="36"/>
                    <a:pt x="0" y="60"/>
                  </a:cubicBezTo>
                  <a:cubicBezTo>
                    <a:pt x="0" y="96"/>
                    <a:pt x="381" y="120"/>
                    <a:pt x="834" y="120"/>
                  </a:cubicBezTo>
                  <a:cubicBezTo>
                    <a:pt x="1298" y="120"/>
                    <a:pt x="1667" y="96"/>
                    <a:pt x="1667" y="60"/>
                  </a:cubicBezTo>
                  <a:cubicBezTo>
                    <a:pt x="1667" y="36"/>
                    <a:pt x="1298" y="0"/>
                    <a:pt x="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6429375" y="2565025"/>
              <a:ext cx="3275" cy="53000"/>
            </a:xfrm>
            <a:custGeom>
              <a:avLst/>
              <a:gdLst/>
              <a:ahLst/>
              <a:cxnLst/>
              <a:rect l="l" t="t" r="r" b="b"/>
              <a:pathLst>
                <a:path w="131" h="2120" extrusionOk="0">
                  <a:moveTo>
                    <a:pt x="60" y="1"/>
                  </a:moveTo>
                  <a:cubicBezTo>
                    <a:pt x="0" y="715"/>
                    <a:pt x="0" y="1406"/>
                    <a:pt x="60" y="2120"/>
                  </a:cubicBezTo>
                  <a:cubicBezTo>
                    <a:pt x="131" y="1406"/>
                    <a:pt x="131" y="71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6410900" y="2541800"/>
              <a:ext cx="311075" cy="2425"/>
            </a:xfrm>
            <a:custGeom>
              <a:avLst/>
              <a:gdLst/>
              <a:ahLst/>
              <a:cxnLst/>
              <a:rect l="l" t="t" r="r" b="b"/>
              <a:pathLst>
                <a:path w="12443" h="97" extrusionOk="0">
                  <a:moveTo>
                    <a:pt x="6216" y="1"/>
                  </a:moveTo>
                  <a:cubicBezTo>
                    <a:pt x="2775" y="1"/>
                    <a:pt x="1" y="13"/>
                    <a:pt x="1" y="49"/>
                  </a:cubicBezTo>
                  <a:cubicBezTo>
                    <a:pt x="1" y="72"/>
                    <a:pt x="2775" y="96"/>
                    <a:pt x="6216" y="96"/>
                  </a:cubicBezTo>
                  <a:cubicBezTo>
                    <a:pt x="9657" y="96"/>
                    <a:pt x="12443" y="72"/>
                    <a:pt x="12443" y="49"/>
                  </a:cubicBezTo>
                  <a:cubicBezTo>
                    <a:pt x="12443" y="13"/>
                    <a:pt x="9657" y="1"/>
                    <a:pt x="62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6414175" y="2682000"/>
              <a:ext cx="245600" cy="2425"/>
            </a:xfrm>
            <a:custGeom>
              <a:avLst/>
              <a:gdLst/>
              <a:ahLst/>
              <a:cxnLst/>
              <a:rect l="l" t="t" r="r" b="b"/>
              <a:pathLst>
                <a:path w="9824" h="97" extrusionOk="0">
                  <a:moveTo>
                    <a:pt x="4906" y="1"/>
                  </a:moveTo>
                  <a:cubicBezTo>
                    <a:pt x="2203" y="1"/>
                    <a:pt x="1" y="25"/>
                    <a:pt x="1" y="48"/>
                  </a:cubicBezTo>
                  <a:cubicBezTo>
                    <a:pt x="1" y="84"/>
                    <a:pt x="2203" y="96"/>
                    <a:pt x="4906" y="96"/>
                  </a:cubicBezTo>
                  <a:cubicBezTo>
                    <a:pt x="7621" y="96"/>
                    <a:pt x="9823" y="84"/>
                    <a:pt x="9823" y="48"/>
                  </a:cubicBezTo>
                  <a:cubicBezTo>
                    <a:pt x="9823" y="25"/>
                    <a:pt x="7621" y="1"/>
                    <a:pt x="49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6375475" y="2715950"/>
              <a:ext cx="3025" cy="30075"/>
            </a:xfrm>
            <a:custGeom>
              <a:avLst/>
              <a:gdLst/>
              <a:ahLst/>
              <a:cxnLst/>
              <a:rect l="l" t="t" r="r" b="b"/>
              <a:pathLst>
                <a:path w="121" h="1203" extrusionOk="0">
                  <a:moveTo>
                    <a:pt x="61" y="0"/>
                  </a:moveTo>
                  <a:cubicBezTo>
                    <a:pt x="1" y="405"/>
                    <a:pt x="1" y="810"/>
                    <a:pt x="61" y="1203"/>
                  </a:cubicBezTo>
                  <a:cubicBezTo>
                    <a:pt x="120" y="822"/>
                    <a:pt x="120" y="405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6393350" y="2751350"/>
              <a:ext cx="254525" cy="2125"/>
            </a:xfrm>
            <a:custGeom>
              <a:avLst/>
              <a:gdLst/>
              <a:ahLst/>
              <a:cxnLst/>
              <a:rect l="l" t="t" r="r" b="b"/>
              <a:pathLst>
                <a:path w="10181" h="85" extrusionOk="0">
                  <a:moveTo>
                    <a:pt x="5084" y="1"/>
                  </a:moveTo>
                  <a:cubicBezTo>
                    <a:pt x="2274" y="1"/>
                    <a:pt x="0" y="13"/>
                    <a:pt x="0" y="49"/>
                  </a:cubicBezTo>
                  <a:cubicBezTo>
                    <a:pt x="0" y="72"/>
                    <a:pt x="2274" y="84"/>
                    <a:pt x="5084" y="84"/>
                  </a:cubicBezTo>
                  <a:cubicBezTo>
                    <a:pt x="7906" y="84"/>
                    <a:pt x="10180" y="72"/>
                    <a:pt x="10180" y="49"/>
                  </a:cubicBezTo>
                  <a:cubicBezTo>
                    <a:pt x="10180" y="13"/>
                    <a:pt x="7882" y="1"/>
                    <a:pt x="50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6371325" y="2481100"/>
              <a:ext cx="54200" cy="278925"/>
            </a:xfrm>
            <a:custGeom>
              <a:avLst/>
              <a:gdLst/>
              <a:ahLst/>
              <a:cxnLst/>
              <a:rect l="l" t="t" r="r" b="b"/>
              <a:pathLst>
                <a:path w="2168" h="11157" extrusionOk="0">
                  <a:moveTo>
                    <a:pt x="667" y="0"/>
                  </a:moveTo>
                  <a:cubicBezTo>
                    <a:pt x="655" y="0"/>
                    <a:pt x="643" y="0"/>
                    <a:pt x="643" y="24"/>
                  </a:cubicBezTo>
                  <a:cubicBezTo>
                    <a:pt x="643" y="36"/>
                    <a:pt x="643" y="48"/>
                    <a:pt x="655" y="48"/>
                  </a:cubicBezTo>
                  <a:lnTo>
                    <a:pt x="655" y="202"/>
                  </a:lnTo>
                  <a:cubicBezTo>
                    <a:pt x="643" y="333"/>
                    <a:pt x="643" y="512"/>
                    <a:pt x="643" y="750"/>
                  </a:cubicBezTo>
                  <a:cubicBezTo>
                    <a:pt x="643" y="1238"/>
                    <a:pt x="631" y="1929"/>
                    <a:pt x="631" y="2774"/>
                  </a:cubicBezTo>
                  <a:lnTo>
                    <a:pt x="631" y="2798"/>
                  </a:lnTo>
                  <a:lnTo>
                    <a:pt x="2084" y="2798"/>
                  </a:lnTo>
                  <a:lnTo>
                    <a:pt x="2084" y="5525"/>
                  </a:lnTo>
                  <a:lnTo>
                    <a:pt x="1072" y="5525"/>
                  </a:lnTo>
                  <a:lnTo>
                    <a:pt x="1072" y="5572"/>
                  </a:lnTo>
                  <a:lnTo>
                    <a:pt x="1072" y="8311"/>
                  </a:lnTo>
                  <a:lnTo>
                    <a:pt x="0" y="8311"/>
                  </a:lnTo>
                  <a:lnTo>
                    <a:pt x="0" y="8334"/>
                  </a:lnTo>
                  <a:cubicBezTo>
                    <a:pt x="0" y="9204"/>
                    <a:pt x="12" y="9906"/>
                    <a:pt x="12" y="10394"/>
                  </a:cubicBezTo>
                  <a:lnTo>
                    <a:pt x="12" y="10954"/>
                  </a:lnTo>
                  <a:lnTo>
                    <a:pt x="12" y="11109"/>
                  </a:lnTo>
                  <a:lnTo>
                    <a:pt x="12" y="11156"/>
                  </a:lnTo>
                  <a:cubicBezTo>
                    <a:pt x="12" y="11139"/>
                    <a:pt x="25" y="11128"/>
                    <a:pt x="36" y="11128"/>
                  </a:cubicBezTo>
                  <a:cubicBezTo>
                    <a:pt x="41" y="11128"/>
                    <a:pt x="45" y="11129"/>
                    <a:pt x="48" y="11132"/>
                  </a:cubicBezTo>
                  <a:lnTo>
                    <a:pt x="48" y="10990"/>
                  </a:lnTo>
                  <a:cubicBezTo>
                    <a:pt x="60" y="10835"/>
                    <a:pt x="60" y="10656"/>
                    <a:pt x="60" y="10418"/>
                  </a:cubicBezTo>
                  <a:cubicBezTo>
                    <a:pt x="60" y="9927"/>
                    <a:pt x="71" y="9242"/>
                    <a:pt x="72" y="8418"/>
                  </a:cubicBezTo>
                  <a:lnTo>
                    <a:pt x="72" y="8418"/>
                  </a:lnTo>
                  <a:lnTo>
                    <a:pt x="1119" y="8430"/>
                  </a:lnTo>
                  <a:lnTo>
                    <a:pt x="1155" y="8430"/>
                  </a:lnTo>
                  <a:lnTo>
                    <a:pt x="1155" y="8382"/>
                  </a:lnTo>
                  <a:lnTo>
                    <a:pt x="1155" y="5644"/>
                  </a:lnTo>
                  <a:lnTo>
                    <a:pt x="2167" y="5644"/>
                  </a:lnTo>
                  <a:lnTo>
                    <a:pt x="2167" y="5596"/>
                  </a:lnTo>
                  <a:lnTo>
                    <a:pt x="2167" y="2786"/>
                  </a:lnTo>
                  <a:lnTo>
                    <a:pt x="2167" y="2739"/>
                  </a:lnTo>
                  <a:lnTo>
                    <a:pt x="703" y="2739"/>
                  </a:lnTo>
                  <a:cubicBezTo>
                    <a:pt x="702" y="1921"/>
                    <a:pt x="679" y="1231"/>
                    <a:pt x="679" y="750"/>
                  </a:cubicBezTo>
                  <a:cubicBezTo>
                    <a:pt x="667" y="524"/>
                    <a:pt x="667" y="333"/>
                    <a:pt x="667" y="202"/>
                  </a:cubicBezTo>
                  <a:lnTo>
                    <a:pt x="667" y="48"/>
                  </a:lnTo>
                  <a:cubicBezTo>
                    <a:pt x="667" y="48"/>
                    <a:pt x="679" y="48"/>
                    <a:pt x="679" y="36"/>
                  </a:cubicBezTo>
                  <a:cubicBezTo>
                    <a:pt x="679" y="24"/>
                    <a:pt x="691" y="0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02751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6059600" y="2919300"/>
            <a:ext cx="5181600" cy="22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48" name="Google Shape;348;p16"/>
          <p:cNvSpPr txBox="1">
            <a:spLocks noGrp="1"/>
          </p:cNvSpPr>
          <p:nvPr>
            <p:ph type="title" idx="2" hasCustomPrompt="1"/>
          </p:nvPr>
        </p:nvSpPr>
        <p:spPr>
          <a:xfrm>
            <a:off x="6059584" y="1625100"/>
            <a:ext cx="1452800" cy="10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49" name="Google Shape;349;p16"/>
          <p:cNvSpPr txBox="1">
            <a:spLocks noGrp="1"/>
          </p:cNvSpPr>
          <p:nvPr>
            <p:ph type="subTitle" idx="1"/>
          </p:nvPr>
        </p:nvSpPr>
        <p:spPr>
          <a:xfrm>
            <a:off x="6059600" y="5139567"/>
            <a:ext cx="5181600" cy="9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36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7"/>
          <p:cNvSpPr txBox="1">
            <a:spLocks noGrp="1"/>
          </p:cNvSpPr>
          <p:nvPr>
            <p:ph type="title"/>
          </p:nvPr>
        </p:nvSpPr>
        <p:spPr>
          <a:xfrm>
            <a:off x="2925200" y="4128167"/>
            <a:ext cx="8111200" cy="12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2" name="Google Shape;352;p17"/>
          <p:cNvSpPr txBox="1">
            <a:spLocks noGrp="1"/>
          </p:cNvSpPr>
          <p:nvPr>
            <p:ph type="title" idx="2" hasCustomPrompt="1"/>
          </p:nvPr>
        </p:nvSpPr>
        <p:spPr>
          <a:xfrm>
            <a:off x="1157384" y="4736600"/>
            <a:ext cx="1452800" cy="10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53" name="Google Shape;353;p17"/>
          <p:cNvSpPr txBox="1">
            <a:spLocks noGrp="1"/>
          </p:cNvSpPr>
          <p:nvPr>
            <p:ph type="subTitle" idx="1"/>
          </p:nvPr>
        </p:nvSpPr>
        <p:spPr>
          <a:xfrm>
            <a:off x="2925200" y="5236000"/>
            <a:ext cx="5247200" cy="9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4003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8"/>
          <p:cNvSpPr txBox="1">
            <a:spLocks noGrp="1"/>
          </p:cNvSpPr>
          <p:nvPr>
            <p:ph type="title"/>
          </p:nvPr>
        </p:nvSpPr>
        <p:spPr>
          <a:xfrm>
            <a:off x="951200" y="4594367"/>
            <a:ext cx="6434400" cy="70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56" name="Google Shape;356;p18"/>
          <p:cNvSpPr txBox="1">
            <a:spLocks noGrp="1"/>
          </p:cNvSpPr>
          <p:nvPr>
            <p:ph type="subTitle" idx="1"/>
          </p:nvPr>
        </p:nvSpPr>
        <p:spPr>
          <a:xfrm>
            <a:off x="951200" y="1269567"/>
            <a:ext cx="6434400" cy="33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357" name="Google Shape;357;p18"/>
          <p:cNvGrpSpPr/>
          <p:nvPr/>
        </p:nvGrpSpPr>
        <p:grpSpPr>
          <a:xfrm>
            <a:off x="9371134" y="-339433"/>
            <a:ext cx="1565657" cy="1414089"/>
            <a:chOff x="9093600" y="2914350"/>
            <a:chExt cx="1174243" cy="1060567"/>
          </a:xfrm>
        </p:grpSpPr>
        <p:sp>
          <p:nvSpPr>
            <p:cNvPr id="358" name="Google Shape;358;p18"/>
            <p:cNvSpPr/>
            <p:nvPr/>
          </p:nvSpPr>
          <p:spPr>
            <a:xfrm>
              <a:off x="9093600" y="2914350"/>
              <a:ext cx="1174243" cy="1060567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9224806" y="3040855"/>
              <a:ext cx="916450" cy="810564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9257857" y="3037388"/>
              <a:ext cx="817370" cy="81511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9262403" y="3043397"/>
              <a:ext cx="784395" cy="572272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2" name="Google Shape;362;p18"/>
          <p:cNvGrpSpPr/>
          <p:nvPr/>
        </p:nvGrpSpPr>
        <p:grpSpPr>
          <a:xfrm rot="1389967">
            <a:off x="5434923" y="6208506"/>
            <a:ext cx="1160915" cy="1048529"/>
            <a:chOff x="9093600" y="2914350"/>
            <a:chExt cx="1174243" cy="1060567"/>
          </a:xfrm>
        </p:grpSpPr>
        <p:sp>
          <p:nvSpPr>
            <p:cNvPr id="363" name="Google Shape;363;p18"/>
            <p:cNvSpPr/>
            <p:nvPr/>
          </p:nvSpPr>
          <p:spPr>
            <a:xfrm>
              <a:off x="9093600" y="2914350"/>
              <a:ext cx="1174243" cy="1060567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9224806" y="3040855"/>
              <a:ext cx="916450" cy="810564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9257857" y="3037388"/>
              <a:ext cx="817370" cy="81511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9262403" y="3043397"/>
              <a:ext cx="784395" cy="572272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7" name="Google Shape;367;p18"/>
          <p:cNvGrpSpPr/>
          <p:nvPr/>
        </p:nvGrpSpPr>
        <p:grpSpPr>
          <a:xfrm rot="1389967">
            <a:off x="11540423" y="816924"/>
            <a:ext cx="1160915" cy="1048529"/>
            <a:chOff x="9093600" y="2914350"/>
            <a:chExt cx="1174243" cy="1060567"/>
          </a:xfrm>
        </p:grpSpPr>
        <p:sp>
          <p:nvSpPr>
            <p:cNvPr id="368" name="Google Shape;368;p18"/>
            <p:cNvSpPr/>
            <p:nvPr/>
          </p:nvSpPr>
          <p:spPr>
            <a:xfrm>
              <a:off x="9093600" y="2914350"/>
              <a:ext cx="1174243" cy="1060567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9224806" y="3040855"/>
              <a:ext cx="916450" cy="810564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9257857" y="3037388"/>
              <a:ext cx="817370" cy="81511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9262403" y="3043397"/>
              <a:ext cx="784395" cy="572272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2" name="Google Shape;372;p18"/>
          <p:cNvSpPr/>
          <p:nvPr/>
        </p:nvSpPr>
        <p:spPr>
          <a:xfrm>
            <a:off x="1386727" y="719167"/>
            <a:ext cx="371200" cy="14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18"/>
          <p:cNvSpPr/>
          <p:nvPr/>
        </p:nvSpPr>
        <p:spPr>
          <a:xfrm>
            <a:off x="1822260" y="719167"/>
            <a:ext cx="371200" cy="14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18"/>
          <p:cNvSpPr/>
          <p:nvPr/>
        </p:nvSpPr>
        <p:spPr>
          <a:xfrm>
            <a:off x="951200" y="719167"/>
            <a:ext cx="371200" cy="140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40327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77" name="Google Shape;377;p19"/>
          <p:cNvGrpSpPr/>
          <p:nvPr/>
        </p:nvGrpSpPr>
        <p:grpSpPr>
          <a:xfrm>
            <a:off x="9798395" y="131373"/>
            <a:ext cx="2186364" cy="599731"/>
            <a:chOff x="1562675" y="2540025"/>
            <a:chExt cx="867100" cy="237850"/>
          </a:xfrm>
        </p:grpSpPr>
        <p:sp>
          <p:nvSpPr>
            <p:cNvPr id="378" name="Google Shape;378;p19"/>
            <p:cNvSpPr/>
            <p:nvPr/>
          </p:nvSpPr>
          <p:spPr>
            <a:xfrm>
              <a:off x="1562675" y="2540025"/>
              <a:ext cx="867100" cy="237850"/>
            </a:xfrm>
            <a:custGeom>
              <a:avLst/>
              <a:gdLst/>
              <a:ahLst/>
              <a:cxnLst/>
              <a:rect l="l" t="t" r="r" b="b"/>
              <a:pathLst>
                <a:path w="34684" h="9514" extrusionOk="0">
                  <a:moveTo>
                    <a:pt x="1561" y="1"/>
                  </a:moveTo>
                  <a:cubicBezTo>
                    <a:pt x="703" y="1"/>
                    <a:pt x="1" y="703"/>
                    <a:pt x="1" y="1560"/>
                  </a:cubicBezTo>
                  <a:lnTo>
                    <a:pt x="1" y="7942"/>
                  </a:lnTo>
                  <a:cubicBezTo>
                    <a:pt x="1" y="8811"/>
                    <a:pt x="703" y="9514"/>
                    <a:pt x="1561" y="9514"/>
                  </a:cubicBezTo>
                  <a:lnTo>
                    <a:pt x="33112" y="9514"/>
                  </a:lnTo>
                  <a:cubicBezTo>
                    <a:pt x="33981" y="9514"/>
                    <a:pt x="34684" y="8811"/>
                    <a:pt x="34660" y="7942"/>
                  </a:cubicBezTo>
                  <a:lnTo>
                    <a:pt x="34660" y="1560"/>
                  </a:lnTo>
                  <a:cubicBezTo>
                    <a:pt x="34660" y="703"/>
                    <a:pt x="33957" y="1"/>
                    <a:pt x="33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9"/>
            <p:cNvSpPr/>
            <p:nvPr/>
          </p:nvSpPr>
          <p:spPr>
            <a:xfrm>
              <a:off x="1638300" y="2599250"/>
              <a:ext cx="115200" cy="115225"/>
            </a:xfrm>
            <a:custGeom>
              <a:avLst/>
              <a:gdLst/>
              <a:ahLst/>
              <a:cxnLst/>
              <a:rect l="l" t="t" r="r" b="b"/>
              <a:pathLst>
                <a:path w="4608" h="4609" extrusionOk="0">
                  <a:moveTo>
                    <a:pt x="2298" y="1"/>
                  </a:moveTo>
                  <a:cubicBezTo>
                    <a:pt x="1024" y="1"/>
                    <a:pt x="0" y="1025"/>
                    <a:pt x="0" y="2299"/>
                  </a:cubicBezTo>
                  <a:cubicBezTo>
                    <a:pt x="0" y="3573"/>
                    <a:pt x="1024" y="4609"/>
                    <a:pt x="2298" y="4609"/>
                  </a:cubicBezTo>
                  <a:cubicBezTo>
                    <a:pt x="3584" y="4609"/>
                    <a:pt x="4608" y="3573"/>
                    <a:pt x="4608" y="2299"/>
                  </a:cubicBezTo>
                  <a:cubicBezTo>
                    <a:pt x="4608" y="1025"/>
                    <a:pt x="3584" y="1"/>
                    <a:pt x="2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9"/>
            <p:cNvSpPr/>
            <p:nvPr/>
          </p:nvSpPr>
          <p:spPr>
            <a:xfrm>
              <a:off x="1810925" y="2616225"/>
              <a:ext cx="543250" cy="21750"/>
            </a:xfrm>
            <a:custGeom>
              <a:avLst/>
              <a:gdLst/>
              <a:ahLst/>
              <a:cxnLst/>
              <a:rect l="l" t="t" r="r" b="b"/>
              <a:pathLst>
                <a:path w="21730" h="870" extrusionOk="0">
                  <a:moveTo>
                    <a:pt x="382" y="1"/>
                  </a:moveTo>
                  <a:cubicBezTo>
                    <a:pt x="179" y="1"/>
                    <a:pt x="13" y="179"/>
                    <a:pt x="1" y="382"/>
                  </a:cubicBezTo>
                  <a:lnTo>
                    <a:pt x="1" y="477"/>
                  </a:lnTo>
                  <a:cubicBezTo>
                    <a:pt x="1" y="703"/>
                    <a:pt x="179" y="870"/>
                    <a:pt x="382" y="870"/>
                  </a:cubicBezTo>
                  <a:lnTo>
                    <a:pt x="21289" y="870"/>
                  </a:lnTo>
                  <a:cubicBezTo>
                    <a:pt x="21539" y="870"/>
                    <a:pt x="21730" y="667"/>
                    <a:pt x="21730" y="429"/>
                  </a:cubicBezTo>
                  <a:cubicBezTo>
                    <a:pt x="21730" y="191"/>
                    <a:pt x="21539" y="1"/>
                    <a:pt x="21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9"/>
            <p:cNvSpPr/>
            <p:nvPr/>
          </p:nvSpPr>
          <p:spPr>
            <a:xfrm>
              <a:off x="1810925" y="2679625"/>
              <a:ext cx="300950" cy="21450"/>
            </a:xfrm>
            <a:custGeom>
              <a:avLst/>
              <a:gdLst/>
              <a:ahLst/>
              <a:cxnLst/>
              <a:rect l="l" t="t" r="r" b="b"/>
              <a:pathLst>
                <a:path w="12038" h="858" extrusionOk="0">
                  <a:moveTo>
                    <a:pt x="382" y="1"/>
                  </a:moveTo>
                  <a:cubicBezTo>
                    <a:pt x="179" y="1"/>
                    <a:pt x="13" y="179"/>
                    <a:pt x="1" y="382"/>
                  </a:cubicBezTo>
                  <a:lnTo>
                    <a:pt x="1" y="465"/>
                  </a:lnTo>
                  <a:cubicBezTo>
                    <a:pt x="1" y="691"/>
                    <a:pt x="179" y="858"/>
                    <a:pt x="382" y="858"/>
                  </a:cubicBezTo>
                  <a:lnTo>
                    <a:pt x="11609" y="858"/>
                  </a:lnTo>
                  <a:cubicBezTo>
                    <a:pt x="11847" y="858"/>
                    <a:pt x="12038" y="667"/>
                    <a:pt x="12038" y="429"/>
                  </a:cubicBezTo>
                  <a:cubicBezTo>
                    <a:pt x="12038" y="191"/>
                    <a:pt x="11847" y="1"/>
                    <a:pt x="116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2" name="Google Shape;382;p19"/>
          <p:cNvGrpSpPr/>
          <p:nvPr/>
        </p:nvGrpSpPr>
        <p:grpSpPr>
          <a:xfrm rot="-955984">
            <a:off x="-418036" y="5834988"/>
            <a:ext cx="1598087" cy="1443379"/>
            <a:chOff x="9093600" y="2914350"/>
            <a:chExt cx="1174243" cy="1060567"/>
          </a:xfrm>
        </p:grpSpPr>
        <p:sp>
          <p:nvSpPr>
            <p:cNvPr id="383" name="Google Shape;383;p19"/>
            <p:cNvSpPr/>
            <p:nvPr/>
          </p:nvSpPr>
          <p:spPr>
            <a:xfrm>
              <a:off x="9093600" y="2914350"/>
              <a:ext cx="1174243" cy="1060567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9"/>
            <p:cNvSpPr/>
            <p:nvPr/>
          </p:nvSpPr>
          <p:spPr>
            <a:xfrm>
              <a:off x="9224806" y="3040855"/>
              <a:ext cx="916450" cy="810564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9"/>
            <p:cNvSpPr/>
            <p:nvPr/>
          </p:nvSpPr>
          <p:spPr>
            <a:xfrm>
              <a:off x="9257857" y="3037388"/>
              <a:ext cx="817370" cy="81511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9"/>
            <p:cNvSpPr/>
            <p:nvPr/>
          </p:nvSpPr>
          <p:spPr>
            <a:xfrm>
              <a:off x="9262403" y="3043397"/>
              <a:ext cx="784395" cy="572272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9467511" y="3219735"/>
              <a:ext cx="371775" cy="449796"/>
            </a:xfrm>
            <a:custGeom>
              <a:avLst/>
              <a:gdLst/>
              <a:ahLst/>
              <a:cxnLst/>
              <a:rect l="l" t="t" r="r" b="b"/>
              <a:pathLst>
                <a:path w="3740" h="4525" extrusionOk="0">
                  <a:moveTo>
                    <a:pt x="2323" y="0"/>
                  </a:moveTo>
                  <a:cubicBezTo>
                    <a:pt x="1513" y="0"/>
                    <a:pt x="810" y="548"/>
                    <a:pt x="501" y="1358"/>
                  </a:cubicBezTo>
                  <a:lnTo>
                    <a:pt x="1" y="1358"/>
                  </a:lnTo>
                  <a:lnTo>
                    <a:pt x="1" y="1977"/>
                  </a:lnTo>
                  <a:lnTo>
                    <a:pt x="346" y="1977"/>
                  </a:lnTo>
                  <a:cubicBezTo>
                    <a:pt x="334" y="2072"/>
                    <a:pt x="334" y="2179"/>
                    <a:pt x="334" y="2262"/>
                  </a:cubicBezTo>
                  <a:cubicBezTo>
                    <a:pt x="334" y="2370"/>
                    <a:pt x="334" y="2453"/>
                    <a:pt x="346" y="2548"/>
                  </a:cubicBezTo>
                  <a:lnTo>
                    <a:pt x="1" y="2548"/>
                  </a:lnTo>
                  <a:lnTo>
                    <a:pt x="1" y="3167"/>
                  </a:lnTo>
                  <a:lnTo>
                    <a:pt x="501" y="3167"/>
                  </a:lnTo>
                  <a:cubicBezTo>
                    <a:pt x="810" y="3965"/>
                    <a:pt x="1513" y="4525"/>
                    <a:pt x="2323" y="4525"/>
                  </a:cubicBezTo>
                  <a:cubicBezTo>
                    <a:pt x="2882" y="4525"/>
                    <a:pt x="3382" y="4275"/>
                    <a:pt x="3739" y="3858"/>
                  </a:cubicBezTo>
                  <a:lnTo>
                    <a:pt x="3251" y="3465"/>
                  </a:lnTo>
                  <a:cubicBezTo>
                    <a:pt x="3013" y="3739"/>
                    <a:pt x="2680" y="3906"/>
                    <a:pt x="2323" y="3906"/>
                  </a:cubicBezTo>
                  <a:cubicBezTo>
                    <a:pt x="1846" y="3906"/>
                    <a:pt x="1430" y="3620"/>
                    <a:pt x="1180" y="3167"/>
                  </a:cubicBezTo>
                  <a:lnTo>
                    <a:pt x="2204" y="3167"/>
                  </a:lnTo>
                  <a:lnTo>
                    <a:pt x="2656" y="2548"/>
                  </a:lnTo>
                  <a:lnTo>
                    <a:pt x="977" y="2548"/>
                  </a:lnTo>
                  <a:cubicBezTo>
                    <a:pt x="953" y="2453"/>
                    <a:pt x="941" y="2358"/>
                    <a:pt x="941" y="2262"/>
                  </a:cubicBezTo>
                  <a:cubicBezTo>
                    <a:pt x="941" y="2155"/>
                    <a:pt x="953" y="2072"/>
                    <a:pt x="977" y="1977"/>
                  </a:cubicBezTo>
                  <a:lnTo>
                    <a:pt x="2204" y="1977"/>
                  </a:lnTo>
                  <a:lnTo>
                    <a:pt x="2656" y="1358"/>
                  </a:lnTo>
                  <a:lnTo>
                    <a:pt x="1180" y="1358"/>
                  </a:lnTo>
                  <a:cubicBezTo>
                    <a:pt x="1430" y="929"/>
                    <a:pt x="1846" y="631"/>
                    <a:pt x="2323" y="631"/>
                  </a:cubicBezTo>
                  <a:cubicBezTo>
                    <a:pt x="2656" y="631"/>
                    <a:pt x="2954" y="762"/>
                    <a:pt x="3180" y="989"/>
                  </a:cubicBezTo>
                  <a:lnTo>
                    <a:pt x="3620" y="536"/>
                  </a:lnTo>
                  <a:cubicBezTo>
                    <a:pt x="3275" y="191"/>
                    <a:pt x="2823" y="0"/>
                    <a:pt x="2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8" name="Google Shape;388;p19"/>
          <p:cNvGrpSpPr/>
          <p:nvPr/>
        </p:nvGrpSpPr>
        <p:grpSpPr>
          <a:xfrm rot="-887109">
            <a:off x="-163343" y="267601"/>
            <a:ext cx="845421" cy="763579"/>
            <a:chOff x="9093600" y="2914350"/>
            <a:chExt cx="1174243" cy="1060567"/>
          </a:xfrm>
        </p:grpSpPr>
        <p:sp>
          <p:nvSpPr>
            <p:cNvPr id="389" name="Google Shape;389;p19"/>
            <p:cNvSpPr/>
            <p:nvPr/>
          </p:nvSpPr>
          <p:spPr>
            <a:xfrm>
              <a:off x="9093600" y="2914350"/>
              <a:ext cx="1174243" cy="1060567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9"/>
            <p:cNvSpPr/>
            <p:nvPr/>
          </p:nvSpPr>
          <p:spPr>
            <a:xfrm>
              <a:off x="9224806" y="3040855"/>
              <a:ext cx="916450" cy="810564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9257857" y="3037388"/>
              <a:ext cx="817370" cy="81511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9262403" y="3043397"/>
              <a:ext cx="784395" cy="572272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9"/>
            <p:cNvSpPr/>
            <p:nvPr/>
          </p:nvSpPr>
          <p:spPr>
            <a:xfrm>
              <a:off x="9467511" y="3219735"/>
              <a:ext cx="371775" cy="449796"/>
            </a:xfrm>
            <a:custGeom>
              <a:avLst/>
              <a:gdLst/>
              <a:ahLst/>
              <a:cxnLst/>
              <a:rect l="l" t="t" r="r" b="b"/>
              <a:pathLst>
                <a:path w="3740" h="4525" extrusionOk="0">
                  <a:moveTo>
                    <a:pt x="2323" y="0"/>
                  </a:moveTo>
                  <a:cubicBezTo>
                    <a:pt x="1513" y="0"/>
                    <a:pt x="810" y="548"/>
                    <a:pt x="501" y="1358"/>
                  </a:cubicBezTo>
                  <a:lnTo>
                    <a:pt x="1" y="1358"/>
                  </a:lnTo>
                  <a:lnTo>
                    <a:pt x="1" y="1977"/>
                  </a:lnTo>
                  <a:lnTo>
                    <a:pt x="346" y="1977"/>
                  </a:lnTo>
                  <a:cubicBezTo>
                    <a:pt x="334" y="2072"/>
                    <a:pt x="334" y="2179"/>
                    <a:pt x="334" y="2262"/>
                  </a:cubicBezTo>
                  <a:cubicBezTo>
                    <a:pt x="334" y="2370"/>
                    <a:pt x="334" y="2453"/>
                    <a:pt x="346" y="2548"/>
                  </a:cubicBezTo>
                  <a:lnTo>
                    <a:pt x="1" y="2548"/>
                  </a:lnTo>
                  <a:lnTo>
                    <a:pt x="1" y="3167"/>
                  </a:lnTo>
                  <a:lnTo>
                    <a:pt x="501" y="3167"/>
                  </a:lnTo>
                  <a:cubicBezTo>
                    <a:pt x="810" y="3965"/>
                    <a:pt x="1513" y="4525"/>
                    <a:pt x="2323" y="4525"/>
                  </a:cubicBezTo>
                  <a:cubicBezTo>
                    <a:pt x="2882" y="4525"/>
                    <a:pt x="3382" y="4275"/>
                    <a:pt x="3739" y="3858"/>
                  </a:cubicBezTo>
                  <a:lnTo>
                    <a:pt x="3251" y="3465"/>
                  </a:lnTo>
                  <a:cubicBezTo>
                    <a:pt x="3013" y="3739"/>
                    <a:pt x="2680" y="3906"/>
                    <a:pt x="2323" y="3906"/>
                  </a:cubicBezTo>
                  <a:cubicBezTo>
                    <a:pt x="1846" y="3906"/>
                    <a:pt x="1430" y="3620"/>
                    <a:pt x="1180" y="3167"/>
                  </a:cubicBezTo>
                  <a:lnTo>
                    <a:pt x="2204" y="3167"/>
                  </a:lnTo>
                  <a:lnTo>
                    <a:pt x="2656" y="2548"/>
                  </a:lnTo>
                  <a:lnTo>
                    <a:pt x="977" y="2548"/>
                  </a:lnTo>
                  <a:cubicBezTo>
                    <a:pt x="953" y="2453"/>
                    <a:pt x="941" y="2358"/>
                    <a:pt x="941" y="2262"/>
                  </a:cubicBezTo>
                  <a:cubicBezTo>
                    <a:pt x="941" y="2155"/>
                    <a:pt x="953" y="2072"/>
                    <a:pt x="977" y="1977"/>
                  </a:cubicBezTo>
                  <a:lnTo>
                    <a:pt x="2204" y="1977"/>
                  </a:lnTo>
                  <a:lnTo>
                    <a:pt x="2656" y="1358"/>
                  </a:lnTo>
                  <a:lnTo>
                    <a:pt x="1180" y="1358"/>
                  </a:lnTo>
                  <a:cubicBezTo>
                    <a:pt x="1430" y="929"/>
                    <a:pt x="1846" y="631"/>
                    <a:pt x="2323" y="631"/>
                  </a:cubicBezTo>
                  <a:cubicBezTo>
                    <a:pt x="2656" y="631"/>
                    <a:pt x="2954" y="762"/>
                    <a:pt x="3180" y="989"/>
                  </a:cubicBezTo>
                  <a:lnTo>
                    <a:pt x="3620" y="536"/>
                  </a:lnTo>
                  <a:cubicBezTo>
                    <a:pt x="3275" y="191"/>
                    <a:pt x="2823" y="0"/>
                    <a:pt x="2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" name="Google Shape;394;p19"/>
          <p:cNvGrpSpPr/>
          <p:nvPr/>
        </p:nvGrpSpPr>
        <p:grpSpPr>
          <a:xfrm>
            <a:off x="1377634" y="6428767"/>
            <a:ext cx="2451012" cy="667187"/>
            <a:chOff x="857875" y="3813925"/>
            <a:chExt cx="2763052" cy="752127"/>
          </a:xfrm>
        </p:grpSpPr>
        <p:sp>
          <p:nvSpPr>
            <p:cNvPr id="395" name="Google Shape;395;p19"/>
            <p:cNvSpPr/>
            <p:nvPr/>
          </p:nvSpPr>
          <p:spPr>
            <a:xfrm>
              <a:off x="876855" y="3814125"/>
              <a:ext cx="725655" cy="719761"/>
            </a:xfrm>
            <a:custGeom>
              <a:avLst/>
              <a:gdLst/>
              <a:ahLst/>
              <a:cxnLst/>
              <a:rect l="l" t="t" r="r" b="b"/>
              <a:pathLst>
                <a:path w="7264" h="7205" extrusionOk="0">
                  <a:moveTo>
                    <a:pt x="3642" y="1881"/>
                  </a:moveTo>
                  <a:cubicBezTo>
                    <a:pt x="4561" y="1881"/>
                    <a:pt x="5347" y="2615"/>
                    <a:pt x="5358" y="3560"/>
                  </a:cubicBezTo>
                  <a:cubicBezTo>
                    <a:pt x="5382" y="4513"/>
                    <a:pt x="4632" y="5299"/>
                    <a:pt x="3680" y="5322"/>
                  </a:cubicBezTo>
                  <a:cubicBezTo>
                    <a:pt x="3665" y="5323"/>
                    <a:pt x="3651" y="5323"/>
                    <a:pt x="3636" y="5323"/>
                  </a:cubicBezTo>
                  <a:cubicBezTo>
                    <a:pt x="2703" y="5323"/>
                    <a:pt x="1929" y="4570"/>
                    <a:pt x="1917" y="3632"/>
                  </a:cubicBezTo>
                  <a:cubicBezTo>
                    <a:pt x="1894" y="2679"/>
                    <a:pt x="2644" y="1893"/>
                    <a:pt x="3620" y="1881"/>
                  </a:cubicBezTo>
                  <a:cubicBezTo>
                    <a:pt x="3627" y="1881"/>
                    <a:pt x="3635" y="1881"/>
                    <a:pt x="3642" y="1881"/>
                  </a:cubicBezTo>
                  <a:close/>
                  <a:moveTo>
                    <a:pt x="3616" y="0"/>
                  </a:moveTo>
                  <a:cubicBezTo>
                    <a:pt x="3602" y="0"/>
                    <a:pt x="3587" y="0"/>
                    <a:pt x="3572" y="0"/>
                  </a:cubicBezTo>
                  <a:cubicBezTo>
                    <a:pt x="1596" y="36"/>
                    <a:pt x="1" y="1667"/>
                    <a:pt x="24" y="3655"/>
                  </a:cubicBezTo>
                  <a:cubicBezTo>
                    <a:pt x="60" y="5622"/>
                    <a:pt x="1644" y="7204"/>
                    <a:pt x="3614" y="7204"/>
                  </a:cubicBezTo>
                  <a:cubicBezTo>
                    <a:pt x="3636" y="7204"/>
                    <a:pt x="3658" y="7204"/>
                    <a:pt x="3680" y="7204"/>
                  </a:cubicBezTo>
                  <a:cubicBezTo>
                    <a:pt x="5668" y="7180"/>
                    <a:pt x="7263" y="5549"/>
                    <a:pt x="7228" y="3560"/>
                  </a:cubicBezTo>
                  <a:cubicBezTo>
                    <a:pt x="7204" y="1587"/>
                    <a:pt x="5585" y="0"/>
                    <a:pt x="361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1233687" y="3814125"/>
              <a:ext cx="368822" cy="723258"/>
            </a:xfrm>
            <a:custGeom>
              <a:avLst/>
              <a:gdLst/>
              <a:ahLst/>
              <a:cxnLst/>
              <a:rect l="l" t="t" r="r" b="b"/>
              <a:pathLst>
                <a:path w="3692" h="7240" extrusionOk="0">
                  <a:moveTo>
                    <a:pt x="44" y="0"/>
                  </a:moveTo>
                  <a:cubicBezTo>
                    <a:pt x="30" y="0"/>
                    <a:pt x="15" y="0"/>
                    <a:pt x="0" y="0"/>
                  </a:cubicBezTo>
                  <a:lnTo>
                    <a:pt x="24" y="1893"/>
                  </a:lnTo>
                  <a:cubicBezTo>
                    <a:pt x="32" y="1893"/>
                    <a:pt x="39" y="1893"/>
                    <a:pt x="47" y="1893"/>
                  </a:cubicBezTo>
                  <a:cubicBezTo>
                    <a:pt x="989" y="1893"/>
                    <a:pt x="1775" y="2639"/>
                    <a:pt x="1786" y="3596"/>
                  </a:cubicBezTo>
                  <a:cubicBezTo>
                    <a:pt x="1798" y="4548"/>
                    <a:pt x="1036" y="5334"/>
                    <a:pt x="84" y="5346"/>
                  </a:cubicBezTo>
                  <a:lnTo>
                    <a:pt x="119" y="7239"/>
                  </a:lnTo>
                  <a:cubicBezTo>
                    <a:pt x="2108" y="7192"/>
                    <a:pt x="3691" y="5549"/>
                    <a:pt x="3656" y="3560"/>
                  </a:cubicBezTo>
                  <a:cubicBezTo>
                    <a:pt x="3632" y="1587"/>
                    <a:pt x="2013" y="0"/>
                    <a:pt x="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9"/>
            <p:cNvSpPr/>
            <p:nvPr/>
          </p:nvSpPr>
          <p:spPr>
            <a:xfrm>
              <a:off x="857875" y="4151877"/>
              <a:ext cx="419869" cy="414175"/>
            </a:xfrm>
            <a:custGeom>
              <a:avLst/>
              <a:gdLst/>
              <a:ahLst/>
              <a:cxnLst/>
              <a:rect l="l" t="t" r="r" b="b"/>
              <a:pathLst>
                <a:path w="4203" h="4146" extrusionOk="0">
                  <a:moveTo>
                    <a:pt x="2203" y="1"/>
                  </a:moveTo>
                  <a:lnTo>
                    <a:pt x="0" y="36"/>
                  </a:lnTo>
                  <a:lnTo>
                    <a:pt x="0" y="120"/>
                  </a:lnTo>
                  <a:cubicBezTo>
                    <a:pt x="59" y="2357"/>
                    <a:pt x="1869" y="4145"/>
                    <a:pt x="4094" y="4145"/>
                  </a:cubicBezTo>
                  <a:cubicBezTo>
                    <a:pt x="4130" y="4145"/>
                    <a:pt x="4167" y="4145"/>
                    <a:pt x="4203" y="4144"/>
                  </a:cubicBezTo>
                  <a:lnTo>
                    <a:pt x="4179" y="1798"/>
                  </a:lnTo>
                  <a:cubicBezTo>
                    <a:pt x="4161" y="1799"/>
                    <a:pt x="4142" y="1799"/>
                    <a:pt x="4124" y="1799"/>
                  </a:cubicBezTo>
                  <a:cubicBezTo>
                    <a:pt x="3032" y="1799"/>
                    <a:pt x="2214" y="1101"/>
                    <a:pt x="2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9"/>
            <p:cNvSpPr/>
            <p:nvPr/>
          </p:nvSpPr>
          <p:spPr>
            <a:xfrm>
              <a:off x="1847454" y="3846192"/>
              <a:ext cx="725556" cy="719761"/>
            </a:xfrm>
            <a:custGeom>
              <a:avLst/>
              <a:gdLst/>
              <a:ahLst/>
              <a:cxnLst/>
              <a:rect l="l" t="t" r="r" b="b"/>
              <a:pathLst>
                <a:path w="7263" h="7205" extrusionOk="0">
                  <a:moveTo>
                    <a:pt x="3640" y="1869"/>
                  </a:moveTo>
                  <a:cubicBezTo>
                    <a:pt x="4584" y="1869"/>
                    <a:pt x="5346" y="2611"/>
                    <a:pt x="5358" y="3549"/>
                  </a:cubicBezTo>
                  <a:cubicBezTo>
                    <a:pt x="5370" y="4501"/>
                    <a:pt x="4620" y="5299"/>
                    <a:pt x="3655" y="5311"/>
                  </a:cubicBezTo>
                  <a:cubicBezTo>
                    <a:pt x="3648" y="5311"/>
                    <a:pt x="3640" y="5311"/>
                    <a:pt x="3633" y="5311"/>
                  </a:cubicBezTo>
                  <a:cubicBezTo>
                    <a:pt x="2714" y="5311"/>
                    <a:pt x="1929" y="4577"/>
                    <a:pt x="1917" y="3632"/>
                  </a:cubicBezTo>
                  <a:cubicBezTo>
                    <a:pt x="1893" y="2680"/>
                    <a:pt x="2643" y="1906"/>
                    <a:pt x="3596" y="1870"/>
                  </a:cubicBezTo>
                  <a:cubicBezTo>
                    <a:pt x="3611" y="1870"/>
                    <a:pt x="3626" y="1869"/>
                    <a:pt x="3640" y="1869"/>
                  </a:cubicBezTo>
                  <a:close/>
                  <a:moveTo>
                    <a:pt x="3649" y="0"/>
                  </a:moveTo>
                  <a:cubicBezTo>
                    <a:pt x="3627" y="0"/>
                    <a:pt x="3606" y="0"/>
                    <a:pt x="3584" y="1"/>
                  </a:cubicBezTo>
                  <a:cubicBezTo>
                    <a:pt x="1607" y="25"/>
                    <a:pt x="0" y="1644"/>
                    <a:pt x="36" y="3644"/>
                  </a:cubicBezTo>
                  <a:cubicBezTo>
                    <a:pt x="59" y="5618"/>
                    <a:pt x="1678" y="7204"/>
                    <a:pt x="3647" y="7204"/>
                  </a:cubicBezTo>
                  <a:cubicBezTo>
                    <a:pt x="3662" y="7204"/>
                    <a:pt x="3676" y="7204"/>
                    <a:pt x="3691" y="7204"/>
                  </a:cubicBezTo>
                  <a:cubicBezTo>
                    <a:pt x="5667" y="7168"/>
                    <a:pt x="7263" y="5537"/>
                    <a:pt x="7239" y="3549"/>
                  </a:cubicBezTo>
                  <a:cubicBezTo>
                    <a:pt x="7204" y="1594"/>
                    <a:pt x="5619" y="0"/>
                    <a:pt x="36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9"/>
            <p:cNvSpPr/>
            <p:nvPr/>
          </p:nvSpPr>
          <p:spPr>
            <a:xfrm>
              <a:off x="1847454" y="3842695"/>
              <a:ext cx="368722" cy="723258"/>
            </a:xfrm>
            <a:custGeom>
              <a:avLst/>
              <a:gdLst/>
              <a:ahLst/>
              <a:cxnLst/>
              <a:rect l="l" t="t" r="r" b="b"/>
              <a:pathLst>
                <a:path w="3691" h="7240" extrusionOk="0">
                  <a:moveTo>
                    <a:pt x="3572" y="0"/>
                  </a:moveTo>
                  <a:cubicBezTo>
                    <a:pt x="1584" y="48"/>
                    <a:pt x="0" y="1679"/>
                    <a:pt x="36" y="3679"/>
                  </a:cubicBezTo>
                  <a:cubicBezTo>
                    <a:pt x="59" y="5653"/>
                    <a:pt x="1678" y="7239"/>
                    <a:pt x="3647" y="7239"/>
                  </a:cubicBezTo>
                  <a:cubicBezTo>
                    <a:pt x="3662" y="7239"/>
                    <a:pt x="3676" y="7239"/>
                    <a:pt x="3691" y="7239"/>
                  </a:cubicBezTo>
                  <a:lnTo>
                    <a:pt x="3667" y="5358"/>
                  </a:lnTo>
                  <a:cubicBezTo>
                    <a:pt x="2738" y="5346"/>
                    <a:pt x="2000" y="4620"/>
                    <a:pt x="1953" y="3691"/>
                  </a:cubicBezTo>
                  <a:cubicBezTo>
                    <a:pt x="1905" y="2738"/>
                    <a:pt x="2655" y="1941"/>
                    <a:pt x="3608" y="1893"/>
                  </a:cubicBezTo>
                  <a:lnTo>
                    <a:pt x="35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9"/>
            <p:cNvSpPr/>
            <p:nvPr/>
          </p:nvSpPr>
          <p:spPr>
            <a:xfrm>
              <a:off x="2172119" y="3813925"/>
              <a:ext cx="419969" cy="414175"/>
            </a:xfrm>
            <a:custGeom>
              <a:avLst/>
              <a:gdLst/>
              <a:ahLst/>
              <a:cxnLst/>
              <a:rect l="l" t="t" r="r" b="b"/>
              <a:pathLst>
                <a:path w="4204" h="4146" extrusionOk="0">
                  <a:moveTo>
                    <a:pt x="109" y="1"/>
                  </a:moveTo>
                  <a:cubicBezTo>
                    <a:pt x="73" y="1"/>
                    <a:pt x="37" y="1"/>
                    <a:pt x="0" y="2"/>
                  </a:cubicBezTo>
                  <a:lnTo>
                    <a:pt x="24" y="2348"/>
                  </a:lnTo>
                  <a:cubicBezTo>
                    <a:pt x="43" y="2347"/>
                    <a:pt x="61" y="2347"/>
                    <a:pt x="79" y="2347"/>
                  </a:cubicBezTo>
                  <a:cubicBezTo>
                    <a:pt x="1171" y="2347"/>
                    <a:pt x="1989" y="3045"/>
                    <a:pt x="2001" y="4146"/>
                  </a:cubicBezTo>
                  <a:lnTo>
                    <a:pt x="4203" y="4110"/>
                  </a:lnTo>
                  <a:lnTo>
                    <a:pt x="4203" y="4027"/>
                  </a:lnTo>
                  <a:cubicBezTo>
                    <a:pt x="4145" y="1789"/>
                    <a:pt x="2334" y="1"/>
                    <a:pt x="10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2862008" y="3817621"/>
              <a:ext cx="725556" cy="719761"/>
            </a:xfrm>
            <a:custGeom>
              <a:avLst/>
              <a:gdLst/>
              <a:ahLst/>
              <a:cxnLst/>
              <a:rect l="l" t="t" r="r" b="b"/>
              <a:pathLst>
                <a:path w="7263" h="7205" extrusionOk="0">
                  <a:moveTo>
                    <a:pt x="3660" y="1893"/>
                  </a:moveTo>
                  <a:cubicBezTo>
                    <a:pt x="4583" y="1893"/>
                    <a:pt x="5323" y="2642"/>
                    <a:pt x="5358" y="3573"/>
                  </a:cubicBezTo>
                  <a:cubicBezTo>
                    <a:pt x="5382" y="4525"/>
                    <a:pt x="4620" y="5311"/>
                    <a:pt x="3667" y="5323"/>
                  </a:cubicBezTo>
                  <a:cubicBezTo>
                    <a:pt x="3653" y="5323"/>
                    <a:pt x="3638" y="5324"/>
                    <a:pt x="3624" y="5324"/>
                  </a:cubicBezTo>
                  <a:cubicBezTo>
                    <a:pt x="2691" y="5324"/>
                    <a:pt x="1929" y="4571"/>
                    <a:pt x="1917" y="3644"/>
                  </a:cubicBezTo>
                  <a:cubicBezTo>
                    <a:pt x="1905" y="2692"/>
                    <a:pt x="2643" y="1906"/>
                    <a:pt x="3596" y="1894"/>
                  </a:cubicBezTo>
                  <a:cubicBezTo>
                    <a:pt x="3617" y="1893"/>
                    <a:pt x="3639" y="1893"/>
                    <a:pt x="3660" y="1893"/>
                  </a:cubicBezTo>
                  <a:close/>
                  <a:moveTo>
                    <a:pt x="3649" y="0"/>
                  </a:moveTo>
                  <a:cubicBezTo>
                    <a:pt x="3627" y="0"/>
                    <a:pt x="3606" y="1"/>
                    <a:pt x="3584" y="1"/>
                  </a:cubicBezTo>
                  <a:cubicBezTo>
                    <a:pt x="1584" y="49"/>
                    <a:pt x="0" y="1668"/>
                    <a:pt x="24" y="3656"/>
                  </a:cubicBezTo>
                  <a:cubicBezTo>
                    <a:pt x="59" y="5630"/>
                    <a:pt x="1667" y="7205"/>
                    <a:pt x="3623" y="7205"/>
                  </a:cubicBezTo>
                  <a:cubicBezTo>
                    <a:pt x="3638" y="7205"/>
                    <a:pt x="3653" y="7204"/>
                    <a:pt x="3667" y="7204"/>
                  </a:cubicBezTo>
                  <a:cubicBezTo>
                    <a:pt x="5644" y="7169"/>
                    <a:pt x="7263" y="5549"/>
                    <a:pt x="7227" y="3561"/>
                  </a:cubicBezTo>
                  <a:cubicBezTo>
                    <a:pt x="7204" y="1594"/>
                    <a:pt x="5608" y="0"/>
                    <a:pt x="36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2862008" y="3817621"/>
              <a:ext cx="725556" cy="365325"/>
            </a:xfrm>
            <a:custGeom>
              <a:avLst/>
              <a:gdLst/>
              <a:ahLst/>
              <a:cxnLst/>
              <a:rect l="l" t="t" r="r" b="b"/>
              <a:pathLst>
                <a:path w="7263" h="3657" extrusionOk="0">
                  <a:moveTo>
                    <a:pt x="3650" y="0"/>
                  </a:moveTo>
                  <a:cubicBezTo>
                    <a:pt x="3628" y="0"/>
                    <a:pt x="3606" y="1"/>
                    <a:pt x="3584" y="1"/>
                  </a:cubicBezTo>
                  <a:cubicBezTo>
                    <a:pt x="1584" y="49"/>
                    <a:pt x="0" y="1680"/>
                    <a:pt x="24" y="3656"/>
                  </a:cubicBezTo>
                  <a:lnTo>
                    <a:pt x="1917" y="3632"/>
                  </a:lnTo>
                  <a:cubicBezTo>
                    <a:pt x="1905" y="2680"/>
                    <a:pt x="2655" y="1894"/>
                    <a:pt x="3608" y="1870"/>
                  </a:cubicBezTo>
                  <a:cubicBezTo>
                    <a:pt x="3615" y="1870"/>
                    <a:pt x="3622" y="1870"/>
                    <a:pt x="3630" y="1870"/>
                  </a:cubicBezTo>
                  <a:cubicBezTo>
                    <a:pt x="4572" y="1870"/>
                    <a:pt x="5346" y="2628"/>
                    <a:pt x="5370" y="3573"/>
                  </a:cubicBezTo>
                  <a:lnTo>
                    <a:pt x="7263" y="3537"/>
                  </a:lnTo>
                  <a:cubicBezTo>
                    <a:pt x="7216" y="1571"/>
                    <a:pt x="5608" y="0"/>
                    <a:pt x="36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3202157" y="4139989"/>
              <a:ext cx="418770" cy="421168"/>
            </a:xfrm>
            <a:custGeom>
              <a:avLst/>
              <a:gdLst/>
              <a:ahLst/>
              <a:cxnLst/>
              <a:rect l="l" t="t" r="r" b="b"/>
              <a:pathLst>
                <a:path w="4192" h="4216" extrusionOk="0">
                  <a:moveTo>
                    <a:pt x="4132" y="1"/>
                  </a:moveTo>
                  <a:lnTo>
                    <a:pt x="1798" y="36"/>
                  </a:lnTo>
                  <a:cubicBezTo>
                    <a:pt x="1810" y="1144"/>
                    <a:pt x="1119" y="1989"/>
                    <a:pt x="0" y="2013"/>
                  </a:cubicBezTo>
                  <a:lnTo>
                    <a:pt x="24" y="4215"/>
                  </a:lnTo>
                  <a:lnTo>
                    <a:pt x="119" y="4215"/>
                  </a:lnTo>
                  <a:cubicBezTo>
                    <a:pt x="2393" y="4156"/>
                    <a:pt x="4191" y="2275"/>
                    <a:pt x="413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9"/>
          <p:cNvGrpSpPr/>
          <p:nvPr/>
        </p:nvGrpSpPr>
        <p:grpSpPr>
          <a:xfrm>
            <a:off x="11073663" y="6486667"/>
            <a:ext cx="806727" cy="140000"/>
            <a:chOff x="8255800" y="4830175"/>
            <a:chExt cx="605045" cy="105000"/>
          </a:xfrm>
        </p:grpSpPr>
        <p:sp>
          <p:nvSpPr>
            <p:cNvPr id="405" name="Google Shape;405;p19"/>
            <p:cNvSpPr/>
            <p:nvPr/>
          </p:nvSpPr>
          <p:spPr>
            <a:xfrm>
              <a:off x="8255800" y="4830175"/>
              <a:ext cx="278400" cy="1050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9"/>
            <p:cNvSpPr/>
            <p:nvPr/>
          </p:nvSpPr>
          <p:spPr>
            <a:xfrm>
              <a:off x="8582445" y="4830175"/>
              <a:ext cx="278400" cy="1050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96045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0"/>
          <p:cNvSpPr txBox="1">
            <a:spLocks noGrp="1"/>
          </p:cNvSpPr>
          <p:nvPr>
            <p:ph type="title"/>
          </p:nvPr>
        </p:nvSpPr>
        <p:spPr>
          <a:xfrm>
            <a:off x="1007900" y="2963200"/>
            <a:ext cx="5822400" cy="1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0"/>
          <p:cNvSpPr txBox="1">
            <a:spLocks noGrp="1"/>
          </p:cNvSpPr>
          <p:nvPr>
            <p:ph type="subTitle" idx="1"/>
          </p:nvPr>
        </p:nvSpPr>
        <p:spPr>
          <a:xfrm>
            <a:off x="1007900" y="4720100"/>
            <a:ext cx="5822400" cy="11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5433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1"/>
          <p:cNvSpPr txBox="1">
            <a:spLocks noGrp="1"/>
          </p:cNvSpPr>
          <p:nvPr>
            <p:ph type="title"/>
          </p:nvPr>
        </p:nvSpPr>
        <p:spPr>
          <a:xfrm>
            <a:off x="950800" y="3423800"/>
            <a:ext cx="5120000" cy="1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21"/>
          <p:cNvSpPr txBox="1">
            <a:spLocks noGrp="1"/>
          </p:cNvSpPr>
          <p:nvPr>
            <p:ph type="subTitle" idx="1"/>
          </p:nvPr>
        </p:nvSpPr>
        <p:spPr>
          <a:xfrm>
            <a:off x="950800" y="5030400"/>
            <a:ext cx="5120000" cy="11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13" name="Google Shape;413;p21"/>
          <p:cNvGrpSpPr/>
          <p:nvPr/>
        </p:nvGrpSpPr>
        <p:grpSpPr>
          <a:xfrm rot="-1265062">
            <a:off x="-449006" y="241153"/>
            <a:ext cx="1663397" cy="1502368"/>
            <a:chOff x="9093600" y="2914350"/>
            <a:chExt cx="1174243" cy="1060567"/>
          </a:xfrm>
        </p:grpSpPr>
        <p:sp>
          <p:nvSpPr>
            <p:cNvPr id="414" name="Google Shape;414;p21"/>
            <p:cNvSpPr/>
            <p:nvPr/>
          </p:nvSpPr>
          <p:spPr>
            <a:xfrm>
              <a:off x="9093600" y="2914350"/>
              <a:ext cx="1174243" cy="1060567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1"/>
            <p:cNvSpPr/>
            <p:nvPr/>
          </p:nvSpPr>
          <p:spPr>
            <a:xfrm>
              <a:off x="9224806" y="3040855"/>
              <a:ext cx="916450" cy="810564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21"/>
            <p:cNvSpPr/>
            <p:nvPr/>
          </p:nvSpPr>
          <p:spPr>
            <a:xfrm>
              <a:off x="9257857" y="3037388"/>
              <a:ext cx="817370" cy="81511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1"/>
            <p:cNvSpPr/>
            <p:nvPr/>
          </p:nvSpPr>
          <p:spPr>
            <a:xfrm>
              <a:off x="9262403" y="3043397"/>
              <a:ext cx="784395" cy="572272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1"/>
            <p:cNvSpPr/>
            <p:nvPr/>
          </p:nvSpPr>
          <p:spPr>
            <a:xfrm>
              <a:off x="9467511" y="3219735"/>
              <a:ext cx="371775" cy="449796"/>
            </a:xfrm>
            <a:custGeom>
              <a:avLst/>
              <a:gdLst/>
              <a:ahLst/>
              <a:cxnLst/>
              <a:rect l="l" t="t" r="r" b="b"/>
              <a:pathLst>
                <a:path w="3740" h="4525" extrusionOk="0">
                  <a:moveTo>
                    <a:pt x="2323" y="0"/>
                  </a:moveTo>
                  <a:cubicBezTo>
                    <a:pt x="1513" y="0"/>
                    <a:pt x="810" y="548"/>
                    <a:pt x="501" y="1358"/>
                  </a:cubicBezTo>
                  <a:lnTo>
                    <a:pt x="1" y="1358"/>
                  </a:lnTo>
                  <a:lnTo>
                    <a:pt x="1" y="1977"/>
                  </a:lnTo>
                  <a:lnTo>
                    <a:pt x="346" y="1977"/>
                  </a:lnTo>
                  <a:cubicBezTo>
                    <a:pt x="334" y="2072"/>
                    <a:pt x="334" y="2179"/>
                    <a:pt x="334" y="2262"/>
                  </a:cubicBezTo>
                  <a:cubicBezTo>
                    <a:pt x="334" y="2370"/>
                    <a:pt x="334" y="2453"/>
                    <a:pt x="346" y="2548"/>
                  </a:cubicBezTo>
                  <a:lnTo>
                    <a:pt x="1" y="2548"/>
                  </a:lnTo>
                  <a:lnTo>
                    <a:pt x="1" y="3167"/>
                  </a:lnTo>
                  <a:lnTo>
                    <a:pt x="501" y="3167"/>
                  </a:lnTo>
                  <a:cubicBezTo>
                    <a:pt x="810" y="3965"/>
                    <a:pt x="1513" y="4525"/>
                    <a:pt x="2323" y="4525"/>
                  </a:cubicBezTo>
                  <a:cubicBezTo>
                    <a:pt x="2882" y="4525"/>
                    <a:pt x="3382" y="4275"/>
                    <a:pt x="3739" y="3858"/>
                  </a:cubicBezTo>
                  <a:lnTo>
                    <a:pt x="3251" y="3465"/>
                  </a:lnTo>
                  <a:cubicBezTo>
                    <a:pt x="3013" y="3739"/>
                    <a:pt x="2680" y="3906"/>
                    <a:pt x="2323" y="3906"/>
                  </a:cubicBezTo>
                  <a:cubicBezTo>
                    <a:pt x="1846" y="3906"/>
                    <a:pt x="1430" y="3620"/>
                    <a:pt x="1180" y="3167"/>
                  </a:cubicBezTo>
                  <a:lnTo>
                    <a:pt x="2204" y="3167"/>
                  </a:lnTo>
                  <a:lnTo>
                    <a:pt x="2656" y="2548"/>
                  </a:lnTo>
                  <a:lnTo>
                    <a:pt x="977" y="2548"/>
                  </a:lnTo>
                  <a:cubicBezTo>
                    <a:pt x="953" y="2453"/>
                    <a:pt x="941" y="2358"/>
                    <a:pt x="941" y="2262"/>
                  </a:cubicBezTo>
                  <a:cubicBezTo>
                    <a:pt x="941" y="2155"/>
                    <a:pt x="953" y="2072"/>
                    <a:pt x="977" y="1977"/>
                  </a:cubicBezTo>
                  <a:lnTo>
                    <a:pt x="2204" y="1977"/>
                  </a:lnTo>
                  <a:lnTo>
                    <a:pt x="2656" y="1358"/>
                  </a:lnTo>
                  <a:lnTo>
                    <a:pt x="1180" y="1358"/>
                  </a:lnTo>
                  <a:cubicBezTo>
                    <a:pt x="1430" y="929"/>
                    <a:pt x="1846" y="631"/>
                    <a:pt x="2323" y="631"/>
                  </a:cubicBezTo>
                  <a:cubicBezTo>
                    <a:pt x="2656" y="631"/>
                    <a:pt x="2954" y="762"/>
                    <a:pt x="3180" y="989"/>
                  </a:cubicBezTo>
                  <a:lnTo>
                    <a:pt x="3620" y="536"/>
                  </a:lnTo>
                  <a:cubicBezTo>
                    <a:pt x="3275" y="191"/>
                    <a:pt x="2823" y="0"/>
                    <a:pt x="2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9" name="Google Shape;419;p21"/>
          <p:cNvGrpSpPr/>
          <p:nvPr/>
        </p:nvGrpSpPr>
        <p:grpSpPr>
          <a:xfrm>
            <a:off x="10752445" y="3367420"/>
            <a:ext cx="1309516" cy="1182744"/>
            <a:chOff x="9093600" y="2914350"/>
            <a:chExt cx="1174243" cy="1060567"/>
          </a:xfrm>
        </p:grpSpPr>
        <p:sp>
          <p:nvSpPr>
            <p:cNvPr id="420" name="Google Shape;420;p21"/>
            <p:cNvSpPr/>
            <p:nvPr/>
          </p:nvSpPr>
          <p:spPr>
            <a:xfrm>
              <a:off x="9093600" y="2914350"/>
              <a:ext cx="1174243" cy="1060567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21"/>
            <p:cNvSpPr/>
            <p:nvPr/>
          </p:nvSpPr>
          <p:spPr>
            <a:xfrm>
              <a:off x="9224806" y="3040855"/>
              <a:ext cx="916450" cy="810564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21"/>
            <p:cNvSpPr/>
            <p:nvPr/>
          </p:nvSpPr>
          <p:spPr>
            <a:xfrm>
              <a:off x="9257857" y="3037388"/>
              <a:ext cx="817370" cy="81511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21"/>
            <p:cNvSpPr/>
            <p:nvPr/>
          </p:nvSpPr>
          <p:spPr>
            <a:xfrm>
              <a:off x="9262403" y="3043397"/>
              <a:ext cx="784395" cy="572272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21"/>
            <p:cNvSpPr/>
            <p:nvPr/>
          </p:nvSpPr>
          <p:spPr>
            <a:xfrm>
              <a:off x="9467511" y="3219735"/>
              <a:ext cx="371775" cy="449796"/>
            </a:xfrm>
            <a:custGeom>
              <a:avLst/>
              <a:gdLst/>
              <a:ahLst/>
              <a:cxnLst/>
              <a:rect l="l" t="t" r="r" b="b"/>
              <a:pathLst>
                <a:path w="3740" h="4525" extrusionOk="0">
                  <a:moveTo>
                    <a:pt x="2323" y="0"/>
                  </a:moveTo>
                  <a:cubicBezTo>
                    <a:pt x="1513" y="0"/>
                    <a:pt x="810" y="548"/>
                    <a:pt x="501" y="1358"/>
                  </a:cubicBezTo>
                  <a:lnTo>
                    <a:pt x="1" y="1358"/>
                  </a:lnTo>
                  <a:lnTo>
                    <a:pt x="1" y="1977"/>
                  </a:lnTo>
                  <a:lnTo>
                    <a:pt x="346" y="1977"/>
                  </a:lnTo>
                  <a:cubicBezTo>
                    <a:pt x="334" y="2072"/>
                    <a:pt x="334" y="2179"/>
                    <a:pt x="334" y="2262"/>
                  </a:cubicBezTo>
                  <a:cubicBezTo>
                    <a:pt x="334" y="2370"/>
                    <a:pt x="334" y="2453"/>
                    <a:pt x="346" y="2548"/>
                  </a:cubicBezTo>
                  <a:lnTo>
                    <a:pt x="1" y="2548"/>
                  </a:lnTo>
                  <a:lnTo>
                    <a:pt x="1" y="3167"/>
                  </a:lnTo>
                  <a:lnTo>
                    <a:pt x="501" y="3167"/>
                  </a:lnTo>
                  <a:cubicBezTo>
                    <a:pt x="810" y="3965"/>
                    <a:pt x="1513" y="4525"/>
                    <a:pt x="2323" y="4525"/>
                  </a:cubicBezTo>
                  <a:cubicBezTo>
                    <a:pt x="2882" y="4525"/>
                    <a:pt x="3382" y="4275"/>
                    <a:pt x="3739" y="3858"/>
                  </a:cubicBezTo>
                  <a:lnTo>
                    <a:pt x="3251" y="3465"/>
                  </a:lnTo>
                  <a:cubicBezTo>
                    <a:pt x="3013" y="3739"/>
                    <a:pt x="2680" y="3906"/>
                    <a:pt x="2323" y="3906"/>
                  </a:cubicBezTo>
                  <a:cubicBezTo>
                    <a:pt x="1846" y="3906"/>
                    <a:pt x="1430" y="3620"/>
                    <a:pt x="1180" y="3167"/>
                  </a:cubicBezTo>
                  <a:lnTo>
                    <a:pt x="2204" y="3167"/>
                  </a:lnTo>
                  <a:lnTo>
                    <a:pt x="2656" y="2548"/>
                  </a:lnTo>
                  <a:lnTo>
                    <a:pt x="977" y="2548"/>
                  </a:lnTo>
                  <a:cubicBezTo>
                    <a:pt x="953" y="2453"/>
                    <a:pt x="941" y="2358"/>
                    <a:pt x="941" y="2262"/>
                  </a:cubicBezTo>
                  <a:cubicBezTo>
                    <a:pt x="941" y="2155"/>
                    <a:pt x="953" y="2072"/>
                    <a:pt x="977" y="1977"/>
                  </a:cubicBezTo>
                  <a:lnTo>
                    <a:pt x="2204" y="1977"/>
                  </a:lnTo>
                  <a:lnTo>
                    <a:pt x="2656" y="1358"/>
                  </a:lnTo>
                  <a:lnTo>
                    <a:pt x="1180" y="1358"/>
                  </a:lnTo>
                  <a:cubicBezTo>
                    <a:pt x="1430" y="929"/>
                    <a:pt x="1846" y="631"/>
                    <a:pt x="2323" y="631"/>
                  </a:cubicBezTo>
                  <a:cubicBezTo>
                    <a:pt x="2656" y="631"/>
                    <a:pt x="2954" y="762"/>
                    <a:pt x="3180" y="989"/>
                  </a:cubicBezTo>
                  <a:lnTo>
                    <a:pt x="3620" y="536"/>
                  </a:lnTo>
                  <a:cubicBezTo>
                    <a:pt x="3275" y="191"/>
                    <a:pt x="2823" y="0"/>
                    <a:pt x="2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21901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23"/>
          <p:cNvSpPr txBox="1">
            <a:spLocks noGrp="1"/>
          </p:cNvSpPr>
          <p:nvPr>
            <p:ph type="title" idx="2"/>
          </p:nvPr>
        </p:nvSpPr>
        <p:spPr>
          <a:xfrm>
            <a:off x="2286141" y="4123467"/>
            <a:ext cx="351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0" name="Google Shape;440;p23"/>
          <p:cNvSpPr txBox="1">
            <a:spLocks noGrp="1"/>
          </p:cNvSpPr>
          <p:nvPr>
            <p:ph type="subTitle" idx="1"/>
          </p:nvPr>
        </p:nvSpPr>
        <p:spPr>
          <a:xfrm>
            <a:off x="2286141" y="4743193"/>
            <a:ext cx="3517600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23"/>
          <p:cNvSpPr txBox="1">
            <a:spLocks noGrp="1"/>
          </p:cNvSpPr>
          <p:nvPr>
            <p:ph type="title" idx="3"/>
          </p:nvPr>
        </p:nvSpPr>
        <p:spPr>
          <a:xfrm>
            <a:off x="6388240" y="4123473"/>
            <a:ext cx="351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2" name="Google Shape;442;p23"/>
          <p:cNvSpPr txBox="1">
            <a:spLocks noGrp="1"/>
          </p:cNvSpPr>
          <p:nvPr>
            <p:ph type="subTitle" idx="4"/>
          </p:nvPr>
        </p:nvSpPr>
        <p:spPr>
          <a:xfrm>
            <a:off x="6388248" y="4743200"/>
            <a:ext cx="3517600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23"/>
          <p:cNvGrpSpPr/>
          <p:nvPr/>
        </p:nvGrpSpPr>
        <p:grpSpPr>
          <a:xfrm flipH="1">
            <a:off x="-1218720" y="4827072"/>
            <a:ext cx="2853691" cy="2114681"/>
            <a:chOff x="6143900" y="2270950"/>
            <a:chExt cx="664700" cy="492550"/>
          </a:xfrm>
        </p:grpSpPr>
        <p:sp>
          <p:nvSpPr>
            <p:cNvPr id="444" name="Google Shape;444;p23"/>
            <p:cNvSpPr/>
            <p:nvPr/>
          </p:nvSpPr>
          <p:spPr>
            <a:xfrm>
              <a:off x="6143900" y="2419350"/>
              <a:ext cx="381025" cy="344150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6186475" y="2460400"/>
              <a:ext cx="297375" cy="263025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6197200" y="2459275"/>
              <a:ext cx="265225" cy="26450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6198675" y="2461225"/>
              <a:ext cx="254525" cy="185700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6411200" y="2270950"/>
              <a:ext cx="382825" cy="69675"/>
            </a:xfrm>
            <a:custGeom>
              <a:avLst/>
              <a:gdLst/>
              <a:ahLst/>
              <a:cxnLst/>
              <a:rect l="l" t="t" r="r" b="b"/>
              <a:pathLst>
                <a:path w="15313" h="2787" extrusionOk="0">
                  <a:moveTo>
                    <a:pt x="1" y="0"/>
                  </a:moveTo>
                  <a:lnTo>
                    <a:pt x="1" y="2786"/>
                  </a:lnTo>
                  <a:lnTo>
                    <a:pt x="15312" y="2786"/>
                  </a:lnTo>
                  <a:lnTo>
                    <a:pt x="153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6446925" y="2271850"/>
              <a:ext cx="3300" cy="69075"/>
            </a:xfrm>
            <a:custGeom>
              <a:avLst/>
              <a:gdLst/>
              <a:ahLst/>
              <a:cxnLst/>
              <a:rect l="l" t="t" r="r" b="b"/>
              <a:pathLst>
                <a:path w="132" h="2763" extrusionOk="0">
                  <a:moveTo>
                    <a:pt x="60" y="0"/>
                  </a:moveTo>
                  <a:cubicBezTo>
                    <a:pt x="24" y="0"/>
                    <a:pt x="0" y="619"/>
                    <a:pt x="0" y="1381"/>
                  </a:cubicBezTo>
                  <a:cubicBezTo>
                    <a:pt x="0" y="2143"/>
                    <a:pt x="24" y="2762"/>
                    <a:pt x="60" y="2762"/>
                  </a:cubicBezTo>
                  <a:cubicBezTo>
                    <a:pt x="108" y="2762"/>
                    <a:pt x="131" y="2155"/>
                    <a:pt x="120" y="1381"/>
                  </a:cubicBezTo>
                  <a:cubicBezTo>
                    <a:pt x="120" y="619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6426100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24" y="0"/>
                    <a:pt x="0" y="619"/>
                    <a:pt x="0" y="1381"/>
                  </a:cubicBezTo>
                  <a:cubicBezTo>
                    <a:pt x="0" y="2143"/>
                    <a:pt x="24" y="2762"/>
                    <a:pt x="60" y="2762"/>
                  </a:cubicBezTo>
                  <a:cubicBezTo>
                    <a:pt x="83" y="2762"/>
                    <a:pt x="119" y="2155"/>
                    <a:pt x="119" y="1381"/>
                  </a:cubicBezTo>
                  <a:cubicBezTo>
                    <a:pt x="119" y="619"/>
                    <a:pt x="83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3"/>
            <p:cNvSpPr/>
            <p:nvPr/>
          </p:nvSpPr>
          <p:spPr>
            <a:xfrm>
              <a:off x="6493050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25" y="0"/>
                    <a:pt x="1" y="619"/>
                    <a:pt x="1" y="1381"/>
                  </a:cubicBezTo>
                  <a:cubicBezTo>
                    <a:pt x="1" y="2143"/>
                    <a:pt x="25" y="2762"/>
                    <a:pt x="60" y="2762"/>
                  </a:cubicBezTo>
                  <a:cubicBezTo>
                    <a:pt x="108" y="2762"/>
                    <a:pt x="120" y="2155"/>
                    <a:pt x="120" y="1381"/>
                  </a:cubicBezTo>
                  <a:cubicBezTo>
                    <a:pt x="120" y="619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3"/>
            <p:cNvSpPr/>
            <p:nvPr/>
          </p:nvSpPr>
          <p:spPr>
            <a:xfrm>
              <a:off x="6472225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24" y="0"/>
                    <a:pt x="1" y="619"/>
                    <a:pt x="1" y="1381"/>
                  </a:cubicBezTo>
                  <a:cubicBezTo>
                    <a:pt x="1" y="2143"/>
                    <a:pt x="24" y="2762"/>
                    <a:pt x="60" y="2762"/>
                  </a:cubicBezTo>
                  <a:cubicBezTo>
                    <a:pt x="84" y="2762"/>
                    <a:pt x="120" y="2155"/>
                    <a:pt x="120" y="1381"/>
                  </a:cubicBezTo>
                  <a:cubicBezTo>
                    <a:pt x="120" y="619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3"/>
            <p:cNvSpPr/>
            <p:nvPr/>
          </p:nvSpPr>
          <p:spPr>
            <a:xfrm>
              <a:off x="6539200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24" y="0"/>
                    <a:pt x="0" y="619"/>
                    <a:pt x="0" y="1381"/>
                  </a:cubicBezTo>
                  <a:cubicBezTo>
                    <a:pt x="0" y="2143"/>
                    <a:pt x="24" y="2762"/>
                    <a:pt x="60" y="2762"/>
                  </a:cubicBezTo>
                  <a:cubicBezTo>
                    <a:pt x="84" y="2762"/>
                    <a:pt x="119" y="2155"/>
                    <a:pt x="119" y="1381"/>
                  </a:cubicBezTo>
                  <a:cubicBezTo>
                    <a:pt x="119" y="619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3"/>
            <p:cNvSpPr/>
            <p:nvPr/>
          </p:nvSpPr>
          <p:spPr>
            <a:xfrm>
              <a:off x="6518075" y="2271850"/>
              <a:ext cx="3300" cy="69075"/>
            </a:xfrm>
            <a:custGeom>
              <a:avLst/>
              <a:gdLst/>
              <a:ahLst/>
              <a:cxnLst/>
              <a:rect l="l" t="t" r="r" b="b"/>
              <a:pathLst>
                <a:path w="132" h="2763" extrusionOk="0">
                  <a:moveTo>
                    <a:pt x="60" y="0"/>
                  </a:moveTo>
                  <a:cubicBezTo>
                    <a:pt x="24" y="0"/>
                    <a:pt x="0" y="619"/>
                    <a:pt x="0" y="1381"/>
                  </a:cubicBezTo>
                  <a:cubicBezTo>
                    <a:pt x="0" y="2143"/>
                    <a:pt x="24" y="2762"/>
                    <a:pt x="60" y="2762"/>
                  </a:cubicBezTo>
                  <a:cubicBezTo>
                    <a:pt x="95" y="2762"/>
                    <a:pt x="131" y="2155"/>
                    <a:pt x="119" y="1381"/>
                  </a:cubicBezTo>
                  <a:cubicBezTo>
                    <a:pt x="119" y="619"/>
                    <a:pt x="83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3"/>
            <p:cNvSpPr/>
            <p:nvPr/>
          </p:nvSpPr>
          <p:spPr>
            <a:xfrm>
              <a:off x="6585025" y="2271850"/>
              <a:ext cx="3025" cy="69075"/>
            </a:xfrm>
            <a:custGeom>
              <a:avLst/>
              <a:gdLst/>
              <a:ahLst/>
              <a:cxnLst/>
              <a:rect l="l" t="t" r="r" b="b"/>
              <a:pathLst>
                <a:path w="121" h="2763" extrusionOk="0">
                  <a:moveTo>
                    <a:pt x="61" y="0"/>
                  </a:moveTo>
                  <a:cubicBezTo>
                    <a:pt x="25" y="0"/>
                    <a:pt x="1" y="619"/>
                    <a:pt x="1" y="1381"/>
                  </a:cubicBezTo>
                  <a:cubicBezTo>
                    <a:pt x="1" y="2143"/>
                    <a:pt x="25" y="2762"/>
                    <a:pt x="61" y="2762"/>
                  </a:cubicBezTo>
                  <a:cubicBezTo>
                    <a:pt x="84" y="2762"/>
                    <a:pt x="120" y="2155"/>
                    <a:pt x="120" y="1381"/>
                  </a:cubicBezTo>
                  <a:cubicBezTo>
                    <a:pt x="120" y="619"/>
                    <a:pt x="84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3"/>
            <p:cNvSpPr/>
            <p:nvPr/>
          </p:nvSpPr>
          <p:spPr>
            <a:xfrm>
              <a:off x="6563900" y="2271850"/>
              <a:ext cx="3300" cy="69075"/>
            </a:xfrm>
            <a:custGeom>
              <a:avLst/>
              <a:gdLst/>
              <a:ahLst/>
              <a:cxnLst/>
              <a:rect l="l" t="t" r="r" b="b"/>
              <a:pathLst>
                <a:path w="132" h="2763" extrusionOk="0">
                  <a:moveTo>
                    <a:pt x="72" y="0"/>
                  </a:moveTo>
                  <a:cubicBezTo>
                    <a:pt x="36" y="0"/>
                    <a:pt x="1" y="619"/>
                    <a:pt x="1" y="1381"/>
                  </a:cubicBezTo>
                  <a:cubicBezTo>
                    <a:pt x="1" y="2143"/>
                    <a:pt x="36" y="2762"/>
                    <a:pt x="72" y="2762"/>
                  </a:cubicBezTo>
                  <a:cubicBezTo>
                    <a:pt x="96" y="2762"/>
                    <a:pt x="132" y="2155"/>
                    <a:pt x="132" y="1381"/>
                  </a:cubicBezTo>
                  <a:cubicBezTo>
                    <a:pt x="132" y="619"/>
                    <a:pt x="9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3"/>
            <p:cNvSpPr/>
            <p:nvPr/>
          </p:nvSpPr>
          <p:spPr>
            <a:xfrm>
              <a:off x="6630875" y="2271850"/>
              <a:ext cx="3300" cy="69075"/>
            </a:xfrm>
            <a:custGeom>
              <a:avLst/>
              <a:gdLst/>
              <a:ahLst/>
              <a:cxnLst/>
              <a:rect l="l" t="t" r="r" b="b"/>
              <a:pathLst>
                <a:path w="132" h="2763" extrusionOk="0">
                  <a:moveTo>
                    <a:pt x="72" y="0"/>
                  </a:moveTo>
                  <a:cubicBezTo>
                    <a:pt x="36" y="0"/>
                    <a:pt x="1" y="619"/>
                    <a:pt x="1" y="1381"/>
                  </a:cubicBezTo>
                  <a:cubicBezTo>
                    <a:pt x="1" y="2143"/>
                    <a:pt x="36" y="2762"/>
                    <a:pt x="72" y="2762"/>
                  </a:cubicBezTo>
                  <a:cubicBezTo>
                    <a:pt x="96" y="2762"/>
                    <a:pt x="132" y="2155"/>
                    <a:pt x="132" y="1381"/>
                  </a:cubicBezTo>
                  <a:cubicBezTo>
                    <a:pt x="132" y="619"/>
                    <a:pt x="9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3"/>
            <p:cNvSpPr/>
            <p:nvPr/>
          </p:nvSpPr>
          <p:spPr>
            <a:xfrm>
              <a:off x="6609750" y="2271850"/>
              <a:ext cx="3600" cy="69075"/>
            </a:xfrm>
            <a:custGeom>
              <a:avLst/>
              <a:gdLst/>
              <a:ahLst/>
              <a:cxnLst/>
              <a:rect l="l" t="t" r="r" b="b"/>
              <a:pathLst>
                <a:path w="144" h="2763" extrusionOk="0">
                  <a:moveTo>
                    <a:pt x="60" y="0"/>
                  </a:moveTo>
                  <a:cubicBezTo>
                    <a:pt x="36" y="0"/>
                    <a:pt x="0" y="619"/>
                    <a:pt x="0" y="1381"/>
                  </a:cubicBezTo>
                  <a:cubicBezTo>
                    <a:pt x="0" y="2143"/>
                    <a:pt x="36" y="2762"/>
                    <a:pt x="60" y="2762"/>
                  </a:cubicBezTo>
                  <a:cubicBezTo>
                    <a:pt x="107" y="2762"/>
                    <a:pt x="143" y="2155"/>
                    <a:pt x="119" y="1381"/>
                  </a:cubicBezTo>
                  <a:cubicBezTo>
                    <a:pt x="119" y="619"/>
                    <a:pt x="95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3"/>
            <p:cNvSpPr/>
            <p:nvPr/>
          </p:nvSpPr>
          <p:spPr>
            <a:xfrm>
              <a:off x="6676725" y="2271850"/>
              <a:ext cx="3575" cy="69075"/>
            </a:xfrm>
            <a:custGeom>
              <a:avLst/>
              <a:gdLst/>
              <a:ahLst/>
              <a:cxnLst/>
              <a:rect l="l" t="t" r="r" b="b"/>
              <a:pathLst>
                <a:path w="143" h="2763" extrusionOk="0">
                  <a:moveTo>
                    <a:pt x="60" y="0"/>
                  </a:moveTo>
                  <a:cubicBezTo>
                    <a:pt x="36" y="0"/>
                    <a:pt x="0" y="619"/>
                    <a:pt x="0" y="1381"/>
                  </a:cubicBezTo>
                  <a:cubicBezTo>
                    <a:pt x="0" y="2143"/>
                    <a:pt x="36" y="2762"/>
                    <a:pt x="60" y="2762"/>
                  </a:cubicBezTo>
                  <a:cubicBezTo>
                    <a:pt x="107" y="2762"/>
                    <a:pt x="143" y="2155"/>
                    <a:pt x="119" y="1381"/>
                  </a:cubicBezTo>
                  <a:cubicBezTo>
                    <a:pt x="119" y="619"/>
                    <a:pt x="95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3"/>
            <p:cNvSpPr/>
            <p:nvPr/>
          </p:nvSpPr>
          <p:spPr>
            <a:xfrm>
              <a:off x="6655575" y="2271850"/>
              <a:ext cx="3300" cy="69075"/>
            </a:xfrm>
            <a:custGeom>
              <a:avLst/>
              <a:gdLst/>
              <a:ahLst/>
              <a:cxnLst/>
              <a:rect l="l" t="t" r="r" b="b"/>
              <a:pathLst>
                <a:path w="132" h="2763" extrusionOk="0">
                  <a:moveTo>
                    <a:pt x="60" y="0"/>
                  </a:moveTo>
                  <a:cubicBezTo>
                    <a:pt x="36" y="0"/>
                    <a:pt x="1" y="619"/>
                    <a:pt x="1" y="1381"/>
                  </a:cubicBezTo>
                  <a:cubicBezTo>
                    <a:pt x="1" y="2143"/>
                    <a:pt x="36" y="2762"/>
                    <a:pt x="60" y="2762"/>
                  </a:cubicBezTo>
                  <a:cubicBezTo>
                    <a:pt x="108" y="2762"/>
                    <a:pt x="132" y="2155"/>
                    <a:pt x="120" y="1381"/>
                  </a:cubicBezTo>
                  <a:cubicBezTo>
                    <a:pt x="120" y="619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3"/>
            <p:cNvSpPr/>
            <p:nvPr/>
          </p:nvSpPr>
          <p:spPr>
            <a:xfrm>
              <a:off x="6722850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36" y="0"/>
                    <a:pt x="1" y="619"/>
                    <a:pt x="1" y="1381"/>
                  </a:cubicBezTo>
                  <a:cubicBezTo>
                    <a:pt x="1" y="2143"/>
                    <a:pt x="36" y="2762"/>
                    <a:pt x="60" y="2762"/>
                  </a:cubicBezTo>
                  <a:cubicBezTo>
                    <a:pt x="96" y="2762"/>
                    <a:pt x="120" y="2155"/>
                    <a:pt x="120" y="1381"/>
                  </a:cubicBezTo>
                  <a:cubicBezTo>
                    <a:pt x="120" y="619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6702025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36" y="0"/>
                    <a:pt x="0" y="619"/>
                    <a:pt x="0" y="1381"/>
                  </a:cubicBezTo>
                  <a:cubicBezTo>
                    <a:pt x="0" y="2143"/>
                    <a:pt x="36" y="2762"/>
                    <a:pt x="60" y="2762"/>
                  </a:cubicBezTo>
                  <a:cubicBezTo>
                    <a:pt x="95" y="2762"/>
                    <a:pt x="119" y="2155"/>
                    <a:pt x="119" y="1381"/>
                  </a:cubicBezTo>
                  <a:cubicBezTo>
                    <a:pt x="119" y="619"/>
                    <a:pt x="95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23"/>
            <p:cNvSpPr/>
            <p:nvPr/>
          </p:nvSpPr>
          <p:spPr>
            <a:xfrm>
              <a:off x="6768700" y="2271850"/>
              <a:ext cx="3300" cy="69075"/>
            </a:xfrm>
            <a:custGeom>
              <a:avLst/>
              <a:gdLst/>
              <a:ahLst/>
              <a:cxnLst/>
              <a:rect l="l" t="t" r="r" b="b"/>
              <a:pathLst>
                <a:path w="132" h="2763" extrusionOk="0">
                  <a:moveTo>
                    <a:pt x="60" y="0"/>
                  </a:moveTo>
                  <a:cubicBezTo>
                    <a:pt x="36" y="0"/>
                    <a:pt x="0" y="619"/>
                    <a:pt x="0" y="1381"/>
                  </a:cubicBezTo>
                  <a:cubicBezTo>
                    <a:pt x="0" y="2143"/>
                    <a:pt x="36" y="2762"/>
                    <a:pt x="60" y="2762"/>
                  </a:cubicBezTo>
                  <a:cubicBezTo>
                    <a:pt x="107" y="2762"/>
                    <a:pt x="131" y="2155"/>
                    <a:pt x="119" y="1381"/>
                  </a:cubicBezTo>
                  <a:cubicBezTo>
                    <a:pt x="119" y="619"/>
                    <a:pt x="95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23"/>
            <p:cNvSpPr/>
            <p:nvPr/>
          </p:nvSpPr>
          <p:spPr>
            <a:xfrm>
              <a:off x="6747850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36" y="0"/>
                    <a:pt x="1" y="619"/>
                    <a:pt x="1" y="1381"/>
                  </a:cubicBezTo>
                  <a:cubicBezTo>
                    <a:pt x="1" y="2143"/>
                    <a:pt x="36" y="2762"/>
                    <a:pt x="60" y="2762"/>
                  </a:cubicBezTo>
                  <a:cubicBezTo>
                    <a:pt x="108" y="2762"/>
                    <a:pt x="120" y="2155"/>
                    <a:pt x="120" y="1381"/>
                  </a:cubicBezTo>
                  <a:cubicBezTo>
                    <a:pt x="120" y="619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3"/>
            <p:cNvSpPr/>
            <p:nvPr/>
          </p:nvSpPr>
          <p:spPr>
            <a:xfrm>
              <a:off x="6385900" y="2341500"/>
              <a:ext cx="382825" cy="69675"/>
            </a:xfrm>
            <a:custGeom>
              <a:avLst/>
              <a:gdLst/>
              <a:ahLst/>
              <a:cxnLst/>
              <a:rect l="l" t="t" r="r" b="b"/>
              <a:pathLst>
                <a:path w="15313" h="2787" extrusionOk="0">
                  <a:moveTo>
                    <a:pt x="1" y="0"/>
                  </a:moveTo>
                  <a:lnTo>
                    <a:pt x="1" y="2786"/>
                  </a:lnTo>
                  <a:lnTo>
                    <a:pt x="15312" y="2786"/>
                  </a:lnTo>
                  <a:lnTo>
                    <a:pt x="153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23"/>
            <p:cNvSpPr/>
            <p:nvPr/>
          </p:nvSpPr>
          <p:spPr>
            <a:xfrm>
              <a:off x="6422225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60" y="2775"/>
                  </a:cubicBezTo>
                  <a:cubicBezTo>
                    <a:pt x="84" y="2775"/>
                    <a:pt x="119" y="2156"/>
                    <a:pt x="119" y="1382"/>
                  </a:cubicBezTo>
                  <a:cubicBezTo>
                    <a:pt x="119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3"/>
            <p:cNvSpPr/>
            <p:nvPr/>
          </p:nvSpPr>
          <p:spPr>
            <a:xfrm>
              <a:off x="6401075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7" y="1"/>
                    <a:pt x="1" y="608"/>
                    <a:pt x="1" y="1382"/>
                  </a:cubicBezTo>
                  <a:cubicBezTo>
                    <a:pt x="1" y="2156"/>
                    <a:pt x="37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3"/>
            <p:cNvSpPr/>
            <p:nvPr/>
          </p:nvSpPr>
          <p:spPr>
            <a:xfrm>
              <a:off x="646805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7" y="1"/>
                    <a:pt x="1" y="608"/>
                    <a:pt x="1" y="1382"/>
                  </a:cubicBezTo>
                  <a:cubicBezTo>
                    <a:pt x="1" y="2156"/>
                    <a:pt x="37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6446925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08"/>
                    <a:pt x="0" y="1382"/>
                  </a:cubicBezTo>
                  <a:cubicBezTo>
                    <a:pt x="0" y="2156"/>
                    <a:pt x="24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651390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08"/>
                    <a:pt x="0" y="1382"/>
                  </a:cubicBezTo>
                  <a:cubicBezTo>
                    <a:pt x="0" y="2156"/>
                    <a:pt x="24" y="2775"/>
                    <a:pt x="60" y="2775"/>
                  </a:cubicBezTo>
                  <a:cubicBezTo>
                    <a:pt x="84" y="2775"/>
                    <a:pt x="119" y="2156"/>
                    <a:pt x="119" y="1382"/>
                  </a:cubicBezTo>
                  <a:cubicBezTo>
                    <a:pt x="119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649305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5" y="1"/>
                    <a:pt x="1" y="608"/>
                    <a:pt x="1" y="1382"/>
                  </a:cubicBezTo>
                  <a:cubicBezTo>
                    <a:pt x="1" y="2156"/>
                    <a:pt x="25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6560025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5" y="1"/>
                    <a:pt x="1" y="608"/>
                    <a:pt x="1" y="1382"/>
                  </a:cubicBezTo>
                  <a:cubicBezTo>
                    <a:pt x="1" y="2156"/>
                    <a:pt x="25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3"/>
            <p:cNvSpPr/>
            <p:nvPr/>
          </p:nvSpPr>
          <p:spPr>
            <a:xfrm>
              <a:off x="653920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08"/>
                    <a:pt x="0" y="1382"/>
                  </a:cubicBezTo>
                  <a:cubicBezTo>
                    <a:pt x="0" y="2156"/>
                    <a:pt x="24" y="2775"/>
                    <a:pt x="60" y="2775"/>
                  </a:cubicBezTo>
                  <a:cubicBezTo>
                    <a:pt x="84" y="2775"/>
                    <a:pt x="119" y="2156"/>
                    <a:pt x="119" y="1382"/>
                  </a:cubicBezTo>
                  <a:cubicBezTo>
                    <a:pt x="119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23"/>
            <p:cNvSpPr/>
            <p:nvPr/>
          </p:nvSpPr>
          <p:spPr>
            <a:xfrm>
              <a:off x="6605875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08"/>
                    <a:pt x="0" y="1382"/>
                  </a:cubicBezTo>
                  <a:cubicBezTo>
                    <a:pt x="0" y="2156"/>
                    <a:pt x="24" y="2775"/>
                    <a:pt x="60" y="2775"/>
                  </a:cubicBezTo>
                  <a:cubicBezTo>
                    <a:pt x="96" y="2775"/>
                    <a:pt x="119" y="2156"/>
                    <a:pt x="119" y="1382"/>
                  </a:cubicBezTo>
                  <a:cubicBezTo>
                    <a:pt x="119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6585025" y="2342375"/>
              <a:ext cx="3025" cy="69375"/>
            </a:xfrm>
            <a:custGeom>
              <a:avLst/>
              <a:gdLst/>
              <a:ahLst/>
              <a:cxnLst/>
              <a:rect l="l" t="t" r="r" b="b"/>
              <a:pathLst>
                <a:path w="121" h="2775" extrusionOk="0">
                  <a:moveTo>
                    <a:pt x="61" y="1"/>
                  </a:moveTo>
                  <a:cubicBezTo>
                    <a:pt x="25" y="1"/>
                    <a:pt x="1" y="608"/>
                    <a:pt x="1" y="1382"/>
                  </a:cubicBezTo>
                  <a:cubicBezTo>
                    <a:pt x="1" y="2156"/>
                    <a:pt x="25" y="2775"/>
                    <a:pt x="61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665200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5" y="1"/>
                    <a:pt x="1" y="608"/>
                    <a:pt x="1" y="1382"/>
                  </a:cubicBezTo>
                  <a:cubicBezTo>
                    <a:pt x="1" y="2156"/>
                    <a:pt x="25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6630875" y="2342375"/>
              <a:ext cx="3300" cy="69375"/>
            </a:xfrm>
            <a:custGeom>
              <a:avLst/>
              <a:gdLst/>
              <a:ahLst/>
              <a:cxnLst/>
              <a:rect l="l" t="t" r="r" b="b"/>
              <a:pathLst>
                <a:path w="132" h="2775" extrusionOk="0">
                  <a:moveTo>
                    <a:pt x="72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72" y="2775"/>
                  </a:cubicBezTo>
                  <a:cubicBezTo>
                    <a:pt x="96" y="2775"/>
                    <a:pt x="132" y="2156"/>
                    <a:pt x="132" y="1382"/>
                  </a:cubicBezTo>
                  <a:cubicBezTo>
                    <a:pt x="132" y="608"/>
                    <a:pt x="96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669755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3"/>
            <p:cNvSpPr/>
            <p:nvPr/>
          </p:nvSpPr>
          <p:spPr>
            <a:xfrm>
              <a:off x="6676725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60" y="2775"/>
                  </a:cubicBezTo>
                  <a:cubicBezTo>
                    <a:pt x="107" y="2775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674370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60" y="2775"/>
                  </a:cubicBezTo>
                  <a:cubicBezTo>
                    <a:pt x="95" y="2775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672285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6384125" y="2340600"/>
              <a:ext cx="384600" cy="3000"/>
            </a:xfrm>
            <a:custGeom>
              <a:avLst/>
              <a:gdLst/>
              <a:ahLst/>
              <a:cxnLst/>
              <a:rect l="l" t="t" r="r" b="b"/>
              <a:pathLst>
                <a:path w="15384" h="120" extrusionOk="0">
                  <a:moveTo>
                    <a:pt x="7692" y="0"/>
                  </a:moveTo>
                  <a:cubicBezTo>
                    <a:pt x="3429" y="0"/>
                    <a:pt x="0" y="24"/>
                    <a:pt x="0" y="60"/>
                  </a:cubicBezTo>
                  <a:cubicBezTo>
                    <a:pt x="0" y="84"/>
                    <a:pt x="3429" y="119"/>
                    <a:pt x="7692" y="119"/>
                  </a:cubicBezTo>
                  <a:cubicBezTo>
                    <a:pt x="11942" y="119"/>
                    <a:pt x="15383" y="84"/>
                    <a:pt x="15383" y="60"/>
                  </a:cubicBezTo>
                  <a:cubicBezTo>
                    <a:pt x="15383" y="12"/>
                    <a:pt x="11942" y="0"/>
                    <a:pt x="76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6417150" y="2411725"/>
              <a:ext cx="382825" cy="69400"/>
            </a:xfrm>
            <a:custGeom>
              <a:avLst/>
              <a:gdLst/>
              <a:ahLst/>
              <a:cxnLst/>
              <a:rect l="l" t="t" r="r" b="b"/>
              <a:pathLst>
                <a:path w="15313" h="2776" extrusionOk="0">
                  <a:moveTo>
                    <a:pt x="1" y="1"/>
                  </a:moveTo>
                  <a:lnTo>
                    <a:pt x="1" y="2775"/>
                  </a:lnTo>
                  <a:lnTo>
                    <a:pt x="15312" y="2775"/>
                  </a:lnTo>
                  <a:lnTo>
                    <a:pt x="153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6453175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643235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75"/>
                    <a:pt x="60" y="2775"/>
                  </a:cubicBezTo>
                  <a:cubicBezTo>
                    <a:pt x="95" y="2775"/>
                    <a:pt x="119" y="2156"/>
                    <a:pt x="119" y="1382"/>
                  </a:cubicBezTo>
                  <a:cubicBezTo>
                    <a:pt x="119" y="620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6499300" y="2412325"/>
              <a:ext cx="3025" cy="69375"/>
            </a:xfrm>
            <a:custGeom>
              <a:avLst/>
              <a:gdLst/>
              <a:ahLst/>
              <a:cxnLst/>
              <a:rect l="l" t="t" r="r" b="b"/>
              <a:pathLst>
                <a:path w="121" h="2775" extrusionOk="0">
                  <a:moveTo>
                    <a:pt x="61" y="1"/>
                  </a:moveTo>
                  <a:cubicBezTo>
                    <a:pt x="37" y="1"/>
                    <a:pt x="1" y="620"/>
                    <a:pt x="1" y="1382"/>
                  </a:cubicBezTo>
                  <a:cubicBezTo>
                    <a:pt x="1" y="2144"/>
                    <a:pt x="37" y="2775"/>
                    <a:pt x="61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20"/>
                    <a:pt x="96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6478175" y="2412325"/>
              <a:ext cx="3300" cy="69375"/>
            </a:xfrm>
            <a:custGeom>
              <a:avLst/>
              <a:gdLst/>
              <a:ahLst/>
              <a:cxnLst/>
              <a:rect l="l" t="t" r="r" b="b"/>
              <a:pathLst>
                <a:path w="132" h="2775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108" y="2775"/>
                    <a:pt x="132" y="2156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654515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6524325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75"/>
                    <a:pt x="60" y="2775"/>
                  </a:cubicBezTo>
                  <a:cubicBezTo>
                    <a:pt x="83" y="2775"/>
                    <a:pt x="119" y="2156"/>
                    <a:pt x="119" y="1382"/>
                  </a:cubicBezTo>
                  <a:cubicBezTo>
                    <a:pt x="119" y="620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659130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75"/>
                    <a:pt x="60" y="2775"/>
                  </a:cubicBezTo>
                  <a:cubicBezTo>
                    <a:pt x="83" y="2775"/>
                    <a:pt x="119" y="2156"/>
                    <a:pt x="119" y="1382"/>
                  </a:cubicBezTo>
                  <a:cubicBezTo>
                    <a:pt x="119" y="620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657045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6637125" y="2412325"/>
              <a:ext cx="3300" cy="69375"/>
            </a:xfrm>
            <a:custGeom>
              <a:avLst/>
              <a:gdLst/>
              <a:ahLst/>
              <a:cxnLst/>
              <a:rect l="l" t="t" r="r" b="b"/>
              <a:pathLst>
                <a:path w="132" h="2775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96" y="2775"/>
                    <a:pt x="132" y="2156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6616000" y="2412325"/>
              <a:ext cx="3300" cy="69375"/>
            </a:xfrm>
            <a:custGeom>
              <a:avLst/>
              <a:gdLst/>
              <a:ahLst/>
              <a:cxnLst/>
              <a:rect l="l" t="t" r="r" b="b"/>
              <a:pathLst>
                <a:path w="132" h="2775" extrusionOk="0">
                  <a:moveTo>
                    <a:pt x="72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75"/>
                    <a:pt x="72" y="2775"/>
                  </a:cubicBezTo>
                  <a:cubicBezTo>
                    <a:pt x="107" y="2775"/>
                    <a:pt x="131" y="2156"/>
                    <a:pt x="131" y="1382"/>
                  </a:cubicBezTo>
                  <a:cubicBezTo>
                    <a:pt x="131" y="620"/>
                    <a:pt x="95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6682975" y="2412325"/>
              <a:ext cx="3300" cy="69375"/>
            </a:xfrm>
            <a:custGeom>
              <a:avLst/>
              <a:gdLst/>
              <a:ahLst/>
              <a:cxnLst/>
              <a:rect l="l" t="t" r="r" b="b"/>
              <a:pathLst>
                <a:path w="132" h="2775" extrusionOk="0">
                  <a:moveTo>
                    <a:pt x="72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75"/>
                    <a:pt x="72" y="2775"/>
                  </a:cubicBezTo>
                  <a:cubicBezTo>
                    <a:pt x="95" y="2775"/>
                    <a:pt x="131" y="2156"/>
                    <a:pt x="131" y="1382"/>
                  </a:cubicBezTo>
                  <a:cubicBezTo>
                    <a:pt x="131" y="620"/>
                    <a:pt x="95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6662425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672940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6707975" y="2412325"/>
              <a:ext cx="3600" cy="69375"/>
            </a:xfrm>
            <a:custGeom>
              <a:avLst/>
              <a:gdLst/>
              <a:ahLst/>
              <a:cxnLst/>
              <a:rect l="l" t="t" r="r" b="b"/>
              <a:pathLst>
                <a:path w="144" h="2775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75"/>
                    <a:pt x="60" y="2775"/>
                  </a:cubicBezTo>
                  <a:cubicBezTo>
                    <a:pt x="107" y="2775"/>
                    <a:pt x="143" y="2156"/>
                    <a:pt x="119" y="1382"/>
                  </a:cubicBezTo>
                  <a:cubicBezTo>
                    <a:pt x="119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677495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75"/>
                    <a:pt x="60" y="2775"/>
                  </a:cubicBezTo>
                  <a:cubicBezTo>
                    <a:pt x="95" y="2775"/>
                    <a:pt x="119" y="2156"/>
                    <a:pt x="119" y="1382"/>
                  </a:cubicBezTo>
                  <a:cubicBezTo>
                    <a:pt x="119" y="620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675410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6414475" y="2410250"/>
              <a:ext cx="385500" cy="3000"/>
            </a:xfrm>
            <a:custGeom>
              <a:avLst/>
              <a:gdLst/>
              <a:ahLst/>
              <a:cxnLst/>
              <a:rect l="l" t="t" r="r" b="b"/>
              <a:pathLst>
                <a:path w="15420" h="120" extrusionOk="0">
                  <a:moveTo>
                    <a:pt x="7716" y="0"/>
                  </a:moveTo>
                  <a:cubicBezTo>
                    <a:pt x="3454" y="0"/>
                    <a:pt x="1" y="24"/>
                    <a:pt x="1" y="60"/>
                  </a:cubicBezTo>
                  <a:cubicBezTo>
                    <a:pt x="1" y="84"/>
                    <a:pt x="3454" y="119"/>
                    <a:pt x="7716" y="119"/>
                  </a:cubicBezTo>
                  <a:cubicBezTo>
                    <a:pt x="11966" y="119"/>
                    <a:pt x="15419" y="84"/>
                    <a:pt x="15419" y="60"/>
                  </a:cubicBezTo>
                  <a:cubicBezTo>
                    <a:pt x="15419" y="24"/>
                    <a:pt x="11966" y="0"/>
                    <a:pt x="77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6387400" y="2480500"/>
              <a:ext cx="382800" cy="69675"/>
            </a:xfrm>
            <a:custGeom>
              <a:avLst/>
              <a:gdLst/>
              <a:ahLst/>
              <a:cxnLst/>
              <a:rect l="l" t="t" r="r" b="b"/>
              <a:pathLst>
                <a:path w="15312" h="2787" extrusionOk="0">
                  <a:moveTo>
                    <a:pt x="0" y="0"/>
                  </a:moveTo>
                  <a:lnTo>
                    <a:pt x="0" y="2786"/>
                  </a:lnTo>
                  <a:lnTo>
                    <a:pt x="15312" y="2786"/>
                  </a:lnTo>
                  <a:lnTo>
                    <a:pt x="153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6423100" y="2481675"/>
              <a:ext cx="3025" cy="69100"/>
            </a:xfrm>
            <a:custGeom>
              <a:avLst/>
              <a:gdLst/>
              <a:ahLst/>
              <a:cxnLst/>
              <a:rect l="l" t="t" r="r" b="b"/>
              <a:pathLst>
                <a:path w="121" h="2764" extrusionOk="0">
                  <a:moveTo>
                    <a:pt x="61" y="1"/>
                  </a:moveTo>
                  <a:cubicBezTo>
                    <a:pt x="25" y="1"/>
                    <a:pt x="1" y="620"/>
                    <a:pt x="1" y="1382"/>
                  </a:cubicBezTo>
                  <a:cubicBezTo>
                    <a:pt x="1" y="2144"/>
                    <a:pt x="25" y="2763"/>
                    <a:pt x="61" y="2763"/>
                  </a:cubicBezTo>
                  <a:cubicBezTo>
                    <a:pt x="108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640227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63"/>
                    <a:pt x="60" y="2763"/>
                  </a:cubicBezTo>
                  <a:cubicBezTo>
                    <a:pt x="108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646925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84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644842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83" y="2763"/>
                    <a:pt x="119" y="2156"/>
                    <a:pt x="119" y="1382"/>
                  </a:cubicBezTo>
                  <a:cubicBezTo>
                    <a:pt x="119" y="608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651537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5" y="1"/>
                    <a:pt x="1" y="620"/>
                    <a:pt x="1" y="1382"/>
                  </a:cubicBezTo>
                  <a:cubicBezTo>
                    <a:pt x="1" y="2144"/>
                    <a:pt x="25" y="2763"/>
                    <a:pt x="60" y="2763"/>
                  </a:cubicBezTo>
                  <a:cubicBezTo>
                    <a:pt x="84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649425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63"/>
                    <a:pt x="60" y="2763"/>
                  </a:cubicBezTo>
                  <a:cubicBezTo>
                    <a:pt x="96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656122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84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654040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83" y="2763"/>
                    <a:pt x="119" y="2156"/>
                    <a:pt x="119" y="1382"/>
                  </a:cubicBezTo>
                  <a:cubicBezTo>
                    <a:pt x="119" y="608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660735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5" y="1"/>
                    <a:pt x="1" y="620"/>
                    <a:pt x="1" y="1382"/>
                  </a:cubicBezTo>
                  <a:cubicBezTo>
                    <a:pt x="1" y="2144"/>
                    <a:pt x="25" y="2763"/>
                    <a:pt x="60" y="2763"/>
                  </a:cubicBezTo>
                  <a:cubicBezTo>
                    <a:pt x="84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658592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108" y="2763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665290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108" y="2763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663207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107" y="2763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669905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95" y="2763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667820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96" y="2763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674487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108" y="2763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672405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107" y="2763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6385000" y="2479000"/>
              <a:ext cx="384900" cy="3000"/>
            </a:xfrm>
            <a:custGeom>
              <a:avLst/>
              <a:gdLst/>
              <a:ahLst/>
              <a:cxnLst/>
              <a:rect l="l" t="t" r="r" b="b"/>
              <a:pathLst>
                <a:path w="15396" h="120" extrusionOk="0">
                  <a:moveTo>
                    <a:pt x="7704" y="1"/>
                  </a:moveTo>
                  <a:cubicBezTo>
                    <a:pt x="3442" y="1"/>
                    <a:pt x="1" y="25"/>
                    <a:pt x="1" y="60"/>
                  </a:cubicBezTo>
                  <a:cubicBezTo>
                    <a:pt x="1" y="84"/>
                    <a:pt x="3442" y="120"/>
                    <a:pt x="7704" y="120"/>
                  </a:cubicBezTo>
                  <a:cubicBezTo>
                    <a:pt x="11955" y="120"/>
                    <a:pt x="15396" y="84"/>
                    <a:pt x="15396" y="60"/>
                  </a:cubicBezTo>
                  <a:cubicBezTo>
                    <a:pt x="15396" y="25"/>
                    <a:pt x="11955" y="1"/>
                    <a:pt x="77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6425800" y="2551050"/>
              <a:ext cx="382800" cy="69675"/>
            </a:xfrm>
            <a:custGeom>
              <a:avLst/>
              <a:gdLst/>
              <a:ahLst/>
              <a:cxnLst/>
              <a:rect l="l" t="t" r="r" b="b"/>
              <a:pathLst>
                <a:path w="15312" h="2787" extrusionOk="0">
                  <a:moveTo>
                    <a:pt x="0" y="0"/>
                  </a:moveTo>
                  <a:lnTo>
                    <a:pt x="0" y="2786"/>
                  </a:lnTo>
                  <a:lnTo>
                    <a:pt x="15312" y="2786"/>
                  </a:lnTo>
                  <a:lnTo>
                    <a:pt x="153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646180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5" y="1"/>
                    <a:pt x="1" y="620"/>
                    <a:pt x="1" y="1382"/>
                  </a:cubicBezTo>
                  <a:cubicBezTo>
                    <a:pt x="1" y="2144"/>
                    <a:pt x="25" y="2763"/>
                    <a:pt x="60" y="2763"/>
                  </a:cubicBezTo>
                  <a:cubicBezTo>
                    <a:pt x="84" y="2763"/>
                    <a:pt x="120" y="2144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3"/>
            <p:cNvSpPr/>
            <p:nvPr/>
          </p:nvSpPr>
          <p:spPr>
            <a:xfrm>
              <a:off x="6440675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96" y="2763"/>
                    <a:pt x="120" y="2144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650765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84" y="2763"/>
                    <a:pt x="119" y="2144"/>
                    <a:pt x="119" y="1382"/>
                  </a:cubicBezTo>
                  <a:cubicBezTo>
                    <a:pt x="119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648680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5" y="1"/>
                    <a:pt x="1" y="620"/>
                    <a:pt x="1" y="1382"/>
                  </a:cubicBezTo>
                  <a:cubicBezTo>
                    <a:pt x="1" y="2144"/>
                    <a:pt x="25" y="2763"/>
                    <a:pt x="60" y="2763"/>
                  </a:cubicBezTo>
                  <a:cubicBezTo>
                    <a:pt x="84" y="2763"/>
                    <a:pt x="120" y="2144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6553775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5" y="1"/>
                    <a:pt x="1" y="620"/>
                    <a:pt x="1" y="1382"/>
                  </a:cubicBezTo>
                  <a:cubicBezTo>
                    <a:pt x="1" y="2144"/>
                    <a:pt x="25" y="2763"/>
                    <a:pt x="60" y="2763"/>
                  </a:cubicBezTo>
                  <a:cubicBezTo>
                    <a:pt x="84" y="2763"/>
                    <a:pt x="120" y="2144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653235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108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6599325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108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657850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95" y="2763"/>
                    <a:pt x="119" y="2144"/>
                    <a:pt x="119" y="1382"/>
                  </a:cubicBezTo>
                  <a:cubicBezTo>
                    <a:pt x="119" y="620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664545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7" y="1"/>
                    <a:pt x="1" y="620"/>
                    <a:pt x="1" y="1382"/>
                  </a:cubicBezTo>
                  <a:cubicBezTo>
                    <a:pt x="1" y="2144"/>
                    <a:pt x="37" y="2763"/>
                    <a:pt x="60" y="2763"/>
                  </a:cubicBezTo>
                  <a:cubicBezTo>
                    <a:pt x="96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6624625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96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669160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96" y="2763"/>
                    <a:pt x="119" y="2144"/>
                    <a:pt x="119" y="1382"/>
                  </a:cubicBezTo>
                  <a:cubicBezTo>
                    <a:pt x="119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6670475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95" y="2763"/>
                    <a:pt x="119" y="2144"/>
                    <a:pt x="119" y="1382"/>
                  </a:cubicBezTo>
                  <a:cubicBezTo>
                    <a:pt x="119" y="620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6737425" y="2551925"/>
              <a:ext cx="3025" cy="69100"/>
            </a:xfrm>
            <a:custGeom>
              <a:avLst/>
              <a:gdLst/>
              <a:ahLst/>
              <a:cxnLst/>
              <a:rect l="l" t="t" r="r" b="b"/>
              <a:pathLst>
                <a:path w="121" h="2764" extrusionOk="0">
                  <a:moveTo>
                    <a:pt x="61" y="1"/>
                  </a:moveTo>
                  <a:cubicBezTo>
                    <a:pt x="37" y="1"/>
                    <a:pt x="1" y="620"/>
                    <a:pt x="1" y="1382"/>
                  </a:cubicBezTo>
                  <a:cubicBezTo>
                    <a:pt x="1" y="2144"/>
                    <a:pt x="37" y="2763"/>
                    <a:pt x="61" y="2763"/>
                  </a:cubicBezTo>
                  <a:cubicBezTo>
                    <a:pt x="96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671660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96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6783575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96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676245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107" y="2763"/>
                    <a:pt x="119" y="2144"/>
                    <a:pt x="119" y="1382"/>
                  </a:cubicBezTo>
                  <a:cubicBezTo>
                    <a:pt x="119" y="620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6423400" y="2549550"/>
              <a:ext cx="384900" cy="3000"/>
            </a:xfrm>
            <a:custGeom>
              <a:avLst/>
              <a:gdLst/>
              <a:ahLst/>
              <a:cxnLst/>
              <a:rect l="l" t="t" r="r" b="b"/>
              <a:pathLst>
                <a:path w="15396" h="120" extrusionOk="0">
                  <a:moveTo>
                    <a:pt x="7692" y="1"/>
                  </a:moveTo>
                  <a:cubicBezTo>
                    <a:pt x="3442" y="1"/>
                    <a:pt x="1" y="36"/>
                    <a:pt x="1" y="60"/>
                  </a:cubicBezTo>
                  <a:cubicBezTo>
                    <a:pt x="1" y="96"/>
                    <a:pt x="3454" y="120"/>
                    <a:pt x="7692" y="120"/>
                  </a:cubicBezTo>
                  <a:cubicBezTo>
                    <a:pt x="11955" y="120"/>
                    <a:pt x="15396" y="96"/>
                    <a:pt x="15396" y="60"/>
                  </a:cubicBezTo>
                  <a:cubicBezTo>
                    <a:pt x="15396" y="36"/>
                    <a:pt x="11955" y="1"/>
                    <a:pt x="76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6401375" y="2621575"/>
              <a:ext cx="383125" cy="69375"/>
            </a:xfrm>
            <a:custGeom>
              <a:avLst/>
              <a:gdLst/>
              <a:ahLst/>
              <a:cxnLst/>
              <a:rect l="l" t="t" r="r" b="b"/>
              <a:pathLst>
                <a:path w="15325" h="2775" extrusionOk="0">
                  <a:moveTo>
                    <a:pt x="1" y="1"/>
                  </a:moveTo>
                  <a:lnTo>
                    <a:pt x="1" y="2775"/>
                  </a:lnTo>
                  <a:lnTo>
                    <a:pt x="15324" y="2775"/>
                  </a:lnTo>
                  <a:lnTo>
                    <a:pt x="153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6437400" y="2622175"/>
              <a:ext cx="3300" cy="69375"/>
            </a:xfrm>
            <a:custGeom>
              <a:avLst/>
              <a:gdLst/>
              <a:ahLst/>
              <a:cxnLst/>
              <a:rect l="l" t="t" r="r" b="b"/>
              <a:pathLst>
                <a:path w="132" h="2775" extrusionOk="0">
                  <a:moveTo>
                    <a:pt x="72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72" y="2775"/>
                  </a:cubicBezTo>
                  <a:cubicBezTo>
                    <a:pt x="96" y="2775"/>
                    <a:pt x="131" y="2156"/>
                    <a:pt x="131" y="1382"/>
                  </a:cubicBezTo>
                  <a:cubicBezTo>
                    <a:pt x="131" y="608"/>
                    <a:pt x="96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641685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5" y="1"/>
                    <a:pt x="1" y="608"/>
                    <a:pt x="1" y="1382"/>
                  </a:cubicBezTo>
                  <a:cubicBezTo>
                    <a:pt x="1" y="2156"/>
                    <a:pt x="25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648382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5" y="1"/>
                    <a:pt x="1" y="608"/>
                    <a:pt x="1" y="1382"/>
                  </a:cubicBezTo>
                  <a:cubicBezTo>
                    <a:pt x="1" y="2156"/>
                    <a:pt x="25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646240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652937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3"/>
            <p:cNvSpPr/>
            <p:nvPr/>
          </p:nvSpPr>
          <p:spPr>
            <a:xfrm>
              <a:off x="650855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60" y="2775"/>
                  </a:cubicBezTo>
                  <a:cubicBezTo>
                    <a:pt x="95" y="2775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3"/>
            <p:cNvSpPr/>
            <p:nvPr/>
          </p:nvSpPr>
          <p:spPr>
            <a:xfrm>
              <a:off x="6575500" y="2622175"/>
              <a:ext cx="3025" cy="69375"/>
            </a:xfrm>
            <a:custGeom>
              <a:avLst/>
              <a:gdLst/>
              <a:ahLst/>
              <a:cxnLst/>
              <a:rect l="l" t="t" r="r" b="b"/>
              <a:pathLst>
                <a:path w="121" h="2775" extrusionOk="0">
                  <a:moveTo>
                    <a:pt x="61" y="1"/>
                  </a:moveTo>
                  <a:cubicBezTo>
                    <a:pt x="37" y="1"/>
                    <a:pt x="1" y="608"/>
                    <a:pt x="1" y="1382"/>
                  </a:cubicBezTo>
                  <a:cubicBezTo>
                    <a:pt x="1" y="2156"/>
                    <a:pt x="37" y="2775"/>
                    <a:pt x="61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655437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662135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660052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60" y="2775"/>
                  </a:cubicBezTo>
                  <a:cubicBezTo>
                    <a:pt x="95" y="2775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666750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60" y="2775"/>
                  </a:cubicBezTo>
                  <a:cubicBezTo>
                    <a:pt x="95" y="2775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664665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671332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1" y="608"/>
                    <a:pt x="1" y="1382"/>
                  </a:cubicBezTo>
                  <a:cubicBezTo>
                    <a:pt x="1" y="2156"/>
                    <a:pt x="24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669250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08"/>
                    <a:pt x="0" y="1382"/>
                  </a:cubicBezTo>
                  <a:cubicBezTo>
                    <a:pt x="0" y="2156"/>
                    <a:pt x="24" y="2775"/>
                    <a:pt x="60" y="2775"/>
                  </a:cubicBezTo>
                  <a:cubicBezTo>
                    <a:pt x="107" y="2775"/>
                    <a:pt x="119" y="2156"/>
                    <a:pt x="119" y="1382"/>
                  </a:cubicBezTo>
                  <a:cubicBezTo>
                    <a:pt x="119" y="608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675947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08"/>
                    <a:pt x="0" y="1382"/>
                  </a:cubicBezTo>
                  <a:cubicBezTo>
                    <a:pt x="0" y="2156"/>
                    <a:pt x="24" y="2775"/>
                    <a:pt x="60" y="2775"/>
                  </a:cubicBezTo>
                  <a:cubicBezTo>
                    <a:pt x="83" y="2775"/>
                    <a:pt x="119" y="2156"/>
                    <a:pt x="119" y="1382"/>
                  </a:cubicBezTo>
                  <a:cubicBezTo>
                    <a:pt x="119" y="608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673862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1" y="608"/>
                    <a:pt x="1" y="1382"/>
                  </a:cubicBezTo>
                  <a:cubicBezTo>
                    <a:pt x="1" y="2156"/>
                    <a:pt x="24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6399000" y="2619900"/>
              <a:ext cx="385500" cy="3200"/>
            </a:xfrm>
            <a:custGeom>
              <a:avLst/>
              <a:gdLst/>
              <a:ahLst/>
              <a:cxnLst/>
              <a:rect l="l" t="t" r="r" b="b"/>
              <a:pathLst>
                <a:path w="15420" h="128" extrusionOk="0">
                  <a:moveTo>
                    <a:pt x="10363" y="1"/>
                  </a:moveTo>
                  <a:cubicBezTo>
                    <a:pt x="9534" y="1"/>
                    <a:pt x="8638" y="3"/>
                    <a:pt x="7704" y="8"/>
                  </a:cubicBezTo>
                  <a:cubicBezTo>
                    <a:pt x="3453" y="8"/>
                    <a:pt x="1" y="32"/>
                    <a:pt x="1" y="68"/>
                  </a:cubicBezTo>
                  <a:cubicBezTo>
                    <a:pt x="1" y="92"/>
                    <a:pt x="3453" y="127"/>
                    <a:pt x="7704" y="127"/>
                  </a:cubicBezTo>
                  <a:cubicBezTo>
                    <a:pt x="11966" y="127"/>
                    <a:pt x="15419" y="92"/>
                    <a:pt x="15419" y="68"/>
                  </a:cubicBezTo>
                  <a:cubicBezTo>
                    <a:pt x="15419" y="31"/>
                    <a:pt x="13314" y="1"/>
                    <a:pt x="103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6371625" y="2690350"/>
              <a:ext cx="383100" cy="69675"/>
            </a:xfrm>
            <a:custGeom>
              <a:avLst/>
              <a:gdLst/>
              <a:ahLst/>
              <a:cxnLst/>
              <a:rect l="l" t="t" r="r" b="b"/>
              <a:pathLst>
                <a:path w="15324" h="2787" extrusionOk="0">
                  <a:moveTo>
                    <a:pt x="0" y="0"/>
                  </a:moveTo>
                  <a:lnTo>
                    <a:pt x="0" y="2786"/>
                  </a:lnTo>
                  <a:lnTo>
                    <a:pt x="15324" y="2786"/>
                  </a:lnTo>
                  <a:lnTo>
                    <a:pt x="153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640732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7" y="1"/>
                    <a:pt x="1" y="632"/>
                    <a:pt x="1" y="1382"/>
                  </a:cubicBezTo>
                  <a:cubicBezTo>
                    <a:pt x="1" y="2144"/>
                    <a:pt x="37" y="2775"/>
                    <a:pt x="60" y="2775"/>
                  </a:cubicBezTo>
                  <a:cubicBezTo>
                    <a:pt x="108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638650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6" y="1"/>
                    <a:pt x="1" y="632"/>
                    <a:pt x="1" y="1382"/>
                  </a:cubicBezTo>
                  <a:cubicBezTo>
                    <a:pt x="1" y="2144"/>
                    <a:pt x="36" y="2775"/>
                    <a:pt x="60" y="2775"/>
                  </a:cubicBezTo>
                  <a:cubicBezTo>
                    <a:pt x="108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645347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6" y="1"/>
                    <a:pt x="0" y="632"/>
                    <a:pt x="0" y="1382"/>
                  </a:cubicBezTo>
                  <a:cubicBezTo>
                    <a:pt x="0" y="2144"/>
                    <a:pt x="36" y="2775"/>
                    <a:pt x="60" y="2775"/>
                  </a:cubicBezTo>
                  <a:cubicBezTo>
                    <a:pt x="96" y="2775"/>
                    <a:pt x="119" y="2144"/>
                    <a:pt x="119" y="1382"/>
                  </a:cubicBezTo>
                  <a:cubicBezTo>
                    <a:pt x="119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6432625" y="2690925"/>
              <a:ext cx="3025" cy="69400"/>
            </a:xfrm>
            <a:custGeom>
              <a:avLst/>
              <a:gdLst/>
              <a:ahLst/>
              <a:cxnLst/>
              <a:rect l="l" t="t" r="r" b="b"/>
              <a:pathLst>
                <a:path w="121" h="2776" extrusionOk="0">
                  <a:moveTo>
                    <a:pt x="61" y="1"/>
                  </a:moveTo>
                  <a:cubicBezTo>
                    <a:pt x="37" y="1"/>
                    <a:pt x="1" y="632"/>
                    <a:pt x="1" y="1382"/>
                  </a:cubicBezTo>
                  <a:cubicBezTo>
                    <a:pt x="1" y="2144"/>
                    <a:pt x="37" y="2775"/>
                    <a:pt x="61" y="2775"/>
                  </a:cubicBezTo>
                  <a:cubicBezTo>
                    <a:pt x="96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649960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7" y="1"/>
                    <a:pt x="1" y="632"/>
                    <a:pt x="1" y="1382"/>
                  </a:cubicBezTo>
                  <a:cubicBezTo>
                    <a:pt x="1" y="2144"/>
                    <a:pt x="37" y="2775"/>
                    <a:pt x="60" y="2775"/>
                  </a:cubicBezTo>
                  <a:cubicBezTo>
                    <a:pt x="96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647847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6" y="1"/>
                    <a:pt x="1" y="632"/>
                    <a:pt x="1" y="1382"/>
                  </a:cubicBezTo>
                  <a:cubicBezTo>
                    <a:pt x="1" y="2144"/>
                    <a:pt x="36" y="2775"/>
                    <a:pt x="60" y="2775"/>
                  </a:cubicBezTo>
                  <a:cubicBezTo>
                    <a:pt x="108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654545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6" y="1"/>
                    <a:pt x="0" y="632"/>
                    <a:pt x="0" y="1382"/>
                  </a:cubicBezTo>
                  <a:cubicBezTo>
                    <a:pt x="0" y="2144"/>
                    <a:pt x="36" y="2775"/>
                    <a:pt x="60" y="2775"/>
                  </a:cubicBezTo>
                  <a:cubicBezTo>
                    <a:pt x="96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23"/>
            <p:cNvSpPr/>
            <p:nvPr/>
          </p:nvSpPr>
          <p:spPr>
            <a:xfrm>
              <a:off x="652462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6" y="1"/>
                    <a:pt x="0" y="632"/>
                    <a:pt x="0" y="1382"/>
                  </a:cubicBezTo>
                  <a:cubicBezTo>
                    <a:pt x="0" y="2144"/>
                    <a:pt x="36" y="2775"/>
                    <a:pt x="60" y="2775"/>
                  </a:cubicBezTo>
                  <a:cubicBezTo>
                    <a:pt x="95" y="2775"/>
                    <a:pt x="119" y="2144"/>
                    <a:pt x="119" y="1382"/>
                  </a:cubicBezTo>
                  <a:cubicBezTo>
                    <a:pt x="119" y="632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659157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7" y="1"/>
                    <a:pt x="1" y="632"/>
                    <a:pt x="1" y="1382"/>
                  </a:cubicBezTo>
                  <a:cubicBezTo>
                    <a:pt x="1" y="2144"/>
                    <a:pt x="37" y="2775"/>
                    <a:pt x="60" y="2775"/>
                  </a:cubicBezTo>
                  <a:cubicBezTo>
                    <a:pt x="96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657045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4" y="1"/>
                    <a:pt x="1" y="632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108" y="2775"/>
                    <a:pt x="120" y="2144"/>
                    <a:pt x="120" y="1382"/>
                  </a:cubicBezTo>
                  <a:cubicBezTo>
                    <a:pt x="120" y="632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663742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4" y="1"/>
                    <a:pt x="0" y="632"/>
                    <a:pt x="0" y="1382"/>
                  </a:cubicBezTo>
                  <a:cubicBezTo>
                    <a:pt x="0" y="2144"/>
                    <a:pt x="24" y="2775"/>
                    <a:pt x="60" y="2775"/>
                  </a:cubicBezTo>
                  <a:cubicBezTo>
                    <a:pt x="108" y="2775"/>
                    <a:pt x="120" y="2144"/>
                    <a:pt x="120" y="1382"/>
                  </a:cubicBezTo>
                  <a:cubicBezTo>
                    <a:pt x="120" y="632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661660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4" y="1"/>
                    <a:pt x="0" y="632"/>
                    <a:pt x="0" y="1382"/>
                  </a:cubicBezTo>
                  <a:cubicBezTo>
                    <a:pt x="0" y="2144"/>
                    <a:pt x="24" y="2775"/>
                    <a:pt x="60" y="2775"/>
                  </a:cubicBezTo>
                  <a:cubicBezTo>
                    <a:pt x="83" y="2775"/>
                    <a:pt x="119" y="2144"/>
                    <a:pt x="119" y="1382"/>
                  </a:cubicBezTo>
                  <a:cubicBezTo>
                    <a:pt x="119" y="632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668355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5" y="1"/>
                    <a:pt x="1" y="632"/>
                    <a:pt x="1" y="1382"/>
                  </a:cubicBezTo>
                  <a:cubicBezTo>
                    <a:pt x="1" y="2144"/>
                    <a:pt x="25" y="2775"/>
                    <a:pt x="60" y="2775"/>
                  </a:cubicBezTo>
                  <a:cubicBezTo>
                    <a:pt x="84" y="2775"/>
                    <a:pt x="120" y="2144"/>
                    <a:pt x="120" y="1382"/>
                  </a:cubicBezTo>
                  <a:cubicBezTo>
                    <a:pt x="120" y="632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666272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4" y="1"/>
                    <a:pt x="1" y="632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84" y="2775"/>
                    <a:pt x="120" y="2144"/>
                    <a:pt x="120" y="1382"/>
                  </a:cubicBezTo>
                  <a:cubicBezTo>
                    <a:pt x="120" y="632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672940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4" y="1"/>
                    <a:pt x="1" y="632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96" y="2775"/>
                    <a:pt x="120" y="2144"/>
                    <a:pt x="120" y="1382"/>
                  </a:cubicBezTo>
                  <a:cubicBezTo>
                    <a:pt x="120" y="632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670857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4" y="1"/>
                    <a:pt x="0" y="632"/>
                    <a:pt x="0" y="1382"/>
                  </a:cubicBezTo>
                  <a:cubicBezTo>
                    <a:pt x="0" y="2144"/>
                    <a:pt x="24" y="2775"/>
                    <a:pt x="60" y="2775"/>
                  </a:cubicBezTo>
                  <a:cubicBezTo>
                    <a:pt x="95" y="2775"/>
                    <a:pt x="119" y="2144"/>
                    <a:pt x="119" y="1382"/>
                  </a:cubicBezTo>
                  <a:cubicBezTo>
                    <a:pt x="119" y="632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6369525" y="2688850"/>
              <a:ext cx="384600" cy="3000"/>
            </a:xfrm>
            <a:custGeom>
              <a:avLst/>
              <a:gdLst/>
              <a:ahLst/>
              <a:cxnLst/>
              <a:rect l="l" t="t" r="r" b="b"/>
              <a:pathLst>
                <a:path w="15384" h="120" extrusionOk="0">
                  <a:moveTo>
                    <a:pt x="7692" y="1"/>
                  </a:moveTo>
                  <a:cubicBezTo>
                    <a:pt x="3430" y="1"/>
                    <a:pt x="1" y="24"/>
                    <a:pt x="1" y="60"/>
                  </a:cubicBezTo>
                  <a:cubicBezTo>
                    <a:pt x="1" y="84"/>
                    <a:pt x="3454" y="120"/>
                    <a:pt x="7692" y="120"/>
                  </a:cubicBezTo>
                  <a:cubicBezTo>
                    <a:pt x="11955" y="120"/>
                    <a:pt x="15384" y="84"/>
                    <a:pt x="15384" y="60"/>
                  </a:cubicBezTo>
                  <a:cubicBezTo>
                    <a:pt x="15384" y="24"/>
                    <a:pt x="11955" y="1"/>
                    <a:pt x="76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6417150" y="2411725"/>
              <a:ext cx="353350" cy="14450"/>
            </a:xfrm>
            <a:custGeom>
              <a:avLst/>
              <a:gdLst/>
              <a:ahLst/>
              <a:cxnLst/>
              <a:rect l="l" t="t" r="r" b="b"/>
              <a:pathLst>
                <a:path w="14134" h="578" extrusionOk="0">
                  <a:moveTo>
                    <a:pt x="1" y="1"/>
                  </a:moveTo>
                  <a:lnTo>
                    <a:pt x="1" y="1"/>
                  </a:lnTo>
                  <a:cubicBezTo>
                    <a:pt x="1672" y="410"/>
                    <a:pt x="3419" y="577"/>
                    <a:pt x="5159" y="577"/>
                  </a:cubicBezTo>
                  <a:cubicBezTo>
                    <a:pt x="5799" y="577"/>
                    <a:pt x="6439" y="555"/>
                    <a:pt x="7073" y="513"/>
                  </a:cubicBezTo>
                  <a:cubicBezTo>
                    <a:pt x="9306" y="377"/>
                    <a:pt x="11560" y="47"/>
                    <a:pt x="13795" y="36"/>
                  </a:cubicBezTo>
                  <a:lnTo>
                    <a:pt x="13795" y="36"/>
                  </a:lnTo>
                  <a:lnTo>
                    <a:pt x="14134" y="37"/>
                  </a:lnTo>
                  <a:cubicBezTo>
                    <a:pt x="14058" y="36"/>
                    <a:pt x="13983" y="36"/>
                    <a:pt x="13908" y="36"/>
                  </a:cubicBezTo>
                  <a:cubicBezTo>
                    <a:pt x="13870" y="36"/>
                    <a:pt x="13832" y="36"/>
                    <a:pt x="13795" y="36"/>
                  </a:cubicBezTo>
                  <a:lnTo>
                    <a:pt x="13795" y="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6420725" y="2342375"/>
              <a:ext cx="353650" cy="14600"/>
            </a:xfrm>
            <a:custGeom>
              <a:avLst/>
              <a:gdLst/>
              <a:ahLst/>
              <a:cxnLst/>
              <a:rect l="l" t="t" r="r" b="b"/>
              <a:pathLst>
                <a:path w="14146" h="584" extrusionOk="0">
                  <a:moveTo>
                    <a:pt x="1" y="1"/>
                  </a:moveTo>
                  <a:cubicBezTo>
                    <a:pt x="1690" y="421"/>
                    <a:pt x="3450" y="584"/>
                    <a:pt x="5195" y="584"/>
                  </a:cubicBezTo>
                  <a:cubicBezTo>
                    <a:pt x="5824" y="584"/>
                    <a:pt x="6452" y="563"/>
                    <a:pt x="7073" y="525"/>
                  </a:cubicBezTo>
                  <a:cubicBezTo>
                    <a:pt x="9252" y="371"/>
                    <a:pt x="11431" y="64"/>
                    <a:pt x="13610" y="47"/>
                  </a:cubicBezTo>
                  <a:lnTo>
                    <a:pt x="13610" y="47"/>
                  </a:lnTo>
                  <a:lnTo>
                    <a:pt x="14145" y="48"/>
                  </a:lnTo>
                  <a:cubicBezTo>
                    <a:pt x="14031" y="47"/>
                    <a:pt x="13916" y="46"/>
                    <a:pt x="13802" y="46"/>
                  </a:cubicBezTo>
                  <a:cubicBezTo>
                    <a:pt x="13738" y="46"/>
                    <a:pt x="13674" y="46"/>
                    <a:pt x="13610" y="47"/>
                  </a:cubicBezTo>
                  <a:lnTo>
                    <a:pt x="13610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6439175" y="2481100"/>
              <a:ext cx="353350" cy="14725"/>
            </a:xfrm>
            <a:custGeom>
              <a:avLst/>
              <a:gdLst/>
              <a:ahLst/>
              <a:cxnLst/>
              <a:rect l="l" t="t" r="r" b="b"/>
              <a:pathLst>
                <a:path w="14134" h="589" extrusionOk="0">
                  <a:moveTo>
                    <a:pt x="13893" y="46"/>
                  </a:moveTo>
                  <a:cubicBezTo>
                    <a:pt x="13866" y="46"/>
                    <a:pt x="13840" y="47"/>
                    <a:pt x="13813" y="47"/>
                  </a:cubicBezTo>
                  <a:lnTo>
                    <a:pt x="13813" y="47"/>
                  </a:lnTo>
                  <a:lnTo>
                    <a:pt x="14134" y="48"/>
                  </a:lnTo>
                  <a:cubicBezTo>
                    <a:pt x="14053" y="47"/>
                    <a:pt x="13973" y="46"/>
                    <a:pt x="13893" y="4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675" y="419"/>
                    <a:pt x="3425" y="588"/>
                    <a:pt x="5164" y="588"/>
                  </a:cubicBezTo>
                  <a:cubicBezTo>
                    <a:pt x="5799" y="588"/>
                    <a:pt x="6433" y="565"/>
                    <a:pt x="7061" y="524"/>
                  </a:cubicBezTo>
                  <a:cubicBezTo>
                    <a:pt x="9311" y="365"/>
                    <a:pt x="11572" y="54"/>
                    <a:pt x="13813" y="47"/>
                  </a:cubicBezTo>
                  <a:lnTo>
                    <a:pt x="13813" y="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6424300" y="2550750"/>
              <a:ext cx="353350" cy="14575"/>
            </a:xfrm>
            <a:custGeom>
              <a:avLst/>
              <a:gdLst/>
              <a:ahLst/>
              <a:cxnLst/>
              <a:rect l="l" t="t" r="r" b="b"/>
              <a:pathLst>
                <a:path w="14134" h="583" extrusionOk="0">
                  <a:moveTo>
                    <a:pt x="1" y="0"/>
                  </a:moveTo>
                  <a:lnTo>
                    <a:pt x="1" y="0"/>
                  </a:lnTo>
                  <a:cubicBezTo>
                    <a:pt x="1681" y="420"/>
                    <a:pt x="3439" y="583"/>
                    <a:pt x="5184" y="583"/>
                  </a:cubicBezTo>
                  <a:cubicBezTo>
                    <a:pt x="5812" y="583"/>
                    <a:pt x="6440" y="562"/>
                    <a:pt x="7061" y="524"/>
                  </a:cubicBezTo>
                  <a:cubicBezTo>
                    <a:pt x="9240" y="370"/>
                    <a:pt x="11429" y="63"/>
                    <a:pt x="13600" y="46"/>
                  </a:cubicBezTo>
                  <a:lnTo>
                    <a:pt x="13600" y="46"/>
                  </a:lnTo>
                  <a:lnTo>
                    <a:pt x="14133" y="48"/>
                  </a:lnTo>
                  <a:cubicBezTo>
                    <a:pt x="14019" y="46"/>
                    <a:pt x="13905" y="45"/>
                    <a:pt x="13791" y="45"/>
                  </a:cubicBezTo>
                  <a:cubicBezTo>
                    <a:pt x="13727" y="45"/>
                    <a:pt x="13663" y="45"/>
                    <a:pt x="13600" y="46"/>
                  </a:cubicBezTo>
                  <a:lnTo>
                    <a:pt x="13600" y="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6428775" y="2619500"/>
              <a:ext cx="353325" cy="14725"/>
            </a:xfrm>
            <a:custGeom>
              <a:avLst/>
              <a:gdLst/>
              <a:ahLst/>
              <a:cxnLst/>
              <a:rect l="l" t="t" r="r" b="b"/>
              <a:pathLst>
                <a:path w="14133" h="589" extrusionOk="0">
                  <a:moveTo>
                    <a:pt x="13907" y="47"/>
                  </a:moveTo>
                  <a:cubicBezTo>
                    <a:pt x="13882" y="47"/>
                    <a:pt x="13857" y="47"/>
                    <a:pt x="13832" y="47"/>
                  </a:cubicBezTo>
                  <a:lnTo>
                    <a:pt x="13832" y="47"/>
                  </a:lnTo>
                  <a:lnTo>
                    <a:pt x="14133" y="48"/>
                  </a:lnTo>
                  <a:cubicBezTo>
                    <a:pt x="14058" y="47"/>
                    <a:pt x="13983" y="47"/>
                    <a:pt x="13907" y="47"/>
                  </a:cubicBezTo>
                  <a:close/>
                  <a:moveTo>
                    <a:pt x="0" y="0"/>
                  </a:moveTo>
                  <a:cubicBezTo>
                    <a:pt x="1674" y="419"/>
                    <a:pt x="3425" y="588"/>
                    <a:pt x="5163" y="588"/>
                  </a:cubicBezTo>
                  <a:cubicBezTo>
                    <a:pt x="5799" y="588"/>
                    <a:pt x="6433" y="566"/>
                    <a:pt x="7061" y="524"/>
                  </a:cubicBezTo>
                  <a:cubicBezTo>
                    <a:pt x="9317" y="388"/>
                    <a:pt x="11585" y="54"/>
                    <a:pt x="13832" y="47"/>
                  </a:cubicBezTo>
                  <a:lnTo>
                    <a:pt x="13832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23"/>
            <p:cNvSpPr/>
            <p:nvPr/>
          </p:nvSpPr>
          <p:spPr>
            <a:xfrm>
              <a:off x="6410025" y="2690350"/>
              <a:ext cx="353625" cy="14550"/>
            </a:xfrm>
            <a:custGeom>
              <a:avLst/>
              <a:gdLst/>
              <a:ahLst/>
              <a:cxnLst/>
              <a:rect l="l" t="t" r="r" b="b"/>
              <a:pathLst>
                <a:path w="14145" h="582" extrusionOk="0">
                  <a:moveTo>
                    <a:pt x="0" y="0"/>
                  </a:moveTo>
                  <a:lnTo>
                    <a:pt x="0" y="0"/>
                  </a:lnTo>
                  <a:cubicBezTo>
                    <a:pt x="1704" y="415"/>
                    <a:pt x="3473" y="581"/>
                    <a:pt x="5234" y="581"/>
                  </a:cubicBezTo>
                  <a:cubicBezTo>
                    <a:pt x="5849" y="581"/>
                    <a:pt x="6463" y="561"/>
                    <a:pt x="7072" y="524"/>
                  </a:cubicBezTo>
                  <a:cubicBezTo>
                    <a:pt x="9240" y="370"/>
                    <a:pt x="11429" y="63"/>
                    <a:pt x="13609" y="46"/>
                  </a:cubicBezTo>
                  <a:lnTo>
                    <a:pt x="13609" y="46"/>
                  </a:lnTo>
                  <a:lnTo>
                    <a:pt x="14145" y="48"/>
                  </a:lnTo>
                  <a:cubicBezTo>
                    <a:pt x="14030" y="46"/>
                    <a:pt x="13916" y="45"/>
                    <a:pt x="13801" y="45"/>
                  </a:cubicBezTo>
                  <a:cubicBezTo>
                    <a:pt x="13737" y="45"/>
                    <a:pt x="13673" y="45"/>
                    <a:pt x="13609" y="46"/>
                  </a:cubicBezTo>
                  <a:lnTo>
                    <a:pt x="13609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23"/>
            <p:cNvSpPr/>
            <p:nvPr/>
          </p:nvSpPr>
          <p:spPr>
            <a:xfrm>
              <a:off x="6416275" y="2280775"/>
              <a:ext cx="3575" cy="37825"/>
            </a:xfrm>
            <a:custGeom>
              <a:avLst/>
              <a:gdLst/>
              <a:ahLst/>
              <a:cxnLst/>
              <a:rect l="l" t="t" r="r" b="b"/>
              <a:pathLst>
                <a:path w="143" h="1513" extrusionOk="0">
                  <a:moveTo>
                    <a:pt x="60" y="0"/>
                  </a:moveTo>
                  <a:cubicBezTo>
                    <a:pt x="36" y="0"/>
                    <a:pt x="0" y="334"/>
                    <a:pt x="0" y="750"/>
                  </a:cubicBezTo>
                  <a:cubicBezTo>
                    <a:pt x="0" y="1167"/>
                    <a:pt x="36" y="1512"/>
                    <a:pt x="60" y="1512"/>
                  </a:cubicBezTo>
                  <a:cubicBezTo>
                    <a:pt x="107" y="1512"/>
                    <a:pt x="143" y="1167"/>
                    <a:pt x="119" y="750"/>
                  </a:cubicBezTo>
                  <a:cubicBezTo>
                    <a:pt x="119" y="334"/>
                    <a:pt x="95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6392450" y="2352200"/>
              <a:ext cx="3000" cy="40800"/>
            </a:xfrm>
            <a:custGeom>
              <a:avLst/>
              <a:gdLst/>
              <a:ahLst/>
              <a:cxnLst/>
              <a:rect l="l" t="t" r="r" b="b"/>
              <a:pathLst>
                <a:path w="120" h="1632" extrusionOk="0">
                  <a:moveTo>
                    <a:pt x="60" y="1"/>
                  </a:moveTo>
                  <a:cubicBezTo>
                    <a:pt x="36" y="1"/>
                    <a:pt x="1" y="358"/>
                    <a:pt x="1" y="810"/>
                  </a:cubicBezTo>
                  <a:cubicBezTo>
                    <a:pt x="1" y="1275"/>
                    <a:pt x="36" y="1632"/>
                    <a:pt x="60" y="1632"/>
                  </a:cubicBezTo>
                  <a:cubicBezTo>
                    <a:pt x="96" y="1632"/>
                    <a:pt x="120" y="1275"/>
                    <a:pt x="120" y="810"/>
                  </a:cubicBezTo>
                  <a:cubicBezTo>
                    <a:pt x="120" y="358"/>
                    <a:pt x="96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3"/>
            <p:cNvSpPr/>
            <p:nvPr/>
          </p:nvSpPr>
          <p:spPr>
            <a:xfrm>
              <a:off x="6426675" y="2428700"/>
              <a:ext cx="3000" cy="35750"/>
            </a:xfrm>
            <a:custGeom>
              <a:avLst/>
              <a:gdLst/>
              <a:ahLst/>
              <a:cxnLst/>
              <a:rect l="l" t="t" r="r" b="b"/>
              <a:pathLst>
                <a:path w="120" h="1430" extrusionOk="0">
                  <a:moveTo>
                    <a:pt x="60" y="1"/>
                  </a:moveTo>
                  <a:cubicBezTo>
                    <a:pt x="37" y="1"/>
                    <a:pt x="1" y="310"/>
                    <a:pt x="1" y="715"/>
                  </a:cubicBezTo>
                  <a:cubicBezTo>
                    <a:pt x="1" y="1108"/>
                    <a:pt x="37" y="1429"/>
                    <a:pt x="60" y="1429"/>
                  </a:cubicBezTo>
                  <a:cubicBezTo>
                    <a:pt x="96" y="1429"/>
                    <a:pt x="120" y="1108"/>
                    <a:pt x="120" y="715"/>
                  </a:cubicBezTo>
                  <a:cubicBezTo>
                    <a:pt x="120" y="334"/>
                    <a:pt x="96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23"/>
            <p:cNvSpPr/>
            <p:nvPr/>
          </p:nvSpPr>
          <p:spPr>
            <a:xfrm>
              <a:off x="6391550" y="2497450"/>
              <a:ext cx="3000" cy="32775"/>
            </a:xfrm>
            <a:custGeom>
              <a:avLst/>
              <a:gdLst/>
              <a:ahLst/>
              <a:cxnLst/>
              <a:rect l="l" t="t" r="r" b="b"/>
              <a:pathLst>
                <a:path w="120" h="1311" extrusionOk="0">
                  <a:moveTo>
                    <a:pt x="60" y="1"/>
                  </a:moveTo>
                  <a:cubicBezTo>
                    <a:pt x="25" y="1"/>
                    <a:pt x="1" y="299"/>
                    <a:pt x="1" y="656"/>
                  </a:cubicBezTo>
                  <a:cubicBezTo>
                    <a:pt x="1" y="1013"/>
                    <a:pt x="25" y="1311"/>
                    <a:pt x="60" y="1311"/>
                  </a:cubicBezTo>
                  <a:cubicBezTo>
                    <a:pt x="84" y="1311"/>
                    <a:pt x="120" y="1013"/>
                    <a:pt x="120" y="656"/>
                  </a:cubicBezTo>
                  <a:cubicBezTo>
                    <a:pt x="120" y="299"/>
                    <a:pt x="84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23"/>
            <p:cNvSpPr/>
            <p:nvPr/>
          </p:nvSpPr>
          <p:spPr>
            <a:xfrm>
              <a:off x="6406750" y="2345650"/>
              <a:ext cx="126525" cy="3000"/>
            </a:xfrm>
            <a:custGeom>
              <a:avLst/>
              <a:gdLst/>
              <a:ahLst/>
              <a:cxnLst/>
              <a:rect l="l" t="t" r="r" b="b"/>
              <a:pathLst>
                <a:path w="5061" h="120" extrusionOk="0">
                  <a:moveTo>
                    <a:pt x="2524" y="1"/>
                  </a:moveTo>
                  <a:cubicBezTo>
                    <a:pt x="1131" y="1"/>
                    <a:pt x="0" y="36"/>
                    <a:pt x="0" y="60"/>
                  </a:cubicBezTo>
                  <a:cubicBezTo>
                    <a:pt x="0" y="96"/>
                    <a:pt x="1131" y="120"/>
                    <a:pt x="2524" y="120"/>
                  </a:cubicBezTo>
                  <a:cubicBezTo>
                    <a:pt x="3929" y="120"/>
                    <a:pt x="5060" y="96"/>
                    <a:pt x="5060" y="60"/>
                  </a:cubicBezTo>
                  <a:cubicBezTo>
                    <a:pt x="5060" y="36"/>
                    <a:pt x="3929" y="1"/>
                    <a:pt x="25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23"/>
            <p:cNvSpPr/>
            <p:nvPr/>
          </p:nvSpPr>
          <p:spPr>
            <a:xfrm>
              <a:off x="6593375" y="2279875"/>
              <a:ext cx="41700" cy="3000"/>
            </a:xfrm>
            <a:custGeom>
              <a:avLst/>
              <a:gdLst/>
              <a:ahLst/>
              <a:cxnLst/>
              <a:rect l="l" t="t" r="r" b="b"/>
              <a:pathLst>
                <a:path w="1668" h="120" extrusionOk="0">
                  <a:moveTo>
                    <a:pt x="834" y="0"/>
                  </a:moveTo>
                  <a:cubicBezTo>
                    <a:pt x="381" y="0"/>
                    <a:pt x="0" y="36"/>
                    <a:pt x="0" y="60"/>
                  </a:cubicBezTo>
                  <a:cubicBezTo>
                    <a:pt x="0" y="96"/>
                    <a:pt x="381" y="120"/>
                    <a:pt x="834" y="120"/>
                  </a:cubicBezTo>
                  <a:cubicBezTo>
                    <a:pt x="1298" y="120"/>
                    <a:pt x="1667" y="96"/>
                    <a:pt x="1667" y="60"/>
                  </a:cubicBezTo>
                  <a:cubicBezTo>
                    <a:pt x="1667" y="36"/>
                    <a:pt x="1298" y="0"/>
                    <a:pt x="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23"/>
            <p:cNvSpPr/>
            <p:nvPr/>
          </p:nvSpPr>
          <p:spPr>
            <a:xfrm>
              <a:off x="6429375" y="2565025"/>
              <a:ext cx="3275" cy="53000"/>
            </a:xfrm>
            <a:custGeom>
              <a:avLst/>
              <a:gdLst/>
              <a:ahLst/>
              <a:cxnLst/>
              <a:rect l="l" t="t" r="r" b="b"/>
              <a:pathLst>
                <a:path w="131" h="2120" extrusionOk="0">
                  <a:moveTo>
                    <a:pt x="60" y="1"/>
                  </a:moveTo>
                  <a:cubicBezTo>
                    <a:pt x="0" y="715"/>
                    <a:pt x="0" y="1406"/>
                    <a:pt x="60" y="2120"/>
                  </a:cubicBezTo>
                  <a:cubicBezTo>
                    <a:pt x="131" y="1406"/>
                    <a:pt x="131" y="71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3"/>
            <p:cNvSpPr/>
            <p:nvPr/>
          </p:nvSpPr>
          <p:spPr>
            <a:xfrm>
              <a:off x="6410900" y="2541800"/>
              <a:ext cx="311075" cy="2425"/>
            </a:xfrm>
            <a:custGeom>
              <a:avLst/>
              <a:gdLst/>
              <a:ahLst/>
              <a:cxnLst/>
              <a:rect l="l" t="t" r="r" b="b"/>
              <a:pathLst>
                <a:path w="12443" h="97" extrusionOk="0">
                  <a:moveTo>
                    <a:pt x="6216" y="1"/>
                  </a:moveTo>
                  <a:cubicBezTo>
                    <a:pt x="2775" y="1"/>
                    <a:pt x="1" y="13"/>
                    <a:pt x="1" y="49"/>
                  </a:cubicBezTo>
                  <a:cubicBezTo>
                    <a:pt x="1" y="72"/>
                    <a:pt x="2775" y="96"/>
                    <a:pt x="6216" y="96"/>
                  </a:cubicBezTo>
                  <a:cubicBezTo>
                    <a:pt x="9657" y="96"/>
                    <a:pt x="12443" y="72"/>
                    <a:pt x="12443" y="49"/>
                  </a:cubicBezTo>
                  <a:cubicBezTo>
                    <a:pt x="12443" y="13"/>
                    <a:pt x="9657" y="1"/>
                    <a:pt x="62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3"/>
            <p:cNvSpPr/>
            <p:nvPr/>
          </p:nvSpPr>
          <p:spPr>
            <a:xfrm>
              <a:off x="6414175" y="2682000"/>
              <a:ext cx="245600" cy="2425"/>
            </a:xfrm>
            <a:custGeom>
              <a:avLst/>
              <a:gdLst/>
              <a:ahLst/>
              <a:cxnLst/>
              <a:rect l="l" t="t" r="r" b="b"/>
              <a:pathLst>
                <a:path w="9824" h="97" extrusionOk="0">
                  <a:moveTo>
                    <a:pt x="4906" y="1"/>
                  </a:moveTo>
                  <a:cubicBezTo>
                    <a:pt x="2203" y="1"/>
                    <a:pt x="1" y="25"/>
                    <a:pt x="1" y="48"/>
                  </a:cubicBezTo>
                  <a:cubicBezTo>
                    <a:pt x="1" y="84"/>
                    <a:pt x="2203" y="96"/>
                    <a:pt x="4906" y="96"/>
                  </a:cubicBezTo>
                  <a:cubicBezTo>
                    <a:pt x="7621" y="96"/>
                    <a:pt x="9823" y="84"/>
                    <a:pt x="9823" y="48"/>
                  </a:cubicBezTo>
                  <a:cubicBezTo>
                    <a:pt x="9823" y="25"/>
                    <a:pt x="7621" y="1"/>
                    <a:pt x="49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3"/>
            <p:cNvSpPr/>
            <p:nvPr/>
          </p:nvSpPr>
          <p:spPr>
            <a:xfrm>
              <a:off x="6375475" y="2715950"/>
              <a:ext cx="3025" cy="30075"/>
            </a:xfrm>
            <a:custGeom>
              <a:avLst/>
              <a:gdLst/>
              <a:ahLst/>
              <a:cxnLst/>
              <a:rect l="l" t="t" r="r" b="b"/>
              <a:pathLst>
                <a:path w="121" h="1203" extrusionOk="0">
                  <a:moveTo>
                    <a:pt x="61" y="0"/>
                  </a:moveTo>
                  <a:cubicBezTo>
                    <a:pt x="1" y="405"/>
                    <a:pt x="1" y="810"/>
                    <a:pt x="61" y="1203"/>
                  </a:cubicBezTo>
                  <a:cubicBezTo>
                    <a:pt x="120" y="822"/>
                    <a:pt x="120" y="405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3"/>
            <p:cNvSpPr/>
            <p:nvPr/>
          </p:nvSpPr>
          <p:spPr>
            <a:xfrm>
              <a:off x="6393350" y="2751350"/>
              <a:ext cx="254525" cy="2125"/>
            </a:xfrm>
            <a:custGeom>
              <a:avLst/>
              <a:gdLst/>
              <a:ahLst/>
              <a:cxnLst/>
              <a:rect l="l" t="t" r="r" b="b"/>
              <a:pathLst>
                <a:path w="10181" h="85" extrusionOk="0">
                  <a:moveTo>
                    <a:pt x="5084" y="1"/>
                  </a:moveTo>
                  <a:cubicBezTo>
                    <a:pt x="2274" y="1"/>
                    <a:pt x="0" y="13"/>
                    <a:pt x="0" y="49"/>
                  </a:cubicBezTo>
                  <a:cubicBezTo>
                    <a:pt x="0" y="72"/>
                    <a:pt x="2274" y="84"/>
                    <a:pt x="5084" y="84"/>
                  </a:cubicBezTo>
                  <a:cubicBezTo>
                    <a:pt x="7906" y="84"/>
                    <a:pt x="10180" y="72"/>
                    <a:pt x="10180" y="49"/>
                  </a:cubicBezTo>
                  <a:cubicBezTo>
                    <a:pt x="10180" y="13"/>
                    <a:pt x="7882" y="1"/>
                    <a:pt x="50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6371325" y="2481100"/>
              <a:ext cx="54200" cy="278925"/>
            </a:xfrm>
            <a:custGeom>
              <a:avLst/>
              <a:gdLst/>
              <a:ahLst/>
              <a:cxnLst/>
              <a:rect l="l" t="t" r="r" b="b"/>
              <a:pathLst>
                <a:path w="2168" h="11157" extrusionOk="0">
                  <a:moveTo>
                    <a:pt x="667" y="0"/>
                  </a:moveTo>
                  <a:cubicBezTo>
                    <a:pt x="655" y="0"/>
                    <a:pt x="643" y="0"/>
                    <a:pt x="643" y="24"/>
                  </a:cubicBezTo>
                  <a:cubicBezTo>
                    <a:pt x="643" y="36"/>
                    <a:pt x="643" y="48"/>
                    <a:pt x="655" y="48"/>
                  </a:cubicBezTo>
                  <a:lnTo>
                    <a:pt x="655" y="202"/>
                  </a:lnTo>
                  <a:cubicBezTo>
                    <a:pt x="643" y="333"/>
                    <a:pt x="643" y="512"/>
                    <a:pt x="643" y="750"/>
                  </a:cubicBezTo>
                  <a:cubicBezTo>
                    <a:pt x="643" y="1238"/>
                    <a:pt x="631" y="1929"/>
                    <a:pt x="631" y="2774"/>
                  </a:cubicBezTo>
                  <a:lnTo>
                    <a:pt x="631" y="2798"/>
                  </a:lnTo>
                  <a:lnTo>
                    <a:pt x="2084" y="2798"/>
                  </a:lnTo>
                  <a:lnTo>
                    <a:pt x="2084" y="5525"/>
                  </a:lnTo>
                  <a:lnTo>
                    <a:pt x="1072" y="5525"/>
                  </a:lnTo>
                  <a:lnTo>
                    <a:pt x="1072" y="5572"/>
                  </a:lnTo>
                  <a:lnTo>
                    <a:pt x="1072" y="8311"/>
                  </a:lnTo>
                  <a:lnTo>
                    <a:pt x="0" y="8311"/>
                  </a:lnTo>
                  <a:lnTo>
                    <a:pt x="0" y="8334"/>
                  </a:lnTo>
                  <a:cubicBezTo>
                    <a:pt x="0" y="9204"/>
                    <a:pt x="12" y="9906"/>
                    <a:pt x="12" y="10394"/>
                  </a:cubicBezTo>
                  <a:lnTo>
                    <a:pt x="12" y="10954"/>
                  </a:lnTo>
                  <a:lnTo>
                    <a:pt x="12" y="11109"/>
                  </a:lnTo>
                  <a:lnTo>
                    <a:pt x="12" y="11156"/>
                  </a:lnTo>
                  <a:cubicBezTo>
                    <a:pt x="12" y="11139"/>
                    <a:pt x="25" y="11128"/>
                    <a:pt x="36" y="11128"/>
                  </a:cubicBezTo>
                  <a:cubicBezTo>
                    <a:pt x="41" y="11128"/>
                    <a:pt x="45" y="11129"/>
                    <a:pt x="48" y="11132"/>
                  </a:cubicBezTo>
                  <a:lnTo>
                    <a:pt x="48" y="10990"/>
                  </a:lnTo>
                  <a:cubicBezTo>
                    <a:pt x="60" y="10835"/>
                    <a:pt x="60" y="10656"/>
                    <a:pt x="60" y="10418"/>
                  </a:cubicBezTo>
                  <a:cubicBezTo>
                    <a:pt x="60" y="9927"/>
                    <a:pt x="71" y="9242"/>
                    <a:pt x="72" y="8418"/>
                  </a:cubicBezTo>
                  <a:lnTo>
                    <a:pt x="72" y="8418"/>
                  </a:lnTo>
                  <a:lnTo>
                    <a:pt x="1119" y="8430"/>
                  </a:lnTo>
                  <a:lnTo>
                    <a:pt x="1155" y="8430"/>
                  </a:lnTo>
                  <a:lnTo>
                    <a:pt x="1155" y="8382"/>
                  </a:lnTo>
                  <a:lnTo>
                    <a:pt x="1155" y="5644"/>
                  </a:lnTo>
                  <a:lnTo>
                    <a:pt x="2167" y="5644"/>
                  </a:lnTo>
                  <a:lnTo>
                    <a:pt x="2167" y="5596"/>
                  </a:lnTo>
                  <a:lnTo>
                    <a:pt x="2167" y="2786"/>
                  </a:lnTo>
                  <a:lnTo>
                    <a:pt x="2167" y="2739"/>
                  </a:lnTo>
                  <a:lnTo>
                    <a:pt x="703" y="2739"/>
                  </a:lnTo>
                  <a:cubicBezTo>
                    <a:pt x="702" y="1921"/>
                    <a:pt x="679" y="1231"/>
                    <a:pt x="679" y="750"/>
                  </a:cubicBezTo>
                  <a:cubicBezTo>
                    <a:pt x="667" y="524"/>
                    <a:pt x="667" y="333"/>
                    <a:pt x="667" y="202"/>
                  </a:cubicBezTo>
                  <a:lnTo>
                    <a:pt x="667" y="48"/>
                  </a:lnTo>
                  <a:cubicBezTo>
                    <a:pt x="667" y="48"/>
                    <a:pt x="679" y="48"/>
                    <a:pt x="679" y="36"/>
                  </a:cubicBezTo>
                  <a:cubicBezTo>
                    <a:pt x="679" y="24"/>
                    <a:pt x="691" y="0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1" name="Google Shape;591;p23"/>
          <p:cNvGrpSpPr/>
          <p:nvPr/>
        </p:nvGrpSpPr>
        <p:grpSpPr>
          <a:xfrm>
            <a:off x="10452580" y="4827072"/>
            <a:ext cx="2853691" cy="2114681"/>
            <a:chOff x="6143900" y="2270950"/>
            <a:chExt cx="664700" cy="492550"/>
          </a:xfrm>
        </p:grpSpPr>
        <p:sp>
          <p:nvSpPr>
            <p:cNvPr id="592" name="Google Shape;592;p23"/>
            <p:cNvSpPr/>
            <p:nvPr/>
          </p:nvSpPr>
          <p:spPr>
            <a:xfrm>
              <a:off x="6143900" y="2419350"/>
              <a:ext cx="381025" cy="344150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6186475" y="2460400"/>
              <a:ext cx="297375" cy="263025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6197200" y="2459275"/>
              <a:ext cx="265225" cy="26450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6198675" y="2461225"/>
              <a:ext cx="254525" cy="185700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6411200" y="2270950"/>
              <a:ext cx="382825" cy="69675"/>
            </a:xfrm>
            <a:custGeom>
              <a:avLst/>
              <a:gdLst/>
              <a:ahLst/>
              <a:cxnLst/>
              <a:rect l="l" t="t" r="r" b="b"/>
              <a:pathLst>
                <a:path w="15313" h="2787" extrusionOk="0">
                  <a:moveTo>
                    <a:pt x="1" y="0"/>
                  </a:moveTo>
                  <a:lnTo>
                    <a:pt x="1" y="2786"/>
                  </a:lnTo>
                  <a:lnTo>
                    <a:pt x="15312" y="2786"/>
                  </a:lnTo>
                  <a:lnTo>
                    <a:pt x="153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6446925" y="2271850"/>
              <a:ext cx="3300" cy="69075"/>
            </a:xfrm>
            <a:custGeom>
              <a:avLst/>
              <a:gdLst/>
              <a:ahLst/>
              <a:cxnLst/>
              <a:rect l="l" t="t" r="r" b="b"/>
              <a:pathLst>
                <a:path w="132" h="2763" extrusionOk="0">
                  <a:moveTo>
                    <a:pt x="60" y="0"/>
                  </a:moveTo>
                  <a:cubicBezTo>
                    <a:pt x="24" y="0"/>
                    <a:pt x="0" y="619"/>
                    <a:pt x="0" y="1381"/>
                  </a:cubicBezTo>
                  <a:cubicBezTo>
                    <a:pt x="0" y="2143"/>
                    <a:pt x="24" y="2762"/>
                    <a:pt x="60" y="2762"/>
                  </a:cubicBezTo>
                  <a:cubicBezTo>
                    <a:pt x="108" y="2762"/>
                    <a:pt x="131" y="2155"/>
                    <a:pt x="120" y="1381"/>
                  </a:cubicBezTo>
                  <a:cubicBezTo>
                    <a:pt x="120" y="619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6426100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24" y="0"/>
                    <a:pt x="0" y="619"/>
                    <a:pt x="0" y="1381"/>
                  </a:cubicBezTo>
                  <a:cubicBezTo>
                    <a:pt x="0" y="2143"/>
                    <a:pt x="24" y="2762"/>
                    <a:pt x="60" y="2762"/>
                  </a:cubicBezTo>
                  <a:cubicBezTo>
                    <a:pt x="83" y="2762"/>
                    <a:pt x="119" y="2155"/>
                    <a:pt x="119" y="1381"/>
                  </a:cubicBezTo>
                  <a:cubicBezTo>
                    <a:pt x="119" y="619"/>
                    <a:pt x="83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6493050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25" y="0"/>
                    <a:pt x="1" y="619"/>
                    <a:pt x="1" y="1381"/>
                  </a:cubicBezTo>
                  <a:cubicBezTo>
                    <a:pt x="1" y="2143"/>
                    <a:pt x="25" y="2762"/>
                    <a:pt x="60" y="2762"/>
                  </a:cubicBezTo>
                  <a:cubicBezTo>
                    <a:pt x="108" y="2762"/>
                    <a:pt x="120" y="2155"/>
                    <a:pt x="120" y="1381"/>
                  </a:cubicBezTo>
                  <a:cubicBezTo>
                    <a:pt x="120" y="619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6472225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24" y="0"/>
                    <a:pt x="1" y="619"/>
                    <a:pt x="1" y="1381"/>
                  </a:cubicBezTo>
                  <a:cubicBezTo>
                    <a:pt x="1" y="2143"/>
                    <a:pt x="24" y="2762"/>
                    <a:pt x="60" y="2762"/>
                  </a:cubicBezTo>
                  <a:cubicBezTo>
                    <a:pt x="84" y="2762"/>
                    <a:pt x="120" y="2155"/>
                    <a:pt x="120" y="1381"/>
                  </a:cubicBezTo>
                  <a:cubicBezTo>
                    <a:pt x="120" y="619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6539200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24" y="0"/>
                    <a:pt x="0" y="619"/>
                    <a:pt x="0" y="1381"/>
                  </a:cubicBezTo>
                  <a:cubicBezTo>
                    <a:pt x="0" y="2143"/>
                    <a:pt x="24" y="2762"/>
                    <a:pt x="60" y="2762"/>
                  </a:cubicBezTo>
                  <a:cubicBezTo>
                    <a:pt x="84" y="2762"/>
                    <a:pt x="119" y="2155"/>
                    <a:pt x="119" y="1381"/>
                  </a:cubicBezTo>
                  <a:cubicBezTo>
                    <a:pt x="119" y="619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6518075" y="2271850"/>
              <a:ext cx="3300" cy="69075"/>
            </a:xfrm>
            <a:custGeom>
              <a:avLst/>
              <a:gdLst/>
              <a:ahLst/>
              <a:cxnLst/>
              <a:rect l="l" t="t" r="r" b="b"/>
              <a:pathLst>
                <a:path w="132" h="2763" extrusionOk="0">
                  <a:moveTo>
                    <a:pt x="60" y="0"/>
                  </a:moveTo>
                  <a:cubicBezTo>
                    <a:pt x="24" y="0"/>
                    <a:pt x="0" y="619"/>
                    <a:pt x="0" y="1381"/>
                  </a:cubicBezTo>
                  <a:cubicBezTo>
                    <a:pt x="0" y="2143"/>
                    <a:pt x="24" y="2762"/>
                    <a:pt x="60" y="2762"/>
                  </a:cubicBezTo>
                  <a:cubicBezTo>
                    <a:pt x="95" y="2762"/>
                    <a:pt x="131" y="2155"/>
                    <a:pt x="119" y="1381"/>
                  </a:cubicBezTo>
                  <a:cubicBezTo>
                    <a:pt x="119" y="619"/>
                    <a:pt x="83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6585025" y="2271850"/>
              <a:ext cx="3025" cy="69075"/>
            </a:xfrm>
            <a:custGeom>
              <a:avLst/>
              <a:gdLst/>
              <a:ahLst/>
              <a:cxnLst/>
              <a:rect l="l" t="t" r="r" b="b"/>
              <a:pathLst>
                <a:path w="121" h="2763" extrusionOk="0">
                  <a:moveTo>
                    <a:pt x="61" y="0"/>
                  </a:moveTo>
                  <a:cubicBezTo>
                    <a:pt x="25" y="0"/>
                    <a:pt x="1" y="619"/>
                    <a:pt x="1" y="1381"/>
                  </a:cubicBezTo>
                  <a:cubicBezTo>
                    <a:pt x="1" y="2143"/>
                    <a:pt x="25" y="2762"/>
                    <a:pt x="61" y="2762"/>
                  </a:cubicBezTo>
                  <a:cubicBezTo>
                    <a:pt x="84" y="2762"/>
                    <a:pt x="120" y="2155"/>
                    <a:pt x="120" y="1381"/>
                  </a:cubicBezTo>
                  <a:cubicBezTo>
                    <a:pt x="120" y="619"/>
                    <a:pt x="84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6563900" y="2271850"/>
              <a:ext cx="3300" cy="69075"/>
            </a:xfrm>
            <a:custGeom>
              <a:avLst/>
              <a:gdLst/>
              <a:ahLst/>
              <a:cxnLst/>
              <a:rect l="l" t="t" r="r" b="b"/>
              <a:pathLst>
                <a:path w="132" h="2763" extrusionOk="0">
                  <a:moveTo>
                    <a:pt x="72" y="0"/>
                  </a:moveTo>
                  <a:cubicBezTo>
                    <a:pt x="36" y="0"/>
                    <a:pt x="1" y="619"/>
                    <a:pt x="1" y="1381"/>
                  </a:cubicBezTo>
                  <a:cubicBezTo>
                    <a:pt x="1" y="2143"/>
                    <a:pt x="36" y="2762"/>
                    <a:pt x="72" y="2762"/>
                  </a:cubicBezTo>
                  <a:cubicBezTo>
                    <a:pt x="96" y="2762"/>
                    <a:pt x="132" y="2155"/>
                    <a:pt x="132" y="1381"/>
                  </a:cubicBezTo>
                  <a:cubicBezTo>
                    <a:pt x="132" y="619"/>
                    <a:pt x="9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6630875" y="2271850"/>
              <a:ext cx="3300" cy="69075"/>
            </a:xfrm>
            <a:custGeom>
              <a:avLst/>
              <a:gdLst/>
              <a:ahLst/>
              <a:cxnLst/>
              <a:rect l="l" t="t" r="r" b="b"/>
              <a:pathLst>
                <a:path w="132" h="2763" extrusionOk="0">
                  <a:moveTo>
                    <a:pt x="72" y="0"/>
                  </a:moveTo>
                  <a:cubicBezTo>
                    <a:pt x="36" y="0"/>
                    <a:pt x="1" y="619"/>
                    <a:pt x="1" y="1381"/>
                  </a:cubicBezTo>
                  <a:cubicBezTo>
                    <a:pt x="1" y="2143"/>
                    <a:pt x="36" y="2762"/>
                    <a:pt x="72" y="2762"/>
                  </a:cubicBezTo>
                  <a:cubicBezTo>
                    <a:pt x="96" y="2762"/>
                    <a:pt x="132" y="2155"/>
                    <a:pt x="132" y="1381"/>
                  </a:cubicBezTo>
                  <a:cubicBezTo>
                    <a:pt x="132" y="619"/>
                    <a:pt x="9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6609750" y="2271850"/>
              <a:ext cx="3600" cy="69075"/>
            </a:xfrm>
            <a:custGeom>
              <a:avLst/>
              <a:gdLst/>
              <a:ahLst/>
              <a:cxnLst/>
              <a:rect l="l" t="t" r="r" b="b"/>
              <a:pathLst>
                <a:path w="144" h="2763" extrusionOk="0">
                  <a:moveTo>
                    <a:pt x="60" y="0"/>
                  </a:moveTo>
                  <a:cubicBezTo>
                    <a:pt x="36" y="0"/>
                    <a:pt x="0" y="619"/>
                    <a:pt x="0" y="1381"/>
                  </a:cubicBezTo>
                  <a:cubicBezTo>
                    <a:pt x="0" y="2143"/>
                    <a:pt x="36" y="2762"/>
                    <a:pt x="60" y="2762"/>
                  </a:cubicBezTo>
                  <a:cubicBezTo>
                    <a:pt x="107" y="2762"/>
                    <a:pt x="143" y="2155"/>
                    <a:pt x="119" y="1381"/>
                  </a:cubicBezTo>
                  <a:cubicBezTo>
                    <a:pt x="119" y="619"/>
                    <a:pt x="95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6676725" y="2271850"/>
              <a:ext cx="3575" cy="69075"/>
            </a:xfrm>
            <a:custGeom>
              <a:avLst/>
              <a:gdLst/>
              <a:ahLst/>
              <a:cxnLst/>
              <a:rect l="l" t="t" r="r" b="b"/>
              <a:pathLst>
                <a:path w="143" h="2763" extrusionOk="0">
                  <a:moveTo>
                    <a:pt x="60" y="0"/>
                  </a:moveTo>
                  <a:cubicBezTo>
                    <a:pt x="36" y="0"/>
                    <a:pt x="0" y="619"/>
                    <a:pt x="0" y="1381"/>
                  </a:cubicBezTo>
                  <a:cubicBezTo>
                    <a:pt x="0" y="2143"/>
                    <a:pt x="36" y="2762"/>
                    <a:pt x="60" y="2762"/>
                  </a:cubicBezTo>
                  <a:cubicBezTo>
                    <a:pt x="107" y="2762"/>
                    <a:pt x="143" y="2155"/>
                    <a:pt x="119" y="1381"/>
                  </a:cubicBezTo>
                  <a:cubicBezTo>
                    <a:pt x="119" y="619"/>
                    <a:pt x="95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6655575" y="2271850"/>
              <a:ext cx="3300" cy="69075"/>
            </a:xfrm>
            <a:custGeom>
              <a:avLst/>
              <a:gdLst/>
              <a:ahLst/>
              <a:cxnLst/>
              <a:rect l="l" t="t" r="r" b="b"/>
              <a:pathLst>
                <a:path w="132" h="2763" extrusionOk="0">
                  <a:moveTo>
                    <a:pt x="60" y="0"/>
                  </a:moveTo>
                  <a:cubicBezTo>
                    <a:pt x="36" y="0"/>
                    <a:pt x="1" y="619"/>
                    <a:pt x="1" y="1381"/>
                  </a:cubicBezTo>
                  <a:cubicBezTo>
                    <a:pt x="1" y="2143"/>
                    <a:pt x="36" y="2762"/>
                    <a:pt x="60" y="2762"/>
                  </a:cubicBezTo>
                  <a:cubicBezTo>
                    <a:pt x="108" y="2762"/>
                    <a:pt x="132" y="2155"/>
                    <a:pt x="120" y="1381"/>
                  </a:cubicBezTo>
                  <a:cubicBezTo>
                    <a:pt x="120" y="619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6722850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36" y="0"/>
                    <a:pt x="1" y="619"/>
                    <a:pt x="1" y="1381"/>
                  </a:cubicBezTo>
                  <a:cubicBezTo>
                    <a:pt x="1" y="2143"/>
                    <a:pt x="36" y="2762"/>
                    <a:pt x="60" y="2762"/>
                  </a:cubicBezTo>
                  <a:cubicBezTo>
                    <a:pt x="96" y="2762"/>
                    <a:pt x="120" y="2155"/>
                    <a:pt x="120" y="1381"/>
                  </a:cubicBezTo>
                  <a:cubicBezTo>
                    <a:pt x="120" y="619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6702025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36" y="0"/>
                    <a:pt x="0" y="619"/>
                    <a:pt x="0" y="1381"/>
                  </a:cubicBezTo>
                  <a:cubicBezTo>
                    <a:pt x="0" y="2143"/>
                    <a:pt x="36" y="2762"/>
                    <a:pt x="60" y="2762"/>
                  </a:cubicBezTo>
                  <a:cubicBezTo>
                    <a:pt x="95" y="2762"/>
                    <a:pt x="119" y="2155"/>
                    <a:pt x="119" y="1381"/>
                  </a:cubicBezTo>
                  <a:cubicBezTo>
                    <a:pt x="119" y="619"/>
                    <a:pt x="95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6768700" y="2271850"/>
              <a:ext cx="3300" cy="69075"/>
            </a:xfrm>
            <a:custGeom>
              <a:avLst/>
              <a:gdLst/>
              <a:ahLst/>
              <a:cxnLst/>
              <a:rect l="l" t="t" r="r" b="b"/>
              <a:pathLst>
                <a:path w="132" h="2763" extrusionOk="0">
                  <a:moveTo>
                    <a:pt x="60" y="0"/>
                  </a:moveTo>
                  <a:cubicBezTo>
                    <a:pt x="36" y="0"/>
                    <a:pt x="0" y="619"/>
                    <a:pt x="0" y="1381"/>
                  </a:cubicBezTo>
                  <a:cubicBezTo>
                    <a:pt x="0" y="2143"/>
                    <a:pt x="36" y="2762"/>
                    <a:pt x="60" y="2762"/>
                  </a:cubicBezTo>
                  <a:cubicBezTo>
                    <a:pt x="107" y="2762"/>
                    <a:pt x="131" y="2155"/>
                    <a:pt x="119" y="1381"/>
                  </a:cubicBezTo>
                  <a:cubicBezTo>
                    <a:pt x="119" y="619"/>
                    <a:pt x="95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6747850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36" y="0"/>
                    <a:pt x="1" y="619"/>
                    <a:pt x="1" y="1381"/>
                  </a:cubicBezTo>
                  <a:cubicBezTo>
                    <a:pt x="1" y="2143"/>
                    <a:pt x="36" y="2762"/>
                    <a:pt x="60" y="2762"/>
                  </a:cubicBezTo>
                  <a:cubicBezTo>
                    <a:pt x="108" y="2762"/>
                    <a:pt x="120" y="2155"/>
                    <a:pt x="120" y="1381"/>
                  </a:cubicBezTo>
                  <a:cubicBezTo>
                    <a:pt x="120" y="619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6385900" y="2341500"/>
              <a:ext cx="382825" cy="69675"/>
            </a:xfrm>
            <a:custGeom>
              <a:avLst/>
              <a:gdLst/>
              <a:ahLst/>
              <a:cxnLst/>
              <a:rect l="l" t="t" r="r" b="b"/>
              <a:pathLst>
                <a:path w="15313" h="2787" extrusionOk="0">
                  <a:moveTo>
                    <a:pt x="1" y="0"/>
                  </a:moveTo>
                  <a:lnTo>
                    <a:pt x="1" y="2786"/>
                  </a:lnTo>
                  <a:lnTo>
                    <a:pt x="15312" y="2786"/>
                  </a:lnTo>
                  <a:lnTo>
                    <a:pt x="153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6422225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60" y="2775"/>
                  </a:cubicBezTo>
                  <a:cubicBezTo>
                    <a:pt x="84" y="2775"/>
                    <a:pt x="119" y="2156"/>
                    <a:pt x="119" y="1382"/>
                  </a:cubicBezTo>
                  <a:cubicBezTo>
                    <a:pt x="119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6401075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7" y="1"/>
                    <a:pt x="1" y="608"/>
                    <a:pt x="1" y="1382"/>
                  </a:cubicBezTo>
                  <a:cubicBezTo>
                    <a:pt x="1" y="2156"/>
                    <a:pt x="37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646805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7" y="1"/>
                    <a:pt x="1" y="608"/>
                    <a:pt x="1" y="1382"/>
                  </a:cubicBezTo>
                  <a:cubicBezTo>
                    <a:pt x="1" y="2156"/>
                    <a:pt x="37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6446925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08"/>
                    <a:pt x="0" y="1382"/>
                  </a:cubicBezTo>
                  <a:cubicBezTo>
                    <a:pt x="0" y="2156"/>
                    <a:pt x="24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651390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08"/>
                    <a:pt x="0" y="1382"/>
                  </a:cubicBezTo>
                  <a:cubicBezTo>
                    <a:pt x="0" y="2156"/>
                    <a:pt x="24" y="2775"/>
                    <a:pt x="60" y="2775"/>
                  </a:cubicBezTo>
                  <a:cubicBezTo>
                    <a:pt x="84" y="2775"/>
                    <a:pt x="119" y="2156"/>
                    <a:pt x="119" y="1382"/>
                  </a:cubicBezTo>
                  <a:cubicBezTo>
                    <a:pt x="119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649305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5" y="1"/>
                    <a:pt x="1" y="608"/>
                    <a:pt x="1" y="1382"/>
                  </a:cubicBezTo>
                  <a:cubicBezTo>
                    <a:pt x="1" y="2156"/>
                    <a:pt x="25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6560025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5" y="1"/>
                    <a:pt x="1" y="608"/>
                    <a:pt x="1" y="1382"/>
                  </a:cubicBezTo>
                  <a:cubicBezTo>
                    <a:pt x="1" y="2156"/>
                    <a:pt x="25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653920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08"/>
                    <a:pt x="0" y="1382"/>
                  </a:cubicBezTo>
                  <a:cubicBezTo>
                    <a:pt x="0" y="2156"/>
                    <a:pt x="24" y="2775"/>
                    <a:pt x="60" y="2775"/>
                  </a:cubicBezTo>
                  <a:cubicBezTo>
                    <a:pt x="84" y="2775"/>
                    <a:pt x="119" y="2156"/>
                    <a:pt x="119" y="1382"/>
                  </a:cubicBezTo>
                  <a:cubicBezTo>
                    <a:pt x="119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6605875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08"/>
                    <a:pt x="0" y="1382"/>
                  </a:cubicBezTo>
                  <a:cubicBezTo>
                    <a:pt x="0" y="2156"/>
                    <a:pt x="24" y="2775"/>
                    <a:pt x="60" y="2775"/>
                  </a:cubicBezTo>
                  <a:cubicBezTo>
                    <a:pt x="96" y="2775"/>
                    <a:pt x="119" y="2156"/>
                    <a:pt x="119" y="1382"/>
                  </a:cubicBezTo>
                  <a:cubicBezTo>
                    <a:pt x="119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6585025" y="2342375"/>
              <a:ext cx="3025" cy="69375"/>
            </a:xfrm>
            <a:custGeom>
              <a:avLst/>
              <a:gdLst/>
              <a:ahLst/>
              <a:cxnLst/>
              <a:rect l="l" t="t" r="r" b="b"/>
              <a:pathLst>
                <a:path w="121" h="2775" extrusionOk="0">
                  <a:moveTo>
                    <a:pt x="61" y="1"/>
                  </a:moveTo>
                  <a:cubicBezTo>
                    <a:pt x="25" y="1"/>
                    <a:pt x="1" y="608"/>
                    <a:pt x="1" y="1382"/>
                  </a:cubicBezTo>
                  <a:cubicBezTo>
                    <a:pt x="1" y="2156"/>
                    <a:pt x="25" y="2775"/>
                    <a:pt x="61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665200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5" y="1"/>
                    <a:pt x="1" y="608"/>
                    <a:pt x="1" y="1382"/>
                  </a:cubicBezTo>
                  <a:cubicBezTo>
                    <a:pt x="1" y="2156"/>
                    <a:pt x="25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6630875" y="2342375"/>
              <a:ext cx="3300" cy="69375"/>
            </a:xfrm>
            <a:custGeom>
              <a:avLst/>
              <a:gdLst/>
              <a:ahLst/>
              <a:cxnLst/>
              <a:rect l="l" t="t" r="r" b="b"/>
              <a:pathLst>
                <a:path w="132" h="2775" extrusionOk="0">
                  <a:moveTo>
                    <a:pt x="72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72" y="2775"/>
                  </a:cubicBezTo>
                  <a:cubicBezTo>
                    <a:pt x="96" y="2775"/>
                    <a:pt x="132" y="2156"/>
                    <a:pt x="132" y="1382"/>
                  </a:cubicBezTo>
                  <a:cubicBezTo>
                    <a:pt x="132" y="608"/>
                    <a:pt x="96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669755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6676725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60" y="2775"/>
                  </a:cubicBezTo>
                  <a:cubicBezTo>
                    <a:pt x="107" y="2775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674370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60" y="2775"/>
                  </a:cubicBezTo>
                  <a:cubicBezTo>
                    <a:pt x="95" y="2775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672285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6384125" y="2340600"/>
              <a:ext cx="384600" cy="3000"/>
            </a:xfrm>
            <a:custGeom>
              <a:avLst/>
              <a:gdLst/>
              <a:ahLst/>
              <a:cxnLst/>
              <a:rect l="l" t="t" r="r" b="b"/>
              <a:pathLst>
                <a:path w="15384" h="120" extrusionOk="0">
                  <a:moveTo>
                    <a:pt x="7692" y="0"/>
                  </a:moveTo>
                  <a:cubicBezTo>
                    <a:pt x="3429" y="0"/>
                    <a:pt x="0" y="24"/>
                    <a:pt x="0" y="60"/>
                  </a:cubicBezTo>
                  <a:cubicBezTo>
                    <a:pt x="0" y="84"/>
                    <a:pt x="3429" y="119"/>
                    <a:pt x="7692" y="119"/>
                  </a:cubicBezTo>
                  <a:cubicBezTo>
                    <a:pt x="11942" y="119"/>
                    <a:pt x="15383" y="84"/>
                    <a:pt x="15383" y="60"/>
                  </a:cubicBezTo>
                  <a:cubicBezTo>
                    <a:pt x="15383" y="12"/>
                    <a:pt x="11942" y="0"/>
                    <a:pt x="76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23"/>
            <p:cNvSpPr/>
            <p:nvPr/>
          </p:nvSpPr>
          <p:spPr>
            <a:xfrm>
              <a:off x="6417150" y="2411725"/>
              <a:ext cx="382825" cy="69400"/>
            </a:xfrm>
            <a:custGeom>
              <a:avLst/>
              <a:gdLst/>
              <a:ahLst/>
              <a:cxnLst/>
              <a:rect l="l" t="t" r="r" b="b"/>
              <a:pathLst>
                <a:path w="15313" h="2776" extrusionOk="0">
                  <a:moveTo>
                    <a:pt x="1" y="1"/>
                  </a:moveTo>
                  <a:lnTo>
                    <a:pt x="1" y="2775"/>
                  </a:lnTo>
                  <a:lnTo>
                    <a:pt x="15312" y="2775"/>
                  </a:lnTo>
                  <a:lnTo>
                    <a:pt x="153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6453175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23"/>
            <p:cNvSpPr/>
            <p:nvPr/>
          </p:nvSpPr>
          <p:spPr>
            <a:xfrm>
              <a:off x="643235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75"/>
                    <a:pt x="60" y="2775"/>
                  </a:cubicBezTo>
                  <a:cubicBezTo>
                    <a:pt x="95" y="2775"/>
                    <a:pt x="119" y="2156"/>
                    <a:pt x="119" y="1382"/>
                  </a:cubicBezTo>
                  <a:cubicBezTo>
                    <a:pt x="119" y="620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23"/>
            <p:cNvSpPr/>
            <p:nvPr/>
          </p:nvSpPr>
          <p:spPr>
            <a:xfrm>
              <a:off x="6499300" y="2412325"/>
              <a:ext cx="3025" cy="69375"/>
            </a:xfrm>
            <a:custGeom>
              <a:avLst/>
              <a:gdLst/>
              <a:ahLst/>
              <a:cxnLst/>
              <a:rect l="l" t="t" r="r" b="b"/>
              <a:pathLst>
                <a:path w="121" h="2775" extrusionOk="0">
                  <a:moveTo>
                    <a:pt x="61" y="1"/>
                  </a:moveTo>
                  <a:cubicBezTo>
                    <a:pt x="37" y="1"/>
                    <a:pt x="1" y="620"/>
                    <a:pt x="1" y="1382"/>
                  </a:cubicBezTo>
                  <a:cubicBezTo>
                    <a:pt x="1" y="2144"/>
                    <a:pt x="37" y="2775"/>
                    <a:pt x="61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20"/>
                    <a:pt x="96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6478175" y="2412325"/>
              <a:ext cx="3300" cy="69375"/>
            </a:xfrm>
            <a:custGeom>
              <a:avLst/>
              <a:gdLst/>
              <a:ahLst/>
              <a:cxnLst/>
              <a:rect l="l" t="t" r="r" b="b"/>
              <a:pathLst>
                <a:path w="132" h="2775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108" y="2775"/>
                    <a:pt x="132" y="2156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654515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6524325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75"/>
                    <a:pt x="60" y="2775"/>
                  </a:cubicBezTo>
                  <a:cubicBezTo>
                    <a:pt x="83" y="2775"/>
                    <a:pt x="119" y="2156"/>
                    <a:pt x="119" y="1382"/>
                  </a:cubicBezTo>
                  <a:cubicBezTo>
                    <a:pt x="119" y="620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659130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75"/>
                    <a:pt x="60" y="2775"/>
                  </a:cubicBezTo>
                  <a:cubicBezTo>
                    <a:pt x="83" y="2775"/>
                    <a:pt x="119" y="2156"/>
                    <a:pt x="119" y="1382"/>
                  </a:cubicBezTo>
                  <a:cubicBezTo>
                    <a:pt x="119" y="620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657045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6637125" y="2412325"/>
              <a:ext cx="3300" cy="69375"/>
            </a:xfrm>
            <a:custGeom>
              <a:avLst/>
              <a:gdLst/>
              <a:ahLst/>
              <a:cxnLst/>
              <a:rect l="l" t="t" r="r" b="b"/>
              <a:pathLst>
                <a:path w="132" h="2775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96" y="2775"/>
                    <a:pt x="132" y="2156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6616000" y="2412325"/>
              <a:ext cx="3300" cy="69375"/>
            </a:xfrm>
            <a:custGeom>
              <a:avLst/>
              <a:gdLst/>
              <a:ahLst/>
              <a:cxnLst/>
              <a:rect l="l" t="t" r="r" b="b"/>
              <a:pathLst>
                <a:path w="132" h="2775" extrusionOk="0">
                  <a:moveTo>
                    <a:pt x="72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75"/>
                    <a:pt x="72" y="2775"/>
                  </a:cubicBezTo>
                  <a:cubicBezTo>
                    <a:pt x="107" y="2775"/>
                    <a:pt x="131" y="2156"/>
                    <a:pt x="131" y="1382"/>
                  </a:cubicBezTo>
                  <a:cubicBezTo>
                    <a:pt x="131" y="620"/>
                    <a:pt x="95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6682975" y="2412325"/>
              <a:ext cx="3300" cy="69375"/>
            </a:xfrm>
            <a:custGeom>
              <a:avLst/>
              <a:gdLst/>
              <a:ahLst/>
              <a:cxnLst/>
              <a:rect l="l" t="t" r="r" b="b"/>
              <a:pathLst>
                <a:path w="132" h="2775" extrusionOk="0">
                  <a:moveTo>
                    <a:pt x="72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75"/>
                    <a:pt x="72" y="2775"/>
                  </a:cubicBezTo>
                  <a:cubicBezTo>
                    <a:pt x="95" y="2775"/>
                    <a:pt x="131" y="2156"/>
                    <a:pt x="131" y="1382"/>
                  </a:cubicBezTo>
                  <a:cubicBezTo>
                    <a:pt x="131" y="620"/>
                    <a:pt x="95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6662425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672940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6707975" y="2412325"/>
              <a:ext cx="3600" cy="69375"/>
            </a:xfrm>
            <a:custGeom>
              <a:avLst/>
              <a:gdLst/>
              <a:ahLst/>
              <a:cxnLst/>
              <a:rect l="l" t="t" r="r" b="b"/>
              <a:pathLst>
                <a:path w="144" h="2775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75"/>
                    <a:pt x="60" y="2775"/>
                  </a:cubicBezTo>
                  <a:cubicBezTo>
                    <a:pt x="107" y="2775"/>
                    <a:pt x="143" y="2156"/>
                    <a:pt x="119" y="1382"/>
                  </a:cubicBezTo>
                  <a:cubicBezTo>
                    <a:pt x="119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23"/>
            <p:cNvSpPr/>
            <p:nvPr/>
          </p:nvSpPr>
          <p:spPr>
            <a:xfrm>
              <a:off x="677495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75"/>
                    <a:pt x="60" y="2775"/>
                  </a:cubicBezTo>
                  <a:cubicBezTo>
                    <a:pt x="95" y="2775"/>
                    <a:pt x="119" y="2156"/>
                    <a:pt x="119" y="1382"/>
                  </a:cubicBezTo>
                  <a:cubicBezTo>
                    <a:pt x="119" y="620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23"/>
            <p:cNvSpPr/>
            <p:nvPr/>
          </p:nvSpPr>
          <p:spPr>
            <a:xfrm>
              <a:off x="675410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6414475" y="2410250"/>
              <a:ext cx="385500" cy="3000"/>
            </a:xfrm>
            <a:custGeom>
              <a:avLst/>
              <a:gdLst/>
              <a:ahLst/>
              <a:cxnLst/>
              <a:rect l="l" t="t" r="r" b="b"/>
              <a:pathLst>
                <a:path w="15420" h="120" extrusionOk="0">
                  <a:moveTo>
                    <a:pt x="7716" y="0"/>
                  </a:moveTo>
                  <a:cubicBezTo>
                    <a:pt x="3454" y="0"/>
                    <a:pt x="1" y="24"/>
                    <a:pt x="1" y="60"/>
                  </a:cubicBezTo>
                  <a:cubicBezTo>
                    <a:pt x="1" y="84"/>
                    <a:pt x="3454" y="119"/>
                    <a:pt x="7716" y="119"/>
                  </a:cubicBezTo>
                  <a:cubicBezTo>
                    <a:pt x="11966" y="119"/>
                    <a:pt x="15419" y="84"/>
                    <a:pt x="15419" y="60"/>
                  </a:cubicBezTo>
                  <a:cubicBezTo>
                    <a:pt x="15419" y="24"/>
                    <a:pt x="11966" y="0"/>
                    <a:pt x="77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6387400" y="2480500"/>
              <a:ext cx="382800" cy="69675"/>
            </a:xfrm>
            <a:custGeom>
              <a:avLst/>
              <a:gdLst/>
              <a:ahLst/>
              <a:cxnLst/>
              <a:rect l="l" t="t" r="r" b="b"/>
              <a:pathLst>
                <a:path w="15312" h="2787" extrusionOk="0">
                  <a:moveTo>
                    <a:pt x="0" y="0"/>
                  </a:moveTo>
                  <a:lnTo>
                    <a:pt x="0" y="2786"/>
                  </a:lnTo>
                  <a:lnTo>
                    <a:pt x="15312" y="2786"/>
                  </a:lnTo>
                  <a:lnTo>
                    <a:pt x="153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6423100" y="2481675"/>
              <a:ext cx="3025" cy="69100"/>
            </a:xfrm>
            <a:custGeom>
              <a:avLst/>
              <a:gdLst/>
              <a:ahLst/>
              <a:cxnLst/>
              <a:rect l="l" t="t" r="r" b="b"/>
              <a:pathLst>
                <a:path w="121" h="2764" extrusionOk="0">
                  <a:moveTo>
                    <a:pt x="61" y="1"/>
                  </a:moveTo>
                  <a:cubicBezTo>
                    <a:pt x="25" y="1"/>
                    <a:pt x="1" y="620"/>
                    <a:pt x="1" y="1382"/>
                  </a:cubicBezTo>
                  <a:cubicBezTo>
                    <a:pt x="1" y="2144"/>
                    <a:pt x="25" y="2763"/>
                    <a:pt x="61" y="2763"/>
                  </a:cubicBezTo>
                  <a:cubicBezTo>
                    <a:pt x="108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640227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63"/>
                    <a:pt x="60" y="2763"/>
                  </a:cubicBezTo>
                  <a:cubicBezTo>
                    <a:pt x="108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646925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84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644842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83" y="2763"/>
                    <a:pt x="119" y="2156"/>
                    <a:pt x="119" y="1382"/>
                  </a:cubicBezTo>
                  <a:cubicBezTo>
                    <a:pt x="119" y="608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651537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5" y="1"/>
                    <a:pt x="1" y="620"/>
                    <a:pt x="1" y="1382"/>
                  </a:cubicBezTo>
                  <a:cubicBezTo>
                    <a:pt x="1" y="2144"/>
                    <a:pt x="25" y="2763"/>
                    <a:pt x="60" y="2763"/>
                  </a:cubicBezTo>
                  <a:cubicBezTo>
                    <a:pt x="84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649425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63"/>
                    <a:pt x="60" y="2763"/>
                  </a:cubicBezTo>
                  <a:cubicBezTo>
                    <a:pt x="96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23"/>
            <p:cNvSpPr/>
            <p:nvPr/>
          </p:nvSpPr>
          <p:spPr>
            <a:xfrm>
              <a:off x="656122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84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23"/>
            <p:cNvSpPr/>
            <p:nvPr/>
          </p:nvSpPr>
          <p:spPr>
            <a:xfrm>
              <a:off x="654040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83" y="2763"/>
                    <a:pt x="119" y="2156"/>
                    <a:pt x="119" y="1382"/>
                  </a:cubicBezTo>
                  <a:cubicBezTo>
                    <a:pt x="119" y="608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660735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5" y="1"/>
                    <a:pt x="1" y="620"/>
                    <a:pt x="1" y="1382"/>
                  </a:cubicBezTo>
                  <a:cubicBezTo>
                    <a:pt x="1" y="2144"/>
                    <a:pt x="25" y="2763"/>
                    <a:pt x="60" y="2763"/>
                  </a:cubicBezTo>
                  <a:cubicBezTo>
                    <a:pt x="84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23"/>
            <p:cNvSpPr/>
            <p:nvPr/>
          </p:nvSpPr>
          <p:spPr>
            <a:xfrm>
              <a:off x="658592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108" y="2763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23"/>
            <p:cNvSpPr/>
            <p:nvPr/>
          </p:nvSpPr>
          <p:spPr>
            <a:xfrm>
              <a:off x="665290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108" y="2763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23"/>
            <p:cNvSpPr/>
            <p:nvPr/>
          </p:nvSpPr>
          <p:spPr>
            <a:xfrm>
              <a:off x="663207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107" y="2763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23"/>
            <p:cNvSpPr/>
            <p:nvPr/>
          </p:nvSpPr>
          <p:spPr>
            <a:xfrm>
              <a:off x="669905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95" y="2763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23"/>
            <p:cNvSpPr/>
            <p:nvPr/>
          </p:nvSpPr>
          <p:spPr>
            <a:xfrm>
              <a:off x="667820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96" y="2763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23"/>
            <p:cNvSpPr/>
            <p:nvPr/>
          </p:nvSpPr>
          <p:spPr>
            <a:xfrm>
              <a:off x="674487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108" y="2763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23"/>
            <p:cNvSpPr/>
            <p:nvPr/>
          </p:nvSpPr>
          <p:spPr>
            <a:xfrm>
              <a:off x="672405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107" y="2763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23"/>
            <p:cNvSpPr/>
            <p:nvPr/>
          </p:nvSpPr>
          <p:spPr>
            <a:xfrm>
              <a:off x="6385000" y="2479000"/>
              <a:ext cx="384900" cy="3000"/>
            </a:xfrm>
            <a:custGeom>
              <a:avLst/>
              <a:gdLst/>
              <a:ahLst/>
              <a:cxnLst/>
              <a:rect l="l" t="t" r="r" b="b"/>
              <a:pathLst>
                <a:path w="15396" h="120" extrusionOk="0">
                  <a:moveTo>
                    <a:pt x="7704" y="1"/>
                  </a:moveTo>
                  <a:cubicBezTo>
                    <a:pt x="3442" y="1"/>
                    <a:pt x="1" y="25"/>
                    <a:pt x="1" y="60"/>
                  </a:cubicBezTo>
                  <a:cubicBezTo>
                    <a:pt x="1" y="84"/>
                    <a:pt x="3442" y="120"/>
                    <a:pt x="7704" y="120"/>
                  </a:cubicBezTo>
                  <a:cubicBezTo>
                    <a:pt x="11955" y="120"/>
                    <a:pt x="15396" y="84"/>
                    <a:pt x="15396" y="60"/>
                  </a:cubicBezTo>
                  <a:cubicBezTo>
                    <a:pt x="15396" y="25"/>
                    <a:pt x="11955" y="1"/>
                    <a:pt x="77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23"/>
            <p:cNvSpPr/>
            <p:nvPr/>
          </p:nvSpPr>
          <p:spPr>
            <a:xfrm>
              <a:off x="6425800" y="2551050"/>
              <a:ext cx="382800" cy="69675"/>
            </a:xfrm>
            <a:custGeom>
              <a:avLst/>
              <a:gdLst/>
              <a:ahLst/>
              <a:cxnLst/>
              <a:rect l="l" t="t" r="r" b="b"/>
              <a:pathLst>
                <a:path w="15312" h="2787" extrusionOk="0">
                  <a:moveTo>
                    <a:pt x="0" y="0"/>
                  </a:moveTo>
                  <a:lnTo>
                    <a:pt x="0" y="2786"/>
                  </a:lnTo>
                  <a:lnTo>
                    <a:pt x="15312" y="2786"/>
                  </a:lnTo>
                  <a:lnTo>
                    <a:pt x="153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23"/>
            <p:cNvSpPr/>
            <p:nvPr/>
          </p:nvSpPr>
          <p:spPr>
            <a:xfrm>
              <a:off x="646180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5" y="1"/>
                    <a:pt x="1" y="620"/>
                    <a:pt x="1" y="1382"/>
                  </a:cubicBezTo>
                  <a:cubicBezTo>
                    <a:pt x="1" y="2144"/>
                    <a:pt x="25" y="2763"/>
                    <a:pt x="60" y="2763"/>
                  </a:cubicBezTo>
                  <a:cubicBezTo>
                    <a:pt x="84" y="2763"/>
                    <a:pt x="120" y="2144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23"/>
            <p:cNvSpPr/>
            <p:nvPr/>
          </p:nvSpPr>
          <p:spPr>
            <a:xfrm>
              <a:off x="6440675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96" y="2763"/>
                    <a:pt x="120" y="2144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23"/>
            <p:cNvSpPr/>
            <p:nvPr/>
          </p:nvSpPr>
          <p:spPr>
            <a:xfrm>
              <a:off x="650765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84" y="2763"/>
                    <a:pt x="119" y="2144"/>
                    <a:pt x="119" y="1382"/>
                  </a:cubicBezTo>
                  <a:cubicBezTo>
                    <a:pt x="119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23"/>
            <p:cNvSpPr/>
            <p:nvPr/>
          </p:nvSpPr>
          <p:spPr>
            <a:xfrm>
              <a:off x="648680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5" y="1"/>
                    <a:pt x="1" y="620"/>
                    <a:pt x="1" y="1382"/>
                  </a:cubicBezTo>
                  <a:cubicBezTo>
                    <a:pt x="1" y="2144"/>
                    <a:pt x="25" y="2763"/>
                    <a:pt x="60" y="2763"/>
                  </a:cubicBezTo>
                  <a:cubicBezTo>
                    <a:pt x="84" y="2763"/>
                    <a:pt x="120" y="2144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23"/>
            <p:cNvSpPr/>
            <p:nvPr/>
          </p:nvSpPr>
          <p:spPr>
            <a:xfrm>
              <a:off x="6553775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5" y="1"/>
                    <a:pt x="1" y="620"/>
                    <a:pt x="1" y="1382"/>
                  </a:cubicBezTo>
                  <a:cubicBezTo>
                    <a:pt x="1" y="2144"/>
                    <a:pt x="25" y="2763"/>
                    <a:pt x="60" y="2763"/>
                  </a:cubicBezTo>
                  <a:cubicBezTo>
                    <a:pt x="84" y="2763"/>
                    <a:pt x="120" y="2144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23"/>
            <p:cNvSpPr/>
            <p:nvPr/>
          </p:nvSpPr>
          <p:spPr>
            <a:xfrm>
              <a:off x="653235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108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23"/>
            <p:cNvSpPr/>
            <p:nvPr/>
          </p:nvSpPr>
          <p:spPr>
            <a:xfrm>
              <a:off x="6599325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108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23"/>
            <p:cNvSpPr/>
            <p:nvPr/>
          </p:nvSpPr>
          <p:spPr>
            <a:xfrm>
              <a:off x="657850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95" y="2763"/>
                    <a:pt x="119" y="2144"/>
                    <a:pt x="119" y="1382"/>
                  </a:cubicBezTo>
                  <a:cubicBezTo>
                    <a:pt x="119" y="620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23"/>
            <p:cNvSpPr/>
            <p:nvPr/>
          </p:nvSpPr>
          <p:spPr>
            <a:xfrm>
              <a:off x="664545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7" y="1"/>
                    <a:pt x="1" y="620"/>
                    <a:pt x="1" y="1382"/>
                  </a:cubicBezTo>
                  <a:cubicBezTo>
                    <a:pt x="1" y="2144"/>
                    <a:pt x="37" y="2763"/>
                    <a:pt x="60" y="2763"/>
                  </a:cubicBezTo>
                  <a:cubicBezTo>
                    <a:pt x="96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23"/>
            <p:cNvSpPr/>
            <p:nvPr/>
          </p:nvSpPr>
          <p:spPr>
            <a:xfrm>
              <a:off x="6624625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96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23"/>
            <p:cNvSpPr/>
            <p:nvPr/>
          </p:nvSpPr>
          <p:spPr>
            <a:xfrm>
              <a:off x="669160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96" y="2763"/>
                    <a:pt x="119" y="2144"/>
                    <a:pt x="119" y="1382"/>
                  </a:cubicBezTo>
                  <a:cubicBezTo>
                    <a:pt x="119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23"/>
            <p:cNvSpPr/>
            <p:nvPr/>
          </p:nvSpPr>
          <p:spPr>
            <a:xfrm>
              <a:off x="6670475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95" y="2763"/>
                    <a:pt x="119" y="2144"/>
                    <a:pt x="119" y="1382"/>
                  </a:cubicBezTo>
                  <a:cubicBezTo>
                    <a:pt x="119" y="620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3"/>
            <p:cNvSpPr/>
            <p:nvPr/>
          </p:nvSpPr>
          <p:spPr>
            <a:xfrm>
              <a:off x="6737425" y="2551925"/>
              <a:ext cx="3025" cy="69100"/>
            </a:xfrm>
            <a:custGeom>
              <a:avLst/>
              <a:gdLst/>
              <a:ahLst/>
              <a:cxnLst/>
              <a:rect l="l" t="t" r="r" b="b"/>
              <a:pathLst>
                <a:path w="121" h="2764" extrusionOk="0">
                  <a:moveTo>
                    <a:pt x="61" y="1"/>
                  </a:moveTo>
                  <a:cubicBezTo>
                    <a:pt x="37" y="1"/>
                    <a:pt x="1" y="620"/>
                    <a:pt x="1" y="1382"/>
                  </a:cubicBezTo>
                  <a:cubicBezTo>
                    <a:pt x="1" y="2144"/>
                    <a:pt x="37" y="2763"/>
                    <a:pt x="61" y="2763"/>
                  </a:cubicBezTo>
                  <a:cubicBezTo>
                    <a:pt x="96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3"/>
            <p:cNvSpPr/>
            <p:nvPr/>
          </p:nvSpPr>
          <p:spPr>
            <a:xfrm>
              <a:off x="671660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96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3"/>
            <p:cNvSpPr/>
            <p:nvPr/>
          </p:nvSpPr>
          <p:spPr>
            <a:xfrm>
              <a:off x="6783575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96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3"/>
            <p:cNvSpPr/>
            <p:nvPr/>
          </p:nvSpPr>
          <p:spPr>
            <a:xfrm>
              <a:off x="676245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107" y="2763"/>
                    <a:pt x="119" y="2144"/>
                    <a:pt x="119" y="1382"/>
                  </a:cubicBezTo>
                  <a:cubicBezTo>
                    <a:pt x="119" y="620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3"/>
            <p:cNvSpPr/>
            <p:nvPr/>
          </p:nvSpPr>
          <p:spPr>
            <a:xfrm>
              <a:off x="6423400" y="2549550"/>
              <a:ext cx="384900" cy="3000"/>
            </a:xfrm>
            <a:custGeom>
              <a:avLst/>
              <a:gdLst/>
              <a:ahLst/>
              <a:cxnLst/>
              <a:rect l="l" t="t" r="r" b="b"/>
              <a:pathLst>
                <a:path w="15396" h="120" extrusionOk="0">
                  <a:moveTo>
                    <a:pt x="7692" y="1"/>
                  </a:moveTo>
                  <a:cubicBezTo>
                    <a:pt x="3442" y="1"/>
                    <a:pt x="1" y="36"/>
                    <a:pt x="1" y="60"/>
                  </a:cubicBezTo>
                  <a:cubicBezTo>
                    <a:pt x="1" y="96"/>
                    <a:pt x="3454" y="120"/>
                    <a:pt x="7692" y="120"/>
                  </a:cubicBezTo>
                  <a:cubicBezTo>
                    <a:pt x="11955" y="120"/>
                    <a:pt x="15396" y="96"/>
                    <a:pt x="15396" y="60"/>
                  </a:cubicBezTo>
                  <a:cubicBezTo>
                    <a:pt x="15396" y="36"/>
                    <a:pt x="11955" y="1"/>
                    <a:pt x="76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3"/>
            <p:cNvSpPr/>
            <p:nvPr/>
          </p:nvSpPr>
          <p:spPr>
            <a:xfrm>
              <a:off x="6401375" y="2621575"/>
              <a:ext cx="383125" cy="69375"/>
            </a:xfrm>
            <a:custGeom>
              <a:avLst/>
              <a:gdLst/>
              <a:ahLst/>
              <a:cxnLst/>
              <a:rect l="l" t="t" r="r" b="b"/>
              <a:pathLst>
                <a:path w="15325" h="2775" extrusionOk="0">
                  <a:moveTo>
                    <a:pt x="1" y="1"/>
                  </a:moveTo>
                  <a:lnTo>
                    <a:pt x="1" y="2775"/>
                  </a:lnTo>
                  <a:lnTo>
                    <a:pt x="15324" y="2775"/>
                  </a:lnTo>
                  <a:lnTo>
                    <a:pt x="153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3"/>
            <p:cNvSpPr/>
            <p:nvPr/>
          </p:nvSpPr>
          <p:spPr>
            <a:xfrm>
              <a:off x="6437400" y="2622175"/>
              <a:ext cx="3300" cy="69375"/>
            </a:xfrm>
            <a:custGeom>
              <a:avLst/>
              <a:gdLst/>
              <a:ahLst/>
              <a:cxnLst/>
              <a:rect l="l" t="t" r="r" b="b"/>
              <a:pathLst>
                <a:path w="132" h="2775" extrusionOk="0">
                  <a:moveTo>
                    <a:pt x="72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72" y="2775"/>
                  </a:cubicBezTo>
                  <a:cubicBezTo>
                    <a:pt x="96" y="2775"/>
                    <a:pt x="131" y="2156"/>
                    <a:pt x="131" y="1382"/>
                  </a:cubicBezTo>
                  <a:cubicBezTo>
                    <a:pt x="131" y="608"/>
                    <a:pt x="96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3"/>
            <p:cNvSpPr/>
            <p:nvPr/>
          </p:nvSpPr>
          <p:spPr>
            <a:xfrm>
              <a:off x="641685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5" y="1"/>
                    <a:pt x="1" y="608"/>
                    <a:pt x="1" y="1382"/>
                  </a:cubicBezTo>
                  <a:cubicBezTo>
                    <a:pt x="1" y="2156"/>
                    <a:pt x="25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3"/>
            <p:cNvSpPr/>
            <p:nvPr/>
          </p:nvSpPr>
          <p:spPr>
            <a:xfrm>
              <a:off x="648382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5" y="1"/>
                    <a:pt x="1" y="608"/>
                    <a:pt x="1" y="1382"/>
                  </a:cubicBezTo>
                  <a:cubicBezTo>
                    <a:pt x="1" y="2156"/>
                    <a:pt x="25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646240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652937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650855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60" y="2775"/>
                  </a:cubicBezTo>
                  <a:cubicBezTo>
                    <a:pt x="95" y="2775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6575500" y="2622175"/>
              <a:ext cx="3025" cy="69375"/>
            </a:xfrm>
            <a:custGeom>
              <a:avLst/>
              <a:gdLst/>
              <a:ahLst/>
              <a:cxnLst/>
              <a:rect l="l" t="t" r="r" b="b"/>
              <a:pathLst>
                <a:path w="121" h="2775" extrusionOk="0">
                  <a:moveTo>
                    <a:pt x="61" y="1"/>
                  </a:moveTo>
                  <a:cubicBezTo>
                    <a:pt x="37" y="1"/>
                    <a:pt x="1" y="608"/>
                    <a:pt x="1" y="1382"/>
                  </a:cubicBezTo>
                  <a:cubicBezTo>
                    <a:pt x="1" y="2156"/>
                    <a:pt x="37" y="2775"/>
                    <a:pt x="61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655437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662135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660052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60" y="2775"/>
                  </a:cubicBezTo>
                  <a:cubicBezTo>
                    <a:pt x="95" y="2775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666750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60" y="2775"/>
                  </a:cubicBezTo>
                  <a:cubicBezTo>
                    <a:pt x="95" y="2775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664665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671332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1" y="608"/>
                    <a:pt x="1" y="1382"/>
                  </a:cubicBezTo>
                  <a:cubicBezTo>
                    <a:pt x="1" y="2156"/>
                    <a:pt x="24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669250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08"/>
                    <a:pt x="0" y="1382"/>
                  </a:cubicBezTo>
                  <a:cubicBezTo>
                    <a:pt x="0" y="2156"/>
                    <a:pt x="24" y="2775"/>
                    <a:pt x="60" y="2775"/>
                  </a:cubicBezTo>
                  <a:cubicBezTo>
                    <a:pt x="107" y="2775"/>
                    <a:pt x="119" y="2156"/>
                    <a:pt x="119" y="1382"/>
                  </a:cubicBezTo>
                  <a:cubicBezTo>
                    <a:pt x="119" y="608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675947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08"/>
                    <a:pt x="0" y="1382"/>
                  </a:cubicBezTo>
                  <a:cubicBezTo>
                    <a:pt x="0" y="2156"/>
                    <a:pt x="24" y="2775"/>
                    <a:pt x="60" y="2775"/>
                  </a:cubicBezTo>
                  <a:cubicBezTo>
                    <a:pt x="83" y="2775"/>
                    <a:pt x="119" y="2156"/>
                    <a:pt x="119" y="1382"/>
                  </a:cubicBezTo>
                  <a:cubicBezTo>
                    <a:pt x="119" y="608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673862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1" y="608"/>
                    <a:pt x="1" y="1382"/>
                  </a:cubicBezTo>
                  <a:cubicBezTo>
                    <a:pt x="1" y="2156"/>
                    <a:pt x="24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6399000" y="2619900"/>
              <a:ext cx="385500" cy="3200"/>
            </a:xfrm>
            <a:custGeom>
              <a:avLst/>
              <a:gdLst/>
              <a:ahLst/>
              <a:cxnLst/>
              <a:rect l="l" t="t" r="r" b="b"/>
              <a:pathLst>
                <a:path w="15420" h="128" extrusionOk="0">
                  <a:moveTo>
                    <a:pt x="10363" y="1"/>
                  </a:moveTo>
                  <a:cubicBezTo>
                    <a:pt x="9534" y="1"/>
                    <a:pt x="8638" y="3"/>
                    <a:pt x="7704" y="8"/>
                  </a:cubicBezTo>
                  <a:cubicBezTo>
                    <a:pt x="3453" y="8"/>
                    <a:pt x="1" y="32"/>
                    <a:pt x="1" y="68"/>
                  </a:cubicBezTo>
                  <a:cubicBezTo>
                    <a:pt x="1" y="92"/>
                    <a:pt x="3453" y="127"/>
                    <a:pt x="7704" y="127"/>
                  </a:cubicBezTo>
                  <a:cubicBezTo>
                    <a:pt x="11966" y="127"/>
                    <a:pt x="15419" y="92"/>
                    <a:pt x="15419" y="68"/>
                  </a:cubicBezTo>
                  <a:cubicBezTo>
                    <a:pt x="15419" y="31"/>
                    <a:pt x="13314" y="1"/>
                    <a:pt x="103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6371625" y="2690350"/>
              <a:ext cx="383100" cy="69675"/>
            </a:xfrm>
            <a:custGeom>
              <a:avLst/>
              <a:gdLst/>
              <a:ahLst/>
              <a:cxnLst/>
              <a:rect l="l" t="t" r="r" b="b"/>
              <a:pathLst>
                <a:path w="15324" h="2787" extrusionOk="0">
                  <a:moveTo>
                    <a:pt x="0" y="0"/>
                  </a:moveTo>
                  <a:lnTo>
                    <a:pt x="0" y="2786"/>
                  </a:lnTo>
                  <a:lnTo>
                    <a:pt x="15324" y="2786"/>
                  </a:lnTo>
                  <a:lnTo>
                    <a:pt x="153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640732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7" y="1"/>
                    <a:pt x="1" y="632"/>
                    <a:pt x="1" y="1382"/>
                  </a:cubicBezTo>
                  <a:cubicBezTo>
                    <a:pt x="1" y="2144"/>
                    <a:pt x="37" y="2775"/>
                    <a:pt x="60" y="2775"/>
                  </a:cubicBezTo>
                  <a:cubicBezTo>
                    <a:pt x="108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3"/>
            <p:cNvSpPr/>
            <p:nvPr/>
          </p:nvSpPr>
          <p:spPr>
            <a:xfrm>
              <a:off x="638650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6" y="1"/>
                    <a:pt x="1" y="632"/>
                    <a:pt x="1" y="1382"/>
                  </a:cubicBezTo>
                  <a:cubicBezTo>
                    <a:pt x="1" y="2144"/>
                    <a:pt x="36" y="2775"/>
                    <a:pt x="60" y="2775"/>
                  </a:cubicBezTo>
                  <a:cubicBezTo>
                    <a:pt x="108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3"/>
            <p:cNvSpPr/>
            <p:nvPr/>
          </p:nvSpPr>
          <p:spPr>
            <a:xfrm>
              <a:off x="645347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6" y="1"/>
                    <a:pt x="0" y="632"/>
                    <a:pt x="0" y="1382"/>
                  </a:cubicBezTo>
                  <a:cubicBezTo>
                    <a:pt x="0" y="2144"/>
                    <a:pt x="36" y="2775"/>
                    <a:pt x="60" y="2775"/>
                  </a:cubicBezTo>
                  <a:cubicBezTo>
                    <a:pt x="96" y="2775"/>
                    <a:pt x="119" y="2144"/>
                    <a:pt x="119" y="1382"/>
                  </a:cubicBezTo>
                  <a:cubicBezTo>
                    <a:pt x="119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6432625" y="2690925"/>
              <a:ext cx="3025" cy="69400"/>
            </a:xfrm>
            <a:custGeom>
              <a:avLst/>
              <a:gdLst/>
              <a:ahLst/>
              <a:cxnLst/>
              <a:rect l="l" t="t" r="r" b="b"/>
              <a:pathLst>
                <a:path w="121" h="2776" extrusionOk="0">
                  <a:moveTo>
                    <a:pt x="61" y="1"/>
                  </a:moveTo>
                  <a:cubicBezTo>
                    <a:pt x="37" y="1"/>
                    <a:pt x="1" y="632"/>
                    <a:pt x="1" y="1382"/>
                  </a:cubicBezTo>
                  <a:cubicBezTo>
                    <a:pt x="1" y="2144"/>
                    <a:pt x="37" y="2775"/>
                    <a:pt x="61" y="2775"/>
                  </a:cubicBezTo>
                  <a:cubicBezTo>
                    <a:pt x="96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649960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7" y="1"/>
                    <a:pt x="1" y="632"/>
                    <a:pt x="1" y="1382"/>
                  </a:cubicBezTo>
                  <a:cubicBezTo>
                    <a:pt x="1" y="2144"/>
                    <a:pt x="37" y="2775"/>
                    <a:pt x="60" y="2775"/>
                  </a:cubicBezTo>
                  <a:cubicBezTo>
                    <a:pt x="96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647847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6" y="1"/>
                    <a:pt x="1" y="632"/>
                    <a:pt x="1" y="1382"/>
                  </a:cubicBezTo>
                  <a:cubicBezTo>
                    <a:pt x="1" y="2144"/>
                    <a:pt x="36" y="2775"/>
                    <a:pt x="60" y="2775"/>
                  </a:cubicBezTo>
                  <a:cubicBezTo>
                    <a:pt x="108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654545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6" y="1"/>
                    <a:pt x="0" y="632"/>
                    <a:pt x="0" y="1382"/>
                  </a:cubicBezTo>
                  <a:cubicBezTo>
                    <a:pt x="0" y="2144"/>
                    <a:pt x="36" y="2775"/>
                    <a:pt x="60" y="2775"/>
                  </a:cubicBezTo>
                  <a:cubicBezTo>
                    <a:pt x="96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652462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6" y="1"/>
                    <a:pt x="0" y="632"/>
                    <a:pt x="0" y="1382"/>
                  </a:cubicBezTo>
                  <a:cubicBezTo>
                    <a:pt x="0" y="2144"/>
                    <a:pt x="36" y="2775"/>
                    <a:pt x="60" y="2775"/>
                  </a:cubicBezTo>
                  <a:cubicBezTo>
                    <a:pt x="95" y="2775"/>
                    <a:pt x="119" y="2144"/>
                    <a:pt x="119" y="1382"/>
                  </a:cubicBezTo>
                  <a:cubicBezTo>
                    <a:pt x="119" y="632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659157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7" y="1"/>
                    <a:pt x="1" y="632"/>
                    <a:pt x="1" y="1382"/>
                  </a:cubicBezTo>
                  <a:cubicBezTo>
                    <a:pt x="1" y="2144"/>
                    <a:pt x="37" y="2775"/>
                    <a:pt x="60" y="2775"/>
                  </a:cubicBezTo>
                  <a:cubicBezTo>
                    <a:pt x="96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657045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4" y="1"/>
                    <a:pt x="1" y="632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108" y="2775"/>
                    <a:pt x="120" y="2144"/>
                    <a:pt x="120" y="1382"/>
                  </a:cubicBezTo>
                  <a:cubicBezTo>
                    <a:pt x="120" y="632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663742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4" y="1"/>
                    <a:pt x="0" y="632"/>
                    <a:pt x="0" y="1382"/>
                  </a:cubicBezTo>
                  <a:cubicBezTo>
                    <a:pt x="0" y="2144"/>
                    <a:pt x="24" y="2775"/>
                    <a:pt x="60" y="2775"/>
                  </a:cubicBezTo>
                  <a:cubicBezTo>
                    <a:pt x="108" y="2775"/>
                    <a:pt x="120" y="2144"/>
                    <a:pt x="120" y="1382"/>
                  </a:cubicBezTo>
                  <a:cubicBezTo>
                    <a:pt x="120" y="632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661660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4" y="1"/>
                    <a:pt x="0" y="632"/>
                    <a:pt x="0" y="1382"/>
                  </a:cubicBezTo>
                  <a:cubicBezTo>
                    <a:pt x="0" y="2144"/>
                    <a:pt x="24" y="2775"/>
                    <a:pt x="60" y="2775"/>
                  </a:cubicBezTo>
                  <a:cubicBezTo>
                    <a:pt x="83" y="2775"/>
                    <a:pt x="119" y="2144"/>
                    <a:pt x="119" y="1382"/>
                  </a:cubicBezTo>
                  <a:cubicBezTo>
                    <a:pt x="119" y="632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668355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5" y="1"/>
                    <a:pt x="1" y="632"/>
                    <a:pt x="1" y="1382"/>
                  </a:cubicBezTo>
                  <a:cubicBezTo>
                    <a:pt x="1" y="2144"/>
                    <a:pt x="25" y="2775"/>
                    <a:pt x="60" y="2775"/>
                  </a:cubicBezTo>
                  <a:cubicBezTo>
                    <a:pt x="84" y="2775"/>
                    <a:pt x="120" y="2144"/>
                    <a:pt x="120" y="1382"/>
                  </a:cubicBezTo>
                  <a:cubicBezTo>
                    <a:pt x="120" y="632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666272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4" y="1"/>
                    <a:pt x="1" y="632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84" y="2775"/>
                    <a:pt x="120" y="2144"/>
                    <a:pt x="120" y="1382"/>
                  </a:cubicBezTo>
                  <a:cubicBezTo>
                    <a:pt x="120" y="632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672940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4" y="1"/>
                    <a:pt x="1" y="632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96" y="2775"/>
                    <a:pt x="120" y="2144"/>
                    <a:pt x="120" y="1382"/>
                  </a:cubicBezTo>
                  <a:cubicBezTo>
                    <a:pt x="120" y="632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670857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4" y="1"/>
                    <a:pt x="0" y="632"/>
                    <a:pt x="0" y="1382"/>
                  </a:cubicBezTo>
                  <a:cubicBezTo>
                    <a:pt x="0" y="2144"/>
                    <a:pt x="24" y="2775"/>
                    <a:pt x="60" y="2775"/>
                  </a:cubicBezTo>
                  <a:cubicBezTo>
                    <a:pt x="95" y="2775"/>
                    <a:pt x="119" y="2144"/>
                    <a:pt x="119" y="1382"/>
                  </a:cubicBezTo>
                  <a:cubicBezTo>
                    <a:pt x="119" y="632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6369525" y="2688850"/>
              <a:ext cx="384600" cy="3000"/>
            </a:xfrm>
            <a:custGeom>
              <a:avLst/>
              <a:gdLst/>
              <a:ahLst/>
              <a:cxnLst/>
              <a:rect l="l" t="t" r="r" b="b"/>
              <a:pathLst>
                <a:path w="15384" h="120" extrusionOk="0">
                  <a:moveTo>
                    <a:pt x="7692" y="1"/>
                  </a:moveTo>
                  <a:cubicBezTo>
                    <a:pt x="3430" y="1"/>
                    <a:pt x="1" y="24"/>
                    <a:pt x="1" y="60"/>
                  </a:cubicBezTo>
                  <a:cubicBezTo>
                    <a:pt x="1" y="84"/>
                    <a:pt x="3454" y="120"/>
                    <a:pt x="7692" y="120"/>
                  </a:cubicBezTo>
                  <a:cubicBezTo>
                    <a:pt x="11955" y="120"/>
                    <a:pt x="15384" y="84"/>
                    <a:pt x="15384" y="60"/>
                  </a:cubicBezTo>
                  <a:cubicBezTo>
                    <a:pt x="15384" y="24"/>
                    <a:pt x="11955" y="1"/>
                    <a:pt x="76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6417150" y="2411725"/>
              <a:ext cx="353350" cy="14450"/>
            </a:xfrm>
            <a:custGeom>
              <a:avLst/>
              <a:gdLst/>
              <a:ahLst/>
              <a:cxnLst/>
              <a:rect l="l" t="t" r="r" b="b"/>
              <a:pathLst>
                <a:path w="14134" h="578" extrusionOk="0">
                  <a:moveTo>
                    <a:pt x="1" y="1"/>
                  </a:moveTo>
                  <a:lnTo>
                    <a:pt x="1" y="1"/>
                  </a:lnTo>
                  <a:cubicBezTo>
                    <a:pt x="1672" y="410"/>
                    <a:pt x="3419" y="577"/>
                    <a:pt x="5159" y="577"/>
                  </a:cubicBezTo>
                  <a:cubicBezTo>
                    <a:pt x="5799" y="577"/>
                    <a:pt x="6439" y="555"/>
                    <a:pt x="7073" y="513"/>
                  </a:cubicBezTo>
                  <a:cubicBezTo>
                    <a:pt x="9306" y="377"/>
                    <a:pt x="11560" y="47"/>
                    <a:pt x="13795" y="36"/>
                  </a:cubicBezTo>
                  <a:lnTo>
                    <a:pt x="13795" y="36"/>
                  </a:lnTo>
                  <a:lnTo>
                    <a:pt x="14134" y="37"/>
                  </a:lnTo>
                  <a:cubicBezTo>
                    <a:pt x="14058" y="36"/>
                    <a:pt x="13983" y="36"/>
                    <a:pt x="13908" y="36"/>
                  </a:cubicBezTo>
                  <a:cubicBezTo>
                    <a:pt x="13870" y="36"/>
                    <a:pt x="13832" y="36"/>
                    <a:pt x="13795" y="36"/>
                  </a:cubicBezTo>
                  <a:lnTo>
                    <a:pt x="13795" y="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6420725" y="2342375"/>
              <a:ext cx="353650" cy="14600"/>
            </a:xfrm>
            <a:custGeom>
              <a:avLst/>
              <a:gdLst/>
              <a:ahLst/>
              <a:cxnLst/>
              <a:rect l="l" t="t" r="r" b="b"/>
              <a:pathLst>
                <a:path w="14146" h="584" extrusionOk="0">
                  <a:moveTo>
                    <a:pt x="1" y="1"/>
                  </a:moveTo>
                  <a:cubicBezTo>
                    <a:pt x="1690" y="421"/>
                    <a:pt x="3450" y="584"/>
                    <a:pt x="5195" y="584"/>
                  </a:cubicBezTo>
                  <a:cubicBezTo>
                    <a:pt x="5824" y="584"/>
                    <a:pt x="6452" y="563"/>
                    <a:pt x="7073" y="525"/>
                  </a:cubicBezTo>
                  <a:cubicBezTo>
                    <a:pt x="9252" y="371"/>
                    <a:pt x="11431" y="64"/>
                    <a:pt x="13610" y="47"/>
                  </a:cubicBezTo>
                  <a:lnTo>
                    <a:pt x="13610" y="47"/>
                  </a:lnTo>
                  <a:lnTo>
                    <a:pt x="14145" y="48"/>
                  </a:lnTo>
                  <a:cubicBezTo>
                    <a:pt x="14031" y="47"/>
                    <a:pt x="13916" y="46"/>
                    <a:pt x="13802" y="46"/>
                  </a:cubicBezTo>
                  <a:cubicBezTo>
                    <a:pt x="13738" y="46"/>
                    <a:pt x="13674" y="46"/>
                    <a:pt x="13610" y="47"/>
                  </a:cubicBezTo>
                  <a:lnTo>
                    <a:pt x="13610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3"/>
            <p:cNvSpPr/>
            <p:nvPr/>
          </p:nvSpPr>
          <p:spPr>
            <a:xfrm>
              <a:off x="6439175" y="2481100"/>
              <a:ext cx="353350" cy="14725"/>
            </a:xfrm>
            <a:custGeom>
              <a:avLst/>
              <a:gdLst/>
              <a:ahLst/>
              <a:cxnLst/>
              <a:rect l="l" t="t" r="r" b="b"/>
              <a:pathLst>
                <a:path w="14134" h="589" extrusionOk="0">
                  <a:moveTo>
                    <a:pt x="13893" y="46"/>
                  </a:moveTo>
                  <a:cubicBezTo>
                    <a:pt x="13866" y="46"/>
                    <a:pt x="13840" y="47"/>
                    <a:pt x="13813" y="47"/>
                  </a:cubicBezTo>
                  <a:lnTo>
                    <a:pt x="13813" y="47"/>
                  </a:lnTo>
                  <a:lnTo>
                    <a:pt x="14134" y="48"/>
                  </a:lnTo>
                  <a:cubicBezTo>
                    <a:pt x="14053" y="47"/>
                    <a:pt x="13973" y="46"/>
                    <a:pt x="13893" y="4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675" y="419"/>
                    <a:pt x="3425" y="588"/>
                    <a:pt x="5164" y="588"/>
                  </a:cubicBezTo>
                  <a:cubicBezTo>
                    <a:pt x="5799" y="588"/>
                    <a:pt x="6433" y="565"/>
                    <a:pt x="7061" y="524"/>
                  </a:cubicBezTo>
                  <a:cubicBezTo>
                    <a:pt x="9311" y="365"/>
                    <a:pt x="11572" y="54"/>
                    <a:pt x="13813" y="47"/>
                  </a:cubicBezTo>
                  <a:lnTo>
                    <a:pt x="13813" y="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3"/>
            <p:cNvSpPr/>
            <p:nvPr/>
          </p:nvSpPr>
          <p:spPr>
            <a:xfrm>
              <a:off x="6424300" y="2550750"/>
              <a:ext cx="353350" cy="14575"/>
            </a:xfrm>
            <a:custGeom>
              <a:avLst/>
              <a:gdLst/>
              <a:ahLst/>
              <a:cxnLst/>
              <a:rect l="l" t="t" r="r" b="b"/>
              <a:pathLst>
                <a:path w="14134" h="583" extrusionOk="0">
                  <a:moveTo>
                    <a:pt x="1" y="0"/>
                  </a:moveTo>
                  <a:lnTo>
                    <a:pt x="1" y="0"/>
                  </a:lnTo>
                  <a:cubicBezTo>
                    <a:pt x="1681" y="420"/>
                    <a:pt x="3439" y="583"/>
                    <a:pt x="5184" y="583"/>
                  </a:cubicBezTo>
                  <a:cubicBezTo>
                    <a:pt x="5812" y="583"/>
                    <a:pt x="6440" y="562"/>
                    <a:pt x="7061" y="524"/>
                  </a:cubicBezTo>
                  <a:cubicBezTo>
                    <a:pt x="9240" y="370"/>
                    <a:pt x="11429" y="63"/>
                    <a:pt x="13600" y="46"/>
                  </a:cubicBezTo>
                  <a:lnTo>
                    <a:pt x="13600" y="46"/>
                  </a:lnTo>
                  <a:lnTo>
                    <a:pt x="14133" y="48"/>
                  </a:lnTo>
                  <a:cubicBezTo>
                    <a:pt x="14019" y="46"/>
                    <a:pt x="13905" y="45"/>
                    <a:pt x="13791" y="45"/>
                  </a:cubicBezTo>
                  <a:cubicBezTo>
                    <a:pt x="13727" y="45"/>
                    <a:pt x="13663" y="45"/>
                    <a:pt x="13600" y="46"/>
                  </a:cubicBezTo>
                  <a:lnTo>
                    <a:pt x="13600" y="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3"/>
            <p:cNvSpPr/>
            <p:nvPr/>
          </p:nvSpPr>
          <p:spPr>
            <a:xfrm>
              <a:off x="6428775" y="2619500"/>
              <a:ext cx="353325" cy="14725"/>
            </a:xfrm>
            <a:custGeom>
              <a:avLst/>
              <a:gdLst/>
              <a:ahLst/>
              <a:cxnLst/>
              <a:rect l="l" t="t" r="r" b="b"/>
              <a:pathLst>
                <a:path w="14133" h="589" extrusionOk="0">
                  <a:moveTo>
                    <a:pt x="13907" y="47"/>
                  </a:moveTo>
                  <a:cubicBezTo>
                    <a:pt x="13882" y="47"/>
                    <a:pt x="13857" y="47"/>
                    <a:pt x="13832" y="47"/>
                  </a:cubicBezTo>
                  <a:lnTo>
                    <a:pt x="13832" y="47"/>
                  </a:lnTo>
                  <a:lnTo>
                    <a:pt x="14133" y="48"/>
                  </a:lnTo>
                  <a:cubicBezTo>
                    <a:pt x="14058" y="47"/>
                    <a:pt x="13983" y="47"/>
                    <a:pt x="13907" y="47"/>
                  </a:cubicBezTo>
                  <a:close/>
                  <a:moveTo>
                    <a:pt x="0" y="0"/>
                  </a:moveTo>
                  <a:cubicBezTo>
                    <a:pt x="1674" y="419"/>
                    <a:pt x="3425" y="588"/>
                    <a:pt x="5163" y="588"/>
                  </a:cubicBezTo>
                  <a:cubicBezTo>
                    <a:pt x="5799" y="588"/>
                    <a:pt x="6433" y="566"/>
                    <a:pt x="7061" y="524"/>
                  </a:cubicBezTo>
                  <a:cubicBezTo>
                    <a:pt x="9317" y="388"/>
                    <a:pt x="11585" y="54"/>
                    <a:pt x="13832" y="47"/>
                  </a:cubicBezTo>
                  <a:lnTo>
                    <a:pt x="13832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3"/>
            <p:cNvSpPr/>
            <p:nvPr/>
          </p:nvSpPr>
          <p:spPr>
            <a:xfrm>
              <a:off x="6410025" y="2690350"/>
              <a:ext cx="353625" cy="14550"/>
            </a:xfrm>
            <a:custGeom>
              <a:avLst/>
              <a:gdLst/>
              <a:ahLst/>
              <a:cxnLst/>
              <a:rect l="l" t="t" r="r" b="b"/>
              <a:pathLst>
                <a:path w="14145" h="582" extrusionOk="0">
                  <a:moveTo>
                    <a:pt x="0" y="0"/>
                  </a:moveTo>
                  <a:lnTo>
                    <a:pt x="0" y="0"/>
                  </a:lnTo>
                  <a:cubicBezTo>
                    <a:pt x="1704" y="415"/>
                    <a:pt x="3473" y="581"/>
                    <a:pt x="5234" y="581"/>
                  </a:cubicBezTo>
                  <a:cubicBezTo>
                    <a:pt x="5849" y="581"/>
                    <a:pt x="6463" y="561"/>
                    <a:pt x="7072" y="524"/>
                  </a:cubicBezTo>
                  <a:cubicBezTo>
                    <a:pt x="9240" y="370"/>
                    <a:pt x="11429" y="63"/>
                    <a:pt x="13609" y="46"/>
                  </a:cubicBezTo>
                  <a:lnTo>
                    <a:pt x="13609" y="46"/>
                  </a:lnTo>
                  <a:lnTo>
                    <a:pt x="14145" y="48"/>
                  </a:lnTo>
                  <a:cubicBezTo>
                    <a:pt x="14030" y="46"/>
                    <a:pt x="13916" y="45"/>
                    <a:pt x="13801" y="45"/>
                  </a:cubicBezTo>
                  <a:cubicBezTo>
                    <a:pt x="13737" y="45"/>
                    <a:pt x="13673" y="45"/>
                    <a:pt x="13609" y="46"/>
                  </a:cubicBezTo>
                  <a:lnTo>
                    <a:pt x="13609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3"/>
            <p:cNvSpPr/>
            <p:nvPr/>
          </p:nvSpPr>
          <p:spPr>
            <a:xfrm>
              <a:off x="6416275" y="2280775"/>
              <a:ext cx="3575" cy="37825"/>
            </a:xfrm>
            <a:custGeom>
              <a:avLst/>
              <a:gdLst/>
              <a:ahLst/>
              <a:cxnLst/>
              <a:rect l="l" t="t" r="r" b="b"/>
              <a:pathLst>
                <a:path w="143" h="1513" extrusionOk="0">
                  <a:moveTo>
                    <a:pt x="60" y="0"/>
                  </a:moveTo>
                  <a:cubicBezTo>
                    <a:pt x="36" y="0"/>
                    <a:pt x="0" y="334"/>
                    <a:pt x="0" y="750"/>
                  </a:cubicBezTo>
                  <a:cubicBezTo>
                    <a:pt x="0" y="1167"/>
                    <a:pt x="36" y="1512"/>
                    <a:pt x="60" y="1512"/>
                  </a:cubicBezTo>
                  <a:cubicBezTo>
                    <a:pt x="107" y="1512"/>
                    <a:pt x="143" y="1167"/>
                    <a:pt x="119" y="750"/>
                  </a:cubicBezTo>
                  <a:cubicBezTo>
                    <a:pt x="119" y="334"/>
                    <a:pt x="95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3"/>
            <p:cNvSpPr/>
            <p:nvPr/>
          </p:nvSpPr>
          <p:spPr>
            <a:xfrm>
              <a:off x="6392450" y="2352200"/>
              <a:ext cx="3000" cy="40800"/>
            </a:xfrm>
            <a:custGeom>
              <a:avLst/>
              <a:gdLst/>
              <a:ahLst/>
              <a:cxnLst/>
              <a:rect l="l" t="t" r="r" b="b"/>
              <a:pathLst>
                <a:path w="120" h="1632" extrusionOk="0">
                  <a:moveTo>
                    <a:pt x="60" y="1"/>
                  </a:moveTo>
                  <a:cubicBezTo>
                    <a:pt x="36" y="1"/>
                    <a:pt x="1" y="358"/>
                    <a:pt x="1" y="810"/>
                  </a:cubicBezTo>
                  <a:cubicBezTo>
                    <a:pt x="1" y="1275"/>
                    <a:pt x="36" y="1632"/>
                    <a:pt x="60" y="1632"/>
                  </a:cubicBezTo>
                  <a:cubicBezTo>
                    <a:pt x="96" y="1632"/>
                    <a:pt x="120" y="1275"/>
                    <a:pt x="120" y="810"/>
                  </a:cubicBezTo>
                  <a:cubicBezTo>
                    <a:pt x="120" y="358"/>
                    <a:pt x="96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3"/>
            <p:cNvSpPr/>
            <p:nvPr/>
          </p:nvSpPr>
          <p:spPr>
            <a:xfrm>
              <a:off x="6426675" y="2428700"/>
              <a:ext cx="3000" cy="35750"/>
            </a:xfrm>
            <a:custGeom>
              <a:avLst/>
              <a:gdLst/>
              <a:ahLst/>
              <a:cxnLst/>
              <a:rect l="l" t="t" r="r" b="b"/>
              <a:pathLst>
                <a:path w="120" h="1430" extrusionOk="0">
                  <a:moveTo>
                    <a:pt x="60" y="1"/>
                  </a:moveTo>
                  <a:cubicBezTo>
                    <a:pt x="37" y="1"/>
                    <a:pt x="1" y="310"/>
                    <a:pt x="1" y="715"/>
                  </a:cubicBezTo>
                  <a:cubicBezTo>
                    <a:pt x="1" y="1108"/>
                    <a:pt x="37" y="1429"/>
                    <a:pt x="60" y="1429"/>
                  </a:cubicBezTo>
                  <a:cubicBezTo>
                    <a:pt x="96" y="1429"/>
                    <a:pt x="120" y="1108"/>
                    <a:pt x="120" y="715"/>
                  </a:cubicBezTo>
                  <a:cubicBezTo>
                    <a:pt x="120" y="334"/>
                    <a:pt x="96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3"/>
            <p:cNvSpPr/>
            <p:nvPr/>
          </p:nvSpPr>
          <p:spPr>
            <a:xfrm>
              <a:off x="6391550" y="2497450"/>
              <a:ext cx="3000" cy="32775"/>
            </a:xfrm>
            <a:custGeom>
              <a:avLst/>
              <a:gdLst/>
              <a:ahLst/>
              <a:cxnLst/>
              <a:rect l="l" t="t" r="r" b="b"/>
              <a:pathLst>
                <a:path w="120" h="1311" extrusionOk="0">
                  <a:moveTo>
                    <a:pt x="60" y="1"/>
                  </a:moveTo>
                  <a:cubicBezTo>
                    <a:pt x="25" y="1"/>
                    <a:pt x="1" y="299"/>
                    <a:pt x="1" y="656"/>
                  </a:cubicBezTo>
                  <a:cubicBezTo>
                    <a:pt x="1" y="1013"/>
                    <a:pt x="25" y="1311"/>
                    <a:pt x="60" y="1311"/>
                  </a:cubicBezTo>
                  <a:cubicBezTo>
                    <a:pt x="84" y="1311"/>
                    <a:pt x="120" y="1013"/>
                    <a:pt x="120" y="656"/>
                  </a:cubicBezTo>
                  <a:cubicBezTo>
                    <a:pt x="120" y="299"/>
                    <a:pt x="84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3"/>
            <p:cNvSpPr/>
            <p:nvPr/>
          </p:nvSpPr>
          <p:spPr>
            <a:xfrm>
              <a:off x="6406750" y="2345650"/>
              <a:ext cx="126525" cy="3000"/>
            </a:xfrm>
            <a:custGeom>
              <a:avLst/>
              <a:gdLst/>
              <a:ahLst/>
              <a:cxnLst/>
              <a:rect l="l" t="t" r="r" b="b"/>
              <a:pathLst>
                <a:path w="5061" h="120" extrusionOk="0">
                  <a:moveTo>
                    <a:pt x="2524" y="1"/>
                  </a:moveTo>
                  <a:cubicBezTo>
                    <a:pt x="1131" y="1"/>
                    <a:pt x="0" y="36"/>
                    <a:pt x="0" y="60"/>
                  </a:cubicBezTo>
                  <a:cubicBezTo>
                    <a:pt x="0" y="96"/>
                    <a:pt x="1131" y="120"/>
                    <a:pt x="2524" y="120"/>
                  </a:cubicBezTo>
                  <a:cubicBezTo>
                    <a:pt x="3929" y="120"/>
                    <a:pt x="5060" y="96"/>
                    <a:pt x="5060" y="60"/>
                  </a:cubicBezTo>
                  <a:cubicBezTo>
                    <a:pt x="5060" y="36"/>
                    <a:pt x="3929" y="1"/>
                    <a:pt x="25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3"/>
            <p:cNvSpPr/>
            <p:nvPr/>
          </p:nvSpPr>
          <p:spPr>
            <a:xfrm>
              <a:off x="6593375" y="2279875"/>
              <a:ext cx="41700" cy="3000"/>
            </a:xfrm>
            <a:custGeom>
              <a:avLst/>
              <a:gdLst/>
              <a:ahLst/>
              <a:cxnLst/>
              <a:rect l="l" t="t" r="r" b="b"/>
              <a:pathLst>
                <a:path w="1668" h="120" extrusionOk="0">
                  <a:moveTo>
                    <a:pt x="834" y="0"/>
                  </a:moveTo>
                  <a:cubicBezTo>
                    <a:pt x="381" y="0"/>
                    <a:pt x="0" y="36"/>
                    <a:pt x="0" y="60"/>
                  </a:cubicBezTo>
                  <a:cubicBezTo>
                    <a:pt x="0" y="96"/>
                    <a:pt x="381" y="120"/>
                    <a:pt x="834" y="120"/>
                  </a:cubicBezTo>
                  <a:cubicBezTo>
                    <a:pt x="1298" y="120"/>
                    <a:pt x="1667" y="96"/>
                    <a:pt x="1667" y="60"/>
                  </a:cubicBezTo>
                  <a:cubicBezTo>
                    <a:pt x="1667" y="36"/>
                    <a:pt x="1298" y="0"/>
                    <a:pt x="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3"/>
            <p:cNvSpPr/>
            <p:nvPr/>
          </p:nvSpPr>
          <p:spPr>
            <a:xfrm>
              <a:off x="6429375" y="2565025"/>
              <a:ext cx="3275" cy="53000"/>
            </a:xfrm>
            <a:custGeom>
              <a:avLst/>
              <a:gdLst/>
              <a:ahLst/>
              <a:cxnLst/>
              <a:rect l="l" t="t" r="r" b="b"/>
              <a:pathLst>
                <a:path w="131" h="2120" extrusionOk="0">
                  <a:moveTo>
                    <a:pt x="60" y="1"/>
                  </a:moveTo>
                  <a:cubicBezTo>
                    <a:pt x="0" y="715"/>
                    <a:pt x="0" y="1406"/>
                    <a:pt x="60" y="2120"/>
                  </a:cubicBezTo>
                  <a:cubicBezTo>
                    <a:pt x="131" y="1406"/>
                    <a:pt x="131" y="71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3"/>
            <p:cNvSpPr/>
            <p:nvPr/>
          </p:nvSpPr>
          <p:spPr>
            <a:xfrm>
              <a:off x="6410900" y="2541800"/>
              <a:ext cx="311075" cy="2425"/>
            </a:xfrm>
            <a:custGeom>
              <a:avLst/>
              <a:gdLst/>
              <a:ahLst/>
              <a:cxnLst/>
              <a:rect l="l" t="t" r="r" b="b"/>
              <a:pathLst>
                <a:path w="12443" h="97" extrusionOk="0">
                  <a:moveTo>
                    <a:pt x="6216" y="1"/>
                  </a:moveTo>
                  <a:cubicBezTo>
                    <a:pt x="2775" y="1"/>
                    <a:pt x="1" y="13"/>
                    <a:pt x="1" y="49"/>
                  </a:cubicBezTo>
                  <a:cubicBezTo>
                    <a:pt x="1" y="72"/>
                    <a:pt x="2775" y="96"/>
                    <a:pt x="6216" y="96"/>
                  </a:cubicBezTo>
                  <a:cubicBezTo>
                    <a:pt x="9657" y="96"/>
                    <a:pt x="12443" y="72"/>
                    <a:pt x="12443" y="49"/>
                  </a:cubicBezTo>
                  <a:cubicBezTo>
                    <a:pt x="12443" y="13"/>
                    <a:pt x="9657" y="1"/>
                    <a:pt x="62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3"/>
            <p:cNvSpPr/>
            <p:nvPr/>
          </p:nvSpPr>
          <p:spPr>
            <a:xfrm>
              <a:off x="6414175" y="2682000"/>
              <a:ext cx="245600" cy="2425"/>
            </a:xfrm>
            <a:custGeom>
              <a:avLst/>
              <a:gdLst/>
              <a:ahLst/>
              <a:cxnLst/>
              <a:rect l="l" t="t" r="r" b="b"/>
              <a:pathLst>
                <a:path w="9824" h="97" extrusionOk="0">
                  <a:moveTo>
                    <a:pt x="4906" y="1"/>
                  </a:moveTo>
                  <a:cubicBezTo>
                    <a:pt x="2203" y="1"/>
                    <a:pt x="1" y="25"/>
                    <a:pt x="1" y="48"/>
                  </a:cubicBezTo>
                  <a:cubicBezTo>
                    <a:pt x="1" y="84"/>
                    <a:pt x="2203" y="96"/>
                    <a:pt x="4906" y="96"/>
                  </a:cubicBezTo>
                  <a:cubicBezTo>
                    <a:pt x="7621" y="96"/>
                    <a:pt x="9823" y="84"/>
                    <a:pt x="9823" y="48"/>
                  </a:cubicBezTo>
                  <a:cubicBezTo>
                    <a:pt x="9823" y="25"/>
                    <a:pt x="7621" y="1"/>
                    <a:pt x="49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3"/>
            <p:cNvSpPr/>
            <p:nvPr/>
          </p:nvSpPr>
          <p:spPr>
            <a:xfrm>
              <a:off x="6375475" y="2715950"/>
              <a:ext cx="3025" cy="30075"/>
            </a:xfrm>
            <a:custGeom>
              <a:avLst/>
              <a:gdLst/>
              <a:ahLst/>
              <a:cxnLst/>
              <a:rect l="l" t="t" r="r" b="b"/>
              <a:pathLst>
                <a:path w="121" h="1203" extrusionOk="0">
                  <a:moveTo>
                    <a:pt x="61" y="0"/>
                  </a:moveTo>
                  <a:cubicBezTo>
                    <a:pt x="1" y="405"/>
                    <a:pt x="1" y="810"/>
                    <a:pt x="61" y="1203"/>
                  </a:cubicBezTo>
                  <a:cubicBezTo>
                    <a:pt x="120" y="822"/>
                    <a:pt x="120" y="405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3"/>
            <p:cNvSpPr/>
            <p:nvPr/>
          </p:nvSpPr>
          <p:spPr>
            <a:xfrm>
              <a:off x="6393350" y="2751350"/>
              <a:ext cx="254525" cy="2125"/>
            </a:xfrm>
            <a:custGeom>
              <a:avLst/>
              <a:gdLst/>
              <a:ahLst/>
              <a:cxnLst/>
              <a:rect l="l" t="t" r="r" b="b"/>
              <a:pathLst>
                <a:path w="10181" h="85" extrusionOk="0">
                  <a:moveTo>
                    <a:pt x="5084" y="1"/>
                  </a:moveTo>
                  <a:cubicBezTo>
                    <a:pt x="2274" y="1"/>
                    <a:pt x="0" y="13"/>
                    <a:pt x="0" y="49"/>
                  </a:cubicBezTo>
                  <a:cubicBezTo>
                    <a:pt x="0" y="72"/>
                    <a:pt x="2274" y="84"/>
                    <a:pt x="5084" y="84"/>
                  </a:cubicBezTo>
                  <a:cubicBezTo>
                    <a:pt x="7906" y="84"/>
                    <a:pt x="10180" y="72"/>
                    <a:pt x="10180" y="49"/>
                  </a:cubicBezTo>
                  <a:cubicBezTo>
                    <a:pt x="10180" y="13"/>
                    <a:pt x="7882" y="1"/>
                    <a:pt x="50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3"/>
            <p:cNvSpPr/>
            <p:nvPr/>
          </p:nvSpPr>
          <p:spPr>
            <a:xfrm>
              <a:off x="6371325" y="2481100"/>
              <a:ext cx="54200" cy="278925"/>
            </a:xfrm>
            <a:custGeom>
              <a:avLst/>
              <a:gdLst/>
              <a:ahLst/>
              <a:cxnLst/>
              <a:rect l="l" t="t" r="r" b="b"/>
              <a:pathLst>
                <a:path w="2168" h="11157" extrusionOk="0">
                  <a:moveTo>
                    <a:pt x="667" y="0"/>
                  </a:moveTo>
                  <a:cubicBezTo>
                    <a:pt x="655" y="0"/>
                    <a:pt x="643" y="0"/>
                    <a:pt x="643" y="24"/>
                  </a:cubicBezTo>
                  <a:cubicBezTo>
                    <a:pt x="643" y="36"/>
                    <a:pt x="643" y="48"/>
                    <a:pt x="655" y="48"/>
                  </a:cubicBezTo>
                  <a:lnTo>
                    <a:pt x="655" y="202"/>
                  </a:lnTo>
                  <a:cubicBezTo>
                    <a:pt x="643" y="333"/>
                    <a:pt x="643" y="512"/>
                    <a:pt x="643" y="750"/>
                  </a:cubicBezTo>
                  <a:cubicBezTo>
                    <a:pt x="643" y="1238"/>
                    <a:pt x="631" y="1929"/>
                    <a:pt x="631" y="2774"/>
                  </a:cubicBezTo>
                  <a:lnTo>
                    <a:pt x="631" y="2798"/>
                  </a:lnTo>
                  <a:lnTo>
                    <a:pt x="2084" y="2798"/>
                  </a:lnTo>
                  <a:lnTo>
                    <a:pt x="2084" y="5525"/>
                  </a:lnTo>
                  <a:lnTo>
                    <a:pt x="1072" y="5525"/>
                  </a:lnTo>
                  <a:lnTo>
                    <a:pt x="1072" y="5572"/>
                  </a:lnTo>
                  <a:lnTo>
                    <a:pt x="1072" y="8311"/>
                  </a:lnTo>
                  <a:lnTo>
                    <a:pt x="0" y="8311"/>
                  </a:lnTo>
                  <a:lnTo>
                    <a:pt x="0" y="8334"/>
                  </a:lnTo>
                  <a:cubicBezTo>
                    <a:pt x="0" y="9204"/>
                    <a:pt x="12" y="9906"/>
                    <a:pt x="12" y="10394"/>
                  </a:cubicBezTo>
                  <a:lnTo>
                    <a:pt x="12" y="10954"/>
                  </a:lnTo>
                  <a:lnTo>
                    <a:pt x="12" y="11109"/>
                  </a:lnTo>
                  <a:lnTo>
                    <a:pt x="12" y="11156"/>
                  </a:lnTo>
                  <a:cubicBezTo>
                    <a:pt x="12" y="11139"/>
                    <a:pt x="25" y="11128"/>
                    <a:pt x="36" y="11128"/>
                  </a:cubicBezTo>
                  <a:cubicBezTo>
                    <a:pt x="41" y="11128"/>
                    <a:pt x="45" y="11129"/>
                    <a:pt x="48" y="11132"/>
                  </a:cubicBezTo>
                  <a:lnTo>
                    <a:pt x="48" y="10990"/>
                  </a:lnTo>
                  <a:cubicBezTo>
                    <a:pt x="60" y="10835"/>
                    <a:pt x="60" y="10656"/>
                    <a:pt x="60" y="10418"/>
                  </a:cubicBezTo>
                  <a:cubicBezTo>
                    <a:pt x="60" y="9927"/>
                    <a:pt x="71" y="9242"/>
                    <a:pt x="72" y="8418"/>
                  </a:cubicBezTo>
                  <a:lnTo>
                    <a:pt x="72" y="8418"/>
                  </a:lnTo>
                  <a:lnTo>
                    <a:pt x="1119" y="8430"/>
                  </a:lnTo>
                  <a:lnTo>
                    <a:pt x="1155" y="8430"/>
                  </a:lnTo>
                  <a:lnTo>
                    <a:pt x="1155" y="8382"/>
                  </a:lnTo>
                  <a:lnTo>
                    <a:pt x="1155" y="5644"/>
                  </a:lnTo>
                  <a:lnTo>
                    <a:pt x="2167" y="5644"/>
                  </a:lnTo>
                  <a:lnTo>
                    <a:pt x="2167" y="5596"/>
                  </a:lnTo>
                  <a:lnTo>
                    <a:pt x="2167" y="2786"/>
                  </a:lnTo>
                  <a:lnTo>
                    <a:pt x="2167" y="2739"/>
                  </a:lnTo>
                  <a:lnTo>
                    <a:pt x="703" y="2739"/>
                  </a:lnTo>
                  <a:cubicBezTo>
                    <a:pt x="702" y="1921"/>
                    <a:pt x="679" y="1231"/>
                    <a:pt x="679" y="750"/>
                  </a:cubicBezTo>
                  <a:cubicBezTo>
                    <a:pt x="667" y="524"/>
                    <a:pt x="667" y="333"/>
                    <a:pt x="667" y="202"/>
                  </a:cubicBezTo>
                  <a:lnTo>
                    <a:pt x="667" y="48"/>
                  </a:lnTo>
                  <a:cubicBezTo>
                    <a:pt x="667" y="48"/>
                    <a:pt x="679" y="48"/>
                    <a:pt x="679" y="36"/>
                  </a:cubicBezTo>
                  <a:cubicBezTo>
                    <a:pt x="679" y="24"/>
                    <a:pt x="691" y="0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2352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4"/>
          <p:cNvGrpSpPr/>
          <p:nvPr/>
        </p:nvGrpSpPr>
        <p:grpSpPr>
          <a:xfrm>
            <a:off x="11007734" y="6440233"/>
            <a:ext cx="806727" cy="140000"/>
            <a:chOff x="8255800" y="4830175"/>
            <a:chExt cx="605045" cy="105000"/>
          </a:xfrm>
        </p:grpSpPr>
        <p:sp>
          <p:nvSpPr>
            <p:cNvPr id="63" name="Google Shape;63;p4"/>
            <p:cNvSpPr/>
            <p:nvPr/>
          </p:nvSpPr>
          <p:spPr>
            <a:xfrm>
              <a:off x="8255800" y="4830175"/>
              <a:ext cx="278400" cy="1050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8582445" y="4830175"/>
              <a:ext cx="278400" cy="1050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88399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24"/>
          <p:cNvSpPr txBox="1">
            <a:spLocks noGrp="1"/>
          </p:cNvSpPr>
          <p:nvPr>
            <p:ph type="title" idx="2"/>
          </p:nvPr>
        </p:nvSpPr>
        <p:spPr>
          <a:xfrm>
            <a:off x="1105133" y="3907900"/>
            <a:ext cx="2987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42" name="Google Shape;742;p24"/>
          <p:cNvSpPr txBox="1">
            <a:spLocks noGrp="1"/>
          </p:cNvSpPr>
          <p:nvPr>
            <p:ph type="subTitle" idx="1"/>
          </p:nvPr>
        </p:nvSpPr>
        <p:spPr>
          <a:xfrm>
            <a:off x="1105133" y="4489996"/>
            <a:ext cx="2987200" cy="11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24"/>
          <p:cNvSpPr txBox="1">
            <a:spLocks noGrp="1"/>
          </p:cNvSpPr>
          <p:nvPr>
            <p:ph type="title" idx="3"/>
          </p:nvPr>
        </p:nvSpPr>
        <p:spPr>
          <a:xfrm>
            <a:off x="4602388" y="3907900"/>
            <a:ext cx="2987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44" name="Google Shape;744;p24"/>
          <p:cNvSpPr txBox="1">
            <a:spLocks noGrp="1"/>
          </p:cNvSpPr>
          <p:nvPr>
            <p:ph type="subTitle" idx="4"/>
          </p:nvPr>
        </p:nvSpPr>
        <p:spPr>
          <a:xfrm>
            <a:off x="4602397" y="4489996"/>
            <a:ext cx="2987200" cy="11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5" name="Google Shape;745;p24"/>
          <p:cNvSpPr txBox="1">
            <a:spLocks noGrp="1"/>
          </p:cNvSpPr>
          <p:nvPr>
            <p:ph type="title" idx="5"/>
          </p:nvPr>
        </p:nvSpPr>
        <p:spPr>
          <a:xfrm>
            <a:off x="8099652" y="3907900"/>
            <a:ext cx="2987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46" name="Google Shape;746;p24"/>
          <p:cNvSpPr txBox="1">
            <a:spLocks noGrp="1"/>
          </p:cNvSpPr>
          <p:nvPr>
            <p:ph type="subTitle" idx="6"/>
          </p:nvPr>
        </p:nvSpPr>
        <p:spPr>
          <a:xfrm>
            <a:off x="8099660" y="4489984"/>
            <a:ext cx="2987200" cy="11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7" name="Google Shape;747;p24"/>
          <p:cNvSpPr/>
          <p:nvPr/>
        </p:nvSpPr>
        <p:spPr>
          <a:xfrm>
            <a:off x="-393134" y="3231301"/>
            <a:ext cx="1189803" cy="1186455"/>
          </a:xfrm>
          <a:custGeom>
            <a:avLst/>
            <a:gdLst/>
            <a:ahLst/>
            <a:cxnLst/>
            <a:rect l="l" t="t" r="r" b="b"/>
            <a:pathLst>
              <a:path w="8526" h="8502" extrusionOk="0">
                <a:moveTo>
                  <a:pt x="4313" y="2678"/>
                </a:moveTo>
                <a:cubicBezTo>
                  <a:pt x="4693" y="2678"/>
                  <a:pt x="5074" y="2818"/>
                  <a:pt x="5370" y="3108"/>
                </a:cubicBezTo>
                <a:cubicBezTo>
                  <a:pt x="5966" y="3691"/>
                  <a:pt x="5989" y="4656"/>
                  <a:pt x="5406" y="5263"/>
                </a:cubicBezTo>
                <a:cubicBezTo>
                  <a:pt x="5107" y="5568"/>
                  <a:pt x="4708" y="5723"/>
                  <a:pt x="4308" y="5723"/>
                </a:cubicBezTo>
                <a:cubicBezTo>
                  <a:pt x="3928" y="5723"/>
                  <a:pt x="3547" y="5583"/>
                  <a:pt x="3251" y="5299"/>
                </a:cubicBezTo>
                <a:cubicBezTo>
                  <a:pt x="2656" y="4715"/>
                  <a:pt x="2632" y="3751"/>
                  <a:pt x="3215" y="3132"/>
                </a:cubicBezTo>
                <a:cubicBezTo>
                  <a:pt x="3514" y="2833"/>
                  <a:pt x="3913" y="2678"/>
                  <a:pt x="4313" y="2678"/>
                </a:cubicBezTo>
                <a:close/>
                <a:moveTo>
                  <a:pt x="4918" y="0"/>
                </a:moveTo>
                <a:lnTo>
                  <a:pt x="3489" y="24"/>
                </a:lnTo>
                <a:lnTo>
                  <a:pt x="3310" y="881"/>
                </a:lnTo>
                <a:cubicBezTo>
                  <a:pt x="3013" y="965"/>
                  <a:pt x="2727" y="1084"/>
                  <a:pt x="2453" y="1251"/>
                </a:cubicBezTo>
                <a:lnTo>
                  <a:pt x="1703" y="798"/>
                </a:lnTo>
                <a:lnTo>
                  <a:pt x="703" y="1834"/>
                </a:lnTo>
                <a:lnTo>
                  <a:pt x="1179" y="2548"/>
                </a:lnTo>
                <a:cubicBezTo>
                  <a:pt x="1024" y="2810"/>
                  <a:pt x="905" y="3108"/>
                  <a:pt x="834" y="3406"/>
                </a:cubicBezTo>
                <a:lnTo>
                  <a:pt x="0" y="3620"/>
                </a:lnTo>
                <a:lnTo>
                  <a:pt x="36" y="5049"/>
                </a:lnTo>
                <a:lnTo>
                  <a:pt x="882" y="5215"/>
                </a:lnTo>
                <a:cubicBezTo>
                  <a:pt x="965" y="5513"/>
                  <a:pt x="1084" y="5799"/>
                  <a:pt x="1251" y="6073"/>
                </a:cubicBezTo>
                <a:lnTo>
                  <a:pt x="810" y="6799"/>
                </a:lnTo>
                <a:lnTo>
                  <a:pt x="1834" y="7799"/>
                </a:lnTo>
                <a:lnTo>
                  <a:pt x="2560" y="7323"/>
                </a:lnTo>
                <a:cubicBezTo>
                  <a:pt x="2834" y="7466"/>
                  <a:pt x="3132" y="7585"/>
                  <a:pt x="3429" y="7668"/>
                </a:cubicBezTo>
                <a:lnTo>
                  <a:pt x="3632" y="8501"/>
                </a:lnTo>
                <a:lnTo>
                  <a:pt x="5061" y="8466"/>
                </a:lnTo>
                <a:lnTo>
                  <a:pt x="5275" y="7620"/>
                </a:lnTo>
                <a:cubicBezTo>
                  <a:pt x="5573" y="7525"/>
                  <a:pt x="5846" y="7406"/>
                  <a:pt x="6120" y="7239"/>
                </a:cubicBezTo>
                <a:lnTo>
                  <a:pt x="6847" y="7692"/>
                </a:lnTo>
                <a:lnTo>
                  <a:pt x="7835" y="6668"/>
                </a:lnTo>
                <a:lnTo>
                  <a:pt x="7359" y="5930"/>
                </a:lnTo>
                <a:cubicBezTo>
                  <a:pt x="7501" y="5668"/>
                  <a:pt x="7620" y="5370"/>
                  <a:pt x="7692" y="5072"/>
                </a:cubicBezTo>
                <a:lnTo>
                  <a:pt x="8525" y="4858"/>
                </a:lnTo>
                <a:lnTo>
                  <a:pt x="8502" y="3429"/>
                </a:lnTo>
                <a:lnTo>
                  <a:pt x="7656" y="3251"/>
                </a:lnTo>
                <a:cubicBezTo>
                  <a:pt x="7561" y="2953"/>
                  <a:pt x="7442" y="2679"/>
                  <a:pt x="7275" y="2405"/>
                </a:cubicBezTo>
                <a:lnTo>
                  <a:pt x="7728" y="1679"/>
                </a:lnTo>
                <a:lnTo>
                  <a:pt x="6704" y="691"/>
                </a:lnTo>
                <a:lnTo>
                  <a:pt x="5989" y="1167"/>
                </a:lnTo>
                <a:cubicBezTo>
                  <a:pt x="5715" y="1024"/>
                  <a:pt x="5418" y="905"/>
                  <a:pt x="5120" y="834"/>
                </a:cubicBezTo>
                <a:lnTo>
                  <a:pt x="4918" y="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8" name="Google Shape;748;p24"/>
          <p:cNvSpPr/>
          <p:nvPr/>
        </p:nvSpPr>
        <p:spPr>
          <a:xfrm>
            <a:off x="11575600" y="1356967"/>
            <a:ext cx="1189803" cy="1186455"/>
          </a:xfrm>
          <a:custGeom>
            <a:avLst/>
            <a:gdLst/>
            <a:ahLst/>
            <a:cxnLst/>
            <a:rect l="l" t="t" r="r" b="b"/>
            <a:pathLst>
              <a:path w="8526" h="8502" extrusionOk="0">
                <a:moveTo>
                  <a:pt x="4313" y="2678"/>
                </a:moveTo>
                <a:cubicBezTo>
                  <a:pt x="4693" y="2678"/>
                  <a:pt x="5074" y="2818"/>
                  <a:pt x="5370" y="3108"/>
                </a:cubicBezTo>
                <a:cubicBezTo>
                  <a:pt x="5966" y="3691"/>
                  <a:pt x="5989" y="4656"/>
                  <a:pt x="5406" y="5263"/>
                </a:cubicBezTo>
                <a:cubicBezTo>
                  <a:pt x="5107" y="5568"/>
                  <a:pt x="4708" y="5723"/>
                  <a:pt x="4308" y="5723"/>
                </a:cubicBezTo>
                <a:cubicBezTo>
                  <a:pt x="3928" y="5723"/>
                  <a:pt x="3547" y="5583"/>
                  <a:pt x="3251" y="5299"/>
                </a:cubicBezTo>
                <a:cubicBezTo>
                  <a:pt x="2656" y="4715"/>
                  <a:pt x="2632" y="3751"/>
                  <a:pt x="3215" y="3132"/>
                </a:cubicBezTo>
                <a:cubicBezTo>
                  <a:pt x="3514" y="2833"/>
                  <a:pt x="3913" y="2678"/>
                  <a:pt x="4313" y="2678"/>
                </a:cubicBezTo>
                <a:close/>
                <a:moveTo>
                  <a:pt x="4918" y="0"/>
                </a:moveTo>
                <a:lnTo>
                  <a:pt x="3489" y="24"/>
                </a:lnTo>
                <a:lnTo>
                  <a:pt x="3310" y="881"/>
                </a:lnTo>
                <a:cubicBezTo>
                  <a:pt x="3013" y="965"/>
                  <a:pt x="2727" y="1084"/>
                  <a:pt x="2453" y="1251"/>
                </a:cubicBezTo>
                <a:lnTo>
                  <a:pt x="1703" y="798"/>
                </a:lnTo>
                <a:lnTo>
                  <a:pt x="703" y="1834"/>
                </a:lnTo>
                <a:lnTo>
                  <a:pt x="1179" y="2548"/>
                </a:lnTo>
                <a:cubicBezTo>
                  <a:pt x="1024" y="2810"/>
                  <a:pt x="905" y="3108"/>
                  <a:pt x="834" y="3406"/>
                </a:cubicBezTo>
                <a:lnTo>
                  <a:pt x="0" y="3620"/>
                </a:lnTo>
                <a:lnTo>
                  <a:pt x="36" y="5049"/>
                </a:lnTo>
                <a:lnTo>
                  <a:pt x="882" y="5215"/>
                </a:lnTo>
                <a:cubicBezTo>
                  <a:pt x="965" y="5513"/>
                  <a:pt x="1084" y="5799"/>
                  <a:pt x="1251" y="6073"/>
                </a:cubicBezTo>
                <a:lnTo>
                  <a:pt x="810" y="6799"/>
                </a:lnTo>
                <a:lnTo>
                  <a:pt x="1834" y="7799"/>
                </a:lnTo>
                <a:lnTo>
                  <a:pt x="2560" y="7323"/>
                </a:lnTo>
                <a:cubicBezTo>
                  <a:pt x="2834" y="7466"/>
                  <a:pt x="3132" y="7585"/>
                  <a:pt x="3429" y="7668"/>
                </a:cubicBezTo>
                <a:lnTo>
                  <a:pt x="3632" y="8501"/>
                </a:lnTo>
                <a:lnTo>
                  <a:pt x="5061" y="8466"/>
                </a:lnTo>
                <a:lnTo>
                  <a:pt x="5275" y="7620"/>
                </a:lnTo>
                <a:cubicBezTo>
                  <a:pt x="5573" y="7525"/>
                  <a:pt x="5846" y="7406"/>
                  <a:pt x="6120" y="7239"/>
                </a:cubicBezTo>
                <a:lnTo>
                  <a:pt x="6847" y="7692"/>
                </a:lnTo>
                <a:lnTo>
                  <a:pt x="7835" y="6668"/>
                </a:lnTo>
                <a:lnTo>
                  <a:pt x="7359" y="5930"/>
                </a:lnTo>
                <a:cubicBezTo>
                  <a:pt x="7501" y="5668"/>
                  <a:pt x="7620" y="5370"/>
                  <a:pt x="7692" y="5072"/>
                </a:cubicBezTo>
                <a:lnTo>
                  <a:pt x="8525" y="4858"/>
                </a:lnTo>
                <a:lnTo>
                  <a:pt x="8502" y="3429"/>
                </a:lnTo>
                <a:lnTo>
                  <a:pt x="7656" y="3251"/>
                </a:lnTo>
                <a:cubicBezTo>
                  <a:pt x="7561" y="2953"/>
                  <a:pt x="7442" y="2679"/>
                  <a:pt x="7275" y="2405"/>
                </a:cubicBezTo>
                <a:lnTo>
                  <a:pt x="7728" y="1679"/>
                </a:lnTo>
                <a:lnTo>
                  <a:pt x="6704" y="691"/>
                </a:lnTo>
                <a:lnTo>
                  <a:pt x="5989" y="1167"/>
                </a:lnTo>
                <a:cubicBezTo>
                  <a:pt x="5715" y="1024"/>
                  <a:pt x="5418" y="905"/>
                  <a:pt x="5120" y="834"/>
                </a:cubicBezTo>
                <a:lnTo>
                  <a:pt x="4918" y="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56824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25"/>
          <p:cNvSpPr txBox="1">
            <a:spLocks noGrp="1"/>
          </p:cNvSpPr>
          <p:nvPr>
            <p:ph type="title" idx="2"/>
          </p:nvPr>
        </p:nvSpPr>
        <p:spPr>
          <a:xfrm>
            <a:off x="2614851" y="2213251"/>
            <a:ext cx="29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52" name="Google Shape;752;p25"/>
          <p:cNvSpPr txBox="1">
            <a:spLocks noGrp="1"/>
          </p:cNvSpPr>
          <p:nvPr>
            <p:ph type="subTitle" idx="1"/>
          </p:nvPr>
        </p:nvSpPr>
        <p:spPr>
          <a:xfrm>
            <a:off x="2614851" y="2795345"/>
            <a:ext cx="2964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3" name="Google Shape;753;p25"/>
          <p:cNvSpPr txBox="1">
            <a:spLocks noGrp="1"/>
          </p:cNvSpPr>
          <p:nvPr>
            <p:ph type="title" idx="3"/>
          </p:nvPr>
        </p:nvSpPr>
        <p:spPr>
          <a:xfrm>
            <a:off x="7811172" y="4279800"/>
            <a:ext cx="29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54" name="Google Shape;754;p25"/>
          <p:cNvSpPr txBox="1">
            <a:spLocks noGrp="1"/>
          </p:cNvSpPr>
          <p:nvPr>
            <p:ph type="subTitle" idx="4"/>
          </p:nvPr>
        </p:nvSpPr>
        <p:spPr>
          <a:xfrm>
            <a:off x="7811167" y="4861884"/>
            <a:ext cx="2964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25"/>
          <p:cNvSpPr txBox="1">
            <a:spLocks noGrp="1"/>
          </p:cNvSpPr>
          <p:nvPr>
            <p:ph type="title" idx="5"/>
          </p:nvPr>
        </p:nvSpPr>
        <p:spPr>
          <a:xfrm>
            <a:off x="7811149" y="2213267"/>
            <a:ext cx="29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56" name="Google Shape;756;p25"/>
          <p:cNvSpPr txBox="1">
            <a:spLocks noGrp="1"/>
          </p:cNvSpPr>
          <p:nvPr>
            <p:ph type="subTitle" idx="6"/>
          </p:nvPr>
        </p:nvSpPr>
        <p:spPr>
          <a:xfrm>
            <a:off x="7811153" y="2795351"/>
            <a:ext cx="2964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7" name="Google Shape;757;p25"/>
          <p:cNvGrpSpPr/>
          <p:nvPr/>
        </p:nvGrpSpPr>
        <p:grpSpPr>
          <a:xfrm rot="342782">
            <a:off x="-320266" y="3668331"/>
            <a:ext cx="1097812" cy="991535"/>
            <a:chOff x="9093600" y="2914350"/>
            <a:chExt cx="1174243" cy="1060567"/>
          </a:xfrm>
        </p:grpSpPr>
        <p:sp>
          <p:nvSpPr>
            <p:cNvPr id="758" name="Google Shape;758;p25"/>
            <p:cNvSpPr/>
            <p:nvPr/>
          </p:nvSpPr>
          <p:spPr>
            <a:xfrm>
              <a:off x="9093600" y="2914350"/>
              <a:ext cx="1174243" cy="1060567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5"/>
            <p:cNvSpPr/>
            <p:nvPr/>
          </p:nvSpPr>
          <p:spPr>
            <a:xfrm>
              <a:off x="9224806" y="3040855"/>
              <a:ext cx="916450" cy="810564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5"/>
            <p:cNvSpPr/>
            <p:nvPr/>
          </p:nvSpPr>
          <p:spPr>
            <a:xfrm>
              <a:off x="9257857" y="3037388"/>
              <a:ext cx="817370" cy="81511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5"/>
            <p:cNvSpPr/>
            <p:nvPr/>
          </p:nvSpPr>
          <p:spPr>
            <a:xfrm>
              <a:off x="9262403" y="3043397"/>
              <a:ext cx="784395" cy="572272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5"/>
            <p:cNvSpPr/>
            <p:nvPr/>
          </p:nvSpPr>
          <p:spPr>
            <a:xfrm>
              <a:off x="9467511" y="3219735"/>
              <a:ext cx="371775" cy="449796"/>
            </a:xfrm>
            <a:custGeom>
              <a:avLst/>
              <a:gdLst/>
              <a:ahLst/>
              <a:cxnLst/>
              <a:rect l="l" t="t" r="r" b="b"/>
              <a:pathLst>
                <a:path w="3740" h="4525" extrusionOk="0">
                  <a:moveTo>
                    <a:pt x="2323" y="0"/>
                  </a:moveTo>
                  <a:cubicBezTo>
                    <a:pt x="1513" y="0"/>
                    <a:pt x="810" y="548"/>
                    <a:pt x="501" y="1358"/>
                  </a:cubicBezTo>
                  <a:lnTo>
                    <a:pt x="1" y="1358"/>
                  </a:lnTo>
                  <a:lnTo>
                    <a:pt x="1" y="1977"/>
                  </a:lnTo>
                  <a:lnTo>
                    <a:pt x="346" y="1977"/>
                  </a:lnTo>
                  <a:cubicBezTo>
                    <a:pt x="334" y="2072"/>
                    <a:pt x="334" y="2179"/>
                    <a:pt x="334" y="2262"/>
                  </a:cubicBezTo>
                  <a:cubicBezTo>
                    <a:pt x="334" y="2370"/>
                    <a:pt x="334" y="2453"/>
                    <a:pt x="346" y="2548"/>
                  </a:cubicBezTo>
                  <a:lnTo>
                    <a:pt x="1" y="2548"/>
                  </a:lnTo>
                  <a:lnTo>
                    <a:pt x="1" y="3167"/>
                  </a:lnTo>
                  <a:lnTo>
                    <a:pt x="501" y="3167"/>
                  </a:lnTo>
                  <a:cubicBezTo>
                    <a:pt x="810" y="3965"/>
                    <a:pt x="1513" y="4525"/>
                    <a:pt x="2323" y="4525"/>
                  </a:cubicBezTo>
                  <a:cubicBezTo>
                    <a:pt x="2882" y="4525"/>
                    <a:pt x="3382" y="4275"/>
                    <a:pt x="3739" y="3858"/>
                  </a:cubicBezTo>
                  <a:lnTo>
                    <a:pt x="3251" y="3465"/>
                  </a:lnTo>
                  <a:cubicBezTo>
                    <a:pt x="3013" y="3739"/>
                    <a:pt x="2680" y="3906"/>
                    <a:pt x="2323" y="3906"/>
                  </a:cubicBezTo>
                  <a:cubicBezTo>
                    <a:pt x="1846" y="3906"/>
                    <a:pt x="1430" y="3620"/>
                    <a:pt x="1180" y="3167"/>
                  </a:cubicBezTo>
                  <a:lnTo>
                    <a:pt x="2204" y="3167"/>
                  </a:lnTo>
                  <a:lnTo>
                    <a:pt x="2656" y="2548"/>
                  </a:lnTo>
                  <a:lnTo>
                    <a:pt x="977" y="2548"/>
                  </a:lnTo>
                  <a:cubicBezTo>
                    <a:pt x="953" y="2453"/>
                    <a:pt x="941" y="2358"/>
                    <a:pt x="941" y="2262"/>
                  </a:cubicBezTo>
                  <a:cubicBezTo>
                    <a:pt x="941" y="2155"/>
                    <a:pt x="953" y="2072"/>
                    <a:pt x="977" y="1977"/>
                  </a:cubicBezTo>
                  <a:lnTo>
                    <a:pt x="2204" y="1977"/>
                  </a:lnTo>
                  <a:lnTo>
                    <a:pt x="2656" y="1358"/>
                  </a:lnTo>
                  <a:lnTo>
                    <a:pt x="1180" y="1358"/>
                  </a:lnTo>
                  <a:cubicBezTo>
                    <a:pt x="1430" y="929"/>
                    <a:pt x="1846" y="631"/>
                    <a:pt x="2323" y="631"/>
                  </a:cubicBezTo>
                  <a:cubicBezTo>
                    <a:pt x="2656" y="631"/>
                    <a:pt x="2954" y="762"/>
                    <a:pt x="3180" y="989"/>
                  </a:cubicBezTo>
                  <a:lnTo>
                    <a:pt x="3620" y="536"/>
                  </a:lnTo>
                  <a:cubicBezTo>
                    <a:pt x="3275" y="191"/>
                    <a:pt x="2823" y="0"/>
                    <a:pt x="2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3" name="Google Shape;763;p25"/>
          <p:cNvGrpSpPr/>
          <p:nvPr/>
        </p:nvGrpSpPr>
        <p:grpSpPr>
          <a:xfrm rot="-1094086">
            <a:off x="10716026" y="-142009"/>
            <a:ext cx="2082369" cy="1849360"/>
            <a:chOff x="1562675" y="2904350"/>
            <a:chExt cx="867100" cy="770075"/>
          </a:xfrm>
        </p:grpSpPr>
        <p:sp>
          <p:nvSpPr>
            <p:cNvPr id="764" name="Google Shape;764;p25"/>
            <p:cNvSpPr/>
            <p:nvPr/>
          </p:nvSpPr>
          <p:spPr>
            <a:xfrm>
              <a:off x="1562675" y="2904350"/>
              <a:ext cx="867100" cy="770075"/>
            </a:xfrm>
            <a:custGeom>
              <a:avLst/>
              <a:gdLst/>
              <a:ahLst/>
              <a:cxnLst/>
              <a:rect l="l" t="t" r="r" b="b"/>
              <a:pathLst>
                <a:path w="34684" h="30803" extrusionOk="0">
                  <a:moveTo>
                    <a:pt x="1644" y="1"/>
                  </a:moveTo>
                  <a:cubicBezTo>
                    <a:pt x="727" y="1"/>
                    <a:pt x="1" y="727"/>
                    <a:pt x="1" y="1632"/>
                  </a:cubicBezTo>
                  <a:lnTo>
                    <a:pt x="1" y="29171"/>
                  </a:lnTo>
                  <a:cubicBezTo>
                    <a:pt x="1" y="30076"/>
                    <a:pt x="727" y="30802"/>
                    <a:pt x="1644" y="30802"/>
                  </a:cubicBezTo>
                  <a:lnTo>
                    <a:pt x="33041" y="30802"/>
                  </a:lnTo>
                  <a:cubicBezTo>
                    <a:pt x="33946" y="30802"/>
                    <a:pt x="34684" y="30076"/>
                    <a:pt x="34684" y="29171"/>
                  </a:cubicBezTo>
                  <a:lnTo>
                    <a:pt x="34684" y="1632"/>
                  </a:lnTo>
                  <a:cubicBezTo>
                    <a:pt x="34684" y="727"/>
                    <a:pt x="33946" y="1"/>
                    <a:pt x="33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5"/>
            <p:cNvSpPr/>
            <p:nvPr/>
          </p:nvSpPr>
          <p:spPr>
            <a:xfrm>
              <a:off x="1657625" y="3361850"/>
              <a:ext cx="52125" cy="219700"/>
            </a:xfrm>
            <a:custGeom>
              <a:avLst/>
              <a:gdLst/>
              <a:ahLst/>
              <a:cxnLst/>
              <a:rect l="l" t="t" r="r" b="b"/>
              <a:pathLst>
                <a:path w="2085" h="8788" extrusionOk="0">
                  <a:moveTo>
                    <a:pt x="1" y="1"/>
                  </a:moveTo>
                  <a:lnTo>
                    <a:pt x="1" y="8787"/>
                  </a:lnTo>
                  <a:lnTo>
                    <a:pt x="2085" y="8787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5"/>
            <p:cNvSpPr/>
            <p:nvPr/>
          </p:nvSpPr>
          <p:spPr>
            <a:xfrm>
              <a:off x="1761825" y="3291300"/>
              <a:ext cx="52100" cy="290250"/>
            </a:xfrm>
            <a:custGeom>
              <a:avLst/>
              <a:gdLst/>
              <a:ahLst/>
              <a:cxnLst/>
              <a:rect l="l" t="t" r="r" b="b"/>
              <a:pathLst>
                <a:path w="2084" h="11610" extrusionOk="0">
                  <a:moveTo>
                    <a:pt x="0" y="1"/>
                  </a:moveTo>
                  <a:lnTo>
                    <a:pt x="0" y="11609"/>
                  </a:lnTo>
                  <a:lnTo>
                    <a:pt x="2084" y="11609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5"/>
            <p:cNvSpPr/>
            <p:nvPr/>
          </p:nvSpPr>
          <p:spPr>
            <a:xfrm>
              <a:off x="1866000" y="3242800"/>
              <a:ext cx="52100" cy="338750"/>
            </a:xfrm>
            <a:custGeom>
              <a:avLst/>
              <a:gdLst/>
              <a:ahLst/>
              <a:cxnLst/>
              <a:rect l="l" t="t" r="r" b="b"/>
              <a:pathLst>
                <a:path w="2084" h="13550" extrusionOk="0">
                  <a:moveTo>
                    <a:pt x="0" y="0"/>
                  </a:moveTo>
                  <a:lnTo>
                    <a:pt x="0" y="13549"/>
                  </a:lnTo>
                  <a:lnTo>
                    <a:pt x="2084" y="1354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5"/>
            <p:cNvSpPr/>
            <p:nvPr/>
          </p:nvSpPr>
          <p:spPr>
            <a:xfrm>
              <a:off x="1970175" y="3428825"/>
              <a:ext cx="52125" cy="152725"/>
            </a:xfrm>
            <a:custGeom>
              <a:avLst/>
              <a:gdLst/>
              <a:ahLst/>
              <a:cxnLst/>
              <a:rect l="l" t="t" r="r" b="b"/>
              <a:pathLst>
                <a:path w="2085" h="6109" extrusionOk="0">
                  <a:moveTo>
                    <a:pt x="0" y="1"/>
                  </a:moveTo>
                  <a:lnTo>
                    <a:pt x="0" y="6108"/>
                  </a:lnTo>
                  <a:lnTo>
                    <a:pt x="2084" y="6108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5"/>
            <p:cNvSpPr/>
            <p:nvPr/>
          </p:nvSpPr>
          <p:spPr>
            <a:xfrm>
              <a:off x="2074350" y="3328525"/>
              <a:ext cx="52125" cy="253025"/>
            </a:xfrm>
            <a:custGeom>
              <a:avLst/>
              <a:gdLst/>
              <a:ahLst/>
              <a:cxnLst/>
              <a:rect l="l" t="t" r="r" b="b"/>
              <a:pathLst>
                <a:path w="2085" h="10121" extrusionOk="0">
                  <a:moveTo>
                    <a:pt x="1" y="0"/>
                  </a:moveTo>
                  <a:lnTo>
                    <a:pt x="1" y="10120"/>
                  </a:lnTo>
                  <a:lnTo>
                    <a:pt x="2084" y="10120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5"/>
            <p:cNvSpPr/>
            <p:nvPr/>
          </p:nvSpPr>
          <p:spPr>
            <a:xfrm>
              <a:off x="2178525" y="3291300"/>
              <a:ext cx="52125" cy="290250"/>
            </a:xfrm>
            <a:custGeom>
              <a:avLst/>
              <a:gdLst/>
              <a:ahLst/>
              <a:cxnLst/>
              <a:rect l="l" t="t" r="r" b="b"/>
              <a:pathLst>
                <a:path w="2085" h="11610" extrusionOk="0">
                  <a:moveTo>
                    <a:pt x="1" y="1"/>
                  </a:moveTo>
                  <a:lnTo>
                    <a:pt x="1" y="11609"/>
                  </a:lnTo>
                  <a:lnTo>
                    <a:pt x="2084" y="11609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5"/>
            <p:cNvSpPr/>
            <p:nvPr/>
          </p:nvSpPr>
          <p:spPr>
            <a:xfrm>
              <a:off x="2282725" y="3384175"/>
              <a:ext cx="52100" cy="197375"/>
            </a:xfrm>
            <a:custGeom>
              <a:avLst/>
              <a:gdLst/>
              <a:ahLst/>
              <a:cxnLst/>
              <a:rect l="l" t="t" r="r" b="b"/>
              <a:pathLst>
                <a:path w="2084" h="7895" extrusionOk="0">
                  <a:moveTo>
                    <a:pt x="0" y="1"/>
                  </a:moveTo>
                  <a:lnTo>
                    <a:pt x="0" y="7894"/>
                  </a:lnTo>
                  <a:lnTo>
                    <a:pt x="2084" y="7894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5"/>
            <p:cNvSpPr/>
            <p:nvPr/>
          </p:nvSpPr>
          <p:spPr>
            <a:xfrm>
              <a:off x="2224975" y="2949000"/>
              <a:ext cx="29775" cy="29800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5"/>
            <p:cNvSpPr/>
            <p:nvPr/>
          </p:nvSpPr>
          <p:spPr>
            <a:xfrm>
              <a:off x="2290150" y="2949000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3" y="1"/>
                    <a:pt x="1" y="263"/>
                    <a:pt x="1" y="596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5"/>
            <p:cNvSpPr/>
            <p:nvPr/>
          </p:nvSpPr>
          <p:spPr>
            <a:xfrm>
              <a:off x="2355350" y="2949000"/>
              <a:ext cx="29775" cy="29800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5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5"/>
            <p:cNvSpPr/>
            <p:nvPr/>
          </p:nvSpPr>
          <p:spPr>
            <a:xfrm>
              <a:off x="1643350" y="3059125"/>
              <a:ext cx="543250" cy="21475"/>
            </a:xfrm>
            <a:custGeom>
              <a:avLst/>
              <a:gdLst/>
              <a:ahLst/>
              <a:cxnLst/>
              <a:rect l="l" t="t" r="r" b="b"/>
              <a:pathLst>
                <a:path w="21730" h="859" extrusionOk="0">
                  <a:moveTo>
                    <a:pt x="393" y="1"/>
                  </a:moveTo>
                  <a:cubicBezTo>
                    <a:pt x="179" y="1"/>
                    <a:pt x="24" y="168"/>
                    <a:pt x="0" y="382"/>
                  </a:cubicBezTo>
                  <a:lnTo>
                    <a:pt x="0" y="465"/>
                  </a:lnTo>
                  <a:cubicBezTo>
                    <a:pt x="0" y="692"/>
                    <a:pt x="179" y="858"/>
                    <a:pt x="393" y="858"/>
                  </a:cubicBezTo>
                  <a:lnTo>
                    <a:pt x="21301" y="858"/>
                  </a:lnTo>
                  <a:cubicBezTo>
                    <a:pt x="21539" y="858"/>
                    <a:pt x="21729" y="668"/>
                    <a:pt x="21729" y="430"/>
                  </a:cubicBezTo>
                  <a:cubicBezTo>
                    <a:pt x="21729" y="191"/>
                    <a:pt x="21539" y="1"/>
                    <a:pt x="21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5"/>
            <p:cNvSpPr/>
            <p:nvPr/>
          </p:nvSpPr>
          <p:spPr>
            <a:xfrm>
              <a:off x="1643350" y="3122250"/>
              <a:ext cx="301250" cy="21750"/>
            </a:xfrm>
            <a:custGeom>
              <a:avLst/>
              <a:gdLst/>
              <a:ahLst/>
              <a:cxnLst/>
              <a:rect l="l" t="t" r="r" b="b"/>
              <a:pathLst>
                <a:path w="12050" h="870" extrusionOk="0">
                  <a:moveTo>
                    <a:pt x="393" y="0"/>
                  </a:moveTo>
                  <a:cubicBezTo>
                    <a:pt x="179" y="0"/>
                    <a:pt x="24" y="179"/>
                    <a:pt x="0" y="381"/>
                  </a:cubicBezTo>
                  <a:lnTo>
                    <a:pt x="0" y="476"/>
                  </a:lnTo>
                  <a:cubicBezTo>
                    <a:pt x="0" y="703"/>
                    <a:pt x="179" y="869"/>
                    <a:pt x="393" y="869"/>
                  </a:cubicBezTo>
                  <a:lnTo>
                    <a:pt x="11609" y="869"/>
                  </a:lnTo>
                  <a:cubicBezTo>
                    <a:pt x="11847" y="869"/>
                    <a:pt x="12050" y="667"/>
                    <a:pt x="12050" y="429"/>
                  </a:cubicBezTo>
                  <a:cubicBezTo>
                    <a:pt x="12050" y="191"/>
                    <a:pt x="11847" y="0"/>
                    <a:pt x="11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7" name="Google Shape;777;p25"/>
          <p:cNvGrpSpPr/>
          <p:nvPr/>
        </p:nvGrpSpPr>
        <p:grpSpPr>
          <a:xfrm rot="-1394490">
            <a:off x="5928375" y="6004846"/>
            <a:ext cx="1097843" cy="991564"/>
            <a:chOff x="9093600" y="2914350"/>
            <a:chExt cx="1174243" cy="1060567"/>
          </a:xfrm>
        </p:grpSpPr>
        <p:sp>
          <p:nvSpPr>
            <p:cNvPr id="778" name="Google Shape;778;p25"/>
            <p:cNvSpPr/>
            <p:nvPr/>
          </p:nvSpPr>
          <p:spPr>
            <a:xfrm>
              <a:off x="9093600" y="2914350"/>
              <a:ext cx="1174243" cy="1060567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5"/>
            <p:cNvSpPr/>
            <p:nvPr/>
          </p:nvSpPr>
          <p:spPr>
            <a:xfrm>
              <a:off x="9224806" y="3040855"/>
              <a:ext cx="916450" cy="810564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5"/>
            <p:cNvSpPr/>
            <p:nvPr/>
          </p:nvSpPr>
          <p:spPr>
            <a:xfrm>
              <a:off x="9257857" y="3037388"/>
              <a:ext cx="817370" cy="81511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5"/>
            <p:cNvSpPr/>
            <p:nvPr/>
          </p:nvSpPr>
          <p:spPr>
            <a:xfrm>
              <a:off x="9262403" y="3043397"/>
              <a:ext cx="784395" cy="572272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5"/>
            <p:cNvSpPr/>
            <p:nvPr/>
          </p:nvSpPr>
          <p:spPr>
            <a:xfrm>
              <a:off x="9467511" y="3219735"/>
              <a:ext cx="371775" cy="449796"/>
            </a:xfrm>
            <a:custGeom>
              <a:avLst/>
              <a:gdLst/>
              <a:ahLst/>
              <a:cxnLst/>
              <a:rect l="l" t="t" r="r" b="b"/>
              <a:pathLst>
                <a:path w="3740" h="4525" extrusionOk="0">
                  <a:moveTo>
                    <a:pt x="2323" y="0"/>
                  </a:moveTo>
                  <a:cubicBezTo>
                    <a:pt x="1513" y="0"/>
                    <a:pt x="810" y="548"/>
                    <a:pt x="501" y="1358"/>
                  </a:cubicBezTo>
                  <a:lnTo>
                    <a:pt x="1" y="1358"/>
                  </a:lnTo>
                  <a:lnTo>
                    <a:pt x="1" y="1977"/>
                  </a:lnTo>
                  <a:lnTo>
                    <a:pt x="346" y="1977"/>
                  </a:lnTo>
                  <a:cubicBezTo>
                    <a:pt x="334" y="2072"/>
                    <a:pt x="334" y="2179"/>
                    <a:pt x="334" y="2262"/>
                  </a:cubicBezTo>
                  <a:cubicBezTo>
                    <a:pt x="334" y="2370"/>
                    <a:pt x="334" y="2453"/>
                    <a:pt x="346" y="2548"/>
                  </a:cubicBezTo>
                  <a:lnTo>
                    <a:pt x="1" y="2548"/>
                  </a:lnTo>
                  <a:lnTo>
                    <a:pt x="1" y="3167"/>
                  </a:lnTo>
                  <a:lnTo>
                    <a:pt x="501" y="3167"/>
                  </a:lnTo>
                  <a:cubicBezTo>
                    <a:pt x="810" y="3965"/>
                    <a:pt x="1513" y="4525"/>
                    <a:pt x="2323" y="4525"/>
                  </a:cubicBezTo>
                  <a:cubicBezTo>
                    <a:pt x="2882" y="4525"/>
                    <a:pt x="3382" y="4275"/>
                    <a:pt x="3739" y="3858"/>
                  </a:cubicBezTo>
                  <a:lnTo>
                    <a:pt x="3251" y="3465"/>
                  </a:lnTo>
                  <a:cubicBezTo>
                    <a:pt x="3013" y="3739"/>
                    <a:pt x="2680" y="3906"/>
                    <a:pt x="2323" y="3906"/>
                  </a:cubicBezTo>
                  <a:cubicBezTo>
                    <a:pt x="1846" y="3906"/>
                    <a:pt x="1430" y="3620"/>
                    <a:pt x="1180" y="3167"/>
                  </a:cubicBezTo>
                  <a:lnTo>
                    <a:pt x="2204" y="3167"/>
                  </a:lnTo>
                  <a:lnTo>
                    <a:pt x="2656" y="2548"/>
                  </a:lnTo>
                  <a:lnTo>
                    <a:pt x="977" y="2548"/>
                  </a:lnTo>
                  <a:cubicBezTo>
                    <a:pt x="953" y="2453"/>
                    <a:pt x="941" y="2358"/>
                    <a:pt x="941" y="2262"/>
                  </a:cubicBezTo>
                  <a:cubicBezTo>
                    <a:pt x="941" y="2155"/>
                    <a:pt x="953" y="2072"/>
                    <a:pt x="977" y="1977"/>
                  </a:cubicBezTo>
                  <a:lnTo>
                    <a:pt x="2204" y="1977"/>
                  </a:lnTo>
                  <a:lnTo>
                    <a:pt x="2656" y="1358"/>
                  </a:lnTo>
                  <a:lnTo>
                    <a:pt x="1180" y="1358"/>
                  </a:lnTo>
                  <a:cubicBezTo>
                    <a:pt x="1430" y="929"/>
                    <a:pt x="1846" y="631"/>
                    <a:pt x="2323" y="631"/>
                  </a:cubicBezTo>
                  <a:cubicBezTo>
                    <a:pt x="2656" y="631"/>
                    <a:pt x="2954" y="762"/>
                    <a:pt x="3180" y="989"/>
                  </a:cubicBezTo>
                  <a:lnTo>
                    <a:pt x="3620" y="536"/>
                  </a:lnTo>
                  <a:cubicBezTo>
                    <a:pt x="3275" y="191"/>
                    <a:pt x="2823" y="0"/>
                    <a:pt x="2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86958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85" name="Google Shape;785;p26"/>
          <p:cNvSpPr txBox="1">
            <a:spLocks noGrp="1"/>
          </p:cNvSpPr>
          <p:nvPr>
            <p:ph type="title" idx="2"/>
          </p:nvPr>
        </p:nvSpPr>
        <p:spPr>
          <a:xfrm>
            <a:off x="2766384" y="2095733"/>
            <a:ext cx="3162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86" name="Google Shape;786;p26"/>
          <p:cNvSpPr txBox="1">
            <a:spLocks noGrp="1"/>
          </p:cNvSpPr>
          <p:nvPr>
            <p:ph type="subTitle" idx="1"/>
          </p:nvPr>
        </p:nvSpPr>
        <p:spPr>
          <a:xfrm>
            <a:off x="2766384" y="2668085"/>
            <a:ext cx="3162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7" name="Google Shape;787;p26"/>
          <p:cNvSpPr txBox="1">
            <a:spLocks noGrp="1"/>
          </p:cNvSpPr>
          <p:nvPr>
            <p:ph type="title" idx="3"/>
          </p:nvPr>
        </p:nvSpPr>
        <p:spPr>
          <a:xfrm>
            <a:off x="7800303" y="2095733"/>
            <a:ext cx="3162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88" name="Google Shape;788;p26"/>
          <p:cNvSpPr txBox="1">
            <a:spLocks noGrp="1"/>
          </p:cNvSpPr>
          <p:nvPr>
            <p:ph type="subTitle" idx="4"/>
          </p:nvPr>
        </p:nvSpPr>
        <p:spPr>
          <a:xfrm>
            <a:off x="7800296" y="2668085"/>
            <a:ext cx="3162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9" name="Google Shape;789;p26"/>
          <p:cNvSpPr txBox="1">
            <a:spLocks noGrp="1"/>
          </p:cNvSpPr>
          <p:nvPr>
            <p:ph type="title" idx="5"/>
          </p:nvPr>
        </p:nvSpPr>
        <p:spPr>
          <a:xfrm>
            <a:off x="2766384" y="4006876"/>
            <a:ext cx="3162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90" name="Google Shape;790;p26"/>
          <p:cNvSpPr txBox="1">
            <a:spLocks noGrp="1"/>
          </p:cNvSpPr>
          <p:nvPr>
            <p:ph type="subTitle" idx="6"/>
          </p:nvPr>
        </p:nvSpPr>
        <p:spPr>
          <a:xfrm>
            <a:off x="2766384" y="4579235"/>
            <a:ext cx="3162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1" name="Google Shape;791;p26"/>
          <p:cNvSpPr txBox="1">
            <a:spLocks noGrp="1"/>
          </p:cNvSpPr>
          <p:nvPr>
            <p:ph type="title" idx="7"/>
          </p:nvPr>
        </p:nvSpPr>
        <p:spPr>
          <a:xfrm>
            <a:off x="7800303" y="4006881"/>
            <a:ext cx="3162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92" name="Google Shape;792;p26"/>
          <p:cNvSpPr txBox="1">
            <a:spLocks noGrp="1"/>
          </p:cNvSpPr>
          <p:nvPr>
            <p:ph type="subTitle" idx="8"/>
          </p:nvPr>
        </p:nvSpPr>
        <p:spPr>
          <a:xfrm>
            <a:off x="7800296" y="4579235"/>
            <a:ext cx="3162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3" name="Google Shape;793;p26"/>
          <p:cNvSpPr txBox="1">
            <a:spLocks noGrp="1"/>
          </p:cNvSpPr>
          <p:nvPr>
            <p:ph type="title" idx="9" hasCustomPrompt="1"/>
          </p:nvPr>
        </p:nvSpPr>
        <p:spPr>
          <a:xfrm>
            <a:off x="1229684" y="2457600"/>
            <a:ext cx="1380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94" name="Google Shape;794;p26"/>
          <p:cNvSpPr txBox="1">
            <a:spLocks noGrp="1"/>
          </p:cNvSpPr>
          <p:nvPr>
            <p:ph type="title" idx="13" hasCustomPrompt="1"/>
          </p:nvPr>
        </p:nvSpPr>
        <p:spPr>
          <a:xfrm>
            <a:off x="6263651" y="2457600"/>
            <a:ext cx="1380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95" name="Google Shape;795;p26"/>
          <p:cNvSpPr txBox="1">
            <a:spLocks noGrp="1"/>
          </p:cNvSpPr>
          <p:nvPr>
            <p:ph type="title" idx="14" hasCustomPrompt="1"/>
          </p:nvPr>
        </p:nvSpPr>
        <p:spPr>
          <a:xfrm>
            <a:off x="1229684" y="4368800"/>
            <a:ext cx="1380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96" name="Google Shape;796;p26"/>
          <p:cNvSpPr txBox="1">
            <a:spLocks noGrp="1"/>
          </p:cNvSpPr>
          <p:nvPr>
            <p:ph type="title" idx="15" hasCustomPrompt="1"/>
          </p:nvPr>
        </p:nvSpPr>
        <p:spPr>
          <a:xfrm>
            <a:off x="6263651" y="4368800"/>
            <a:ext cx="1380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grpSp>
        <p:nvGrpSpPr>
          <p:cNvPr id="797" name="Google Shape;797;p26"/>
          <p:cNvGrpSpPr/>
          <p:nvPr/>
        </p:nvGrpSpPr>
        <p:grpSpPr>
          <a:xfrm rot="-955918">
            <a:off x="-462201" y="5664139"/>
            <a:ext cx="2202791" cy="1989543"/>
            <a:chOff x="9093600" y="2914350"/>
            <a:chExt cx="1174243" cy="1060567"/>
          </a:xfrm>
        </p:grpSpPr>
        <p:sp>
          <p:nvSpPr>
            <p:cNvPr id="798" name="Google Shape;798;p26"/>
            <p:cNvSpPr/>
            <p:nvPr/>
          </p:nvSpPr>
          <p:spPr>
            <a:xfrm>
              <a:off x="9093600" y="2914350"/>
              <a:ext cx="1174243" cy="1060567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6"/>
            <p:cNvSpPr/>
            <p:nvPr/>
          </p:nvSpPr>
          <p:spPr>
            <a:xfrm>
              <a:off x="9224806" y="3040855"/>
              <a:ext cx="916450" cy="810564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6"/>
            <p:cNvSpPr/>
            <p:nvPr/>
          </p:nvSpPr>
          <p:spPr>
            <a:xfrm>
              <a:off x="9257857" y="3037388"/>
              <a:ext cx="817370" cy="81511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6"/>
            <p:cNvSpPr/>
            <p:nvPr/>
          </p:nvSpPr>
          <p:spPr>
            <a:xfrm>
              <a:off x="9262403" y="3043397"/>
              <a:ext cx="784395" cy="572272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6"/>
            <p:cNvSpPr/>
            <p:nvPr/>
          </p:nvSpPr>
          <p:spPr>
            <a:xfrm>
              <a:off x="9467511" y="3219735"/>
              <a:ext cx="371775" cy="449796"/>
            </a:xfrm>
            <a:custGeom>
              <a:avLst/>
              <a:gdLst/>
              <a:ahLst/>
              <a:cxnLst/>
              <a:rect l="l" t="t" r="r" b="b"/>
              <a:pathLst>
                <a:path w="3740" h="4525" extrusionOk="0">
                  <a:moveTo>
                    <a:pt x="2323" y="0"/>
                  </a:moveTo>
                  <a:cubicBezTo>
                    <a:pt x="1513" y="0"/>
                    <a:pt x="810" y="548"/>
                    <a:pt x="501" y="1358"/>
                  </a:cubicBezTo>
                  <a:lnTo>
                    <a:pt x="1" y="1358"/>
                  </a:lnTo>
                  <a:lnTo>
                    <a:pt x="1" y="1977"/>
                  </a:lnTo>
                  <a:lnTo>
                    <a:pt x="346" y="1977"/>
                  </a:lnTo>
                  <a:cubicBezTo>
                    <a:pt x="334" y="2072"/>
                    <a:pt x="334" y="2179"/>
                    <a:pt x="334" y="2262"/>
                  </a:cubicBezTo>
                  <a:cubicBezTo>
                    <a:pt x="334" y="2370"/>
                    <a:pt x="334" y="2453"/>
                    <a:pt x="346" y="2548"/>
                  </a:cubicBezTo>
                  <a:lnTo>
                    <a:pt x="1" y="2548"/>
                  </a:lnTo>
                  <a:lnTo>
                    <a:pt x="1" y="3167"/>
                  </a:lnTo>
                  <a:lnTo>
                    <a:pt x="501" y="3167"/>
                  </a:lnTo>
                  <a:cubicBezTo>
                    <a:pt x="810" y="3965"/>
                    <a:pt x="1513" y="4525"/>
                    <a:pt x="2323" y="4525"/>
                  </a:cubicBezTo>
                  <a:cubicBezTo>
                    <a:pt x="2882" y="4525"/>
                    <a:pt x="3382" y="4275"/>
                    <a:pt x="3739" y="3858"/>
                  </a:cubicBezTo>
                  <a:lnTo>
                    <a:pt x="3251" y="3465"/>
                  </a:lnTo>
                  <a:cubicBezTo>
                    <a:pt x="3013" y="3739"/>
                    <a:pt x="2680" y="3906"/>
                    <a:pt x="2323" y="3906"/>
                  </a:cubicBezTo>
                  <a:cubicBezTo>
                    <a:pt x="1846" y="3906"/>
                    <a:pt x="1430" y="3620"/>
                    <a:pt x="1180" y="3167"/>
                  </a:cubicBezTo>
                  <a:lnTo>
                    <a:pt x="2204" y="3167"/>
                  </a:lnTo>
                  <a:lnTo>
                    <a:pt x="2656" y="2548"/>
                  </a:lnTo>
                  <a:lnTo>
                    <a:pt x="977" y="2548"/>
                  </a:lnTo>
                  <a:cubicBezTo>
                    <a:pt x="953" y="2453"/>
                    <a:pt x="941" y="2358"/>
                    <a:pt x="941" y="2262"/>
                  </a:cubicBezTo>
                  <a:cubicBezTo>
                    <a:pt x="941" y="2155"/>
                    <a:pt x="953" y="2072"/>
                    <a:pt x="977" y="1977"/>
                  </a:cubicBezTo>
                  <a:lnTo>
                    <a:pt x="2204" y="1977"/>
                  </a:lnTo>
                  <a:lnTo>
                    <a:pt x="2656" y="1358"/>
                  </a:lnTo>
                  <a:lnTo>
                    <a:pt x="1180" y="1358"/>
                  </a:lnTo>
                  <a:cubicBezTo>
                    <a:pt x="1430" y="929"/>
                    <a:pt x="1846" y="631"/>
                    <a:pt x="2323" y="631"/>
                  </a:cubicBezTo>
                  <a:cubicBezTo>
                    <a:pt x="2656" y="631"/>
                    <a:pt x="2954" y="762"/>
                    <a:pt x="3180" y="989"/>
                  </a:cubicBezTo>
                  <a:lnTo>
                    <a:pt x="3620" y="536"/>
                  </a:lnTo>
                  <a:cubicBezTo>
                    <a:pt x="3275" y="191"/>
                    <a:pt x="2823" y="0"/>
                    <a:pt x="2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3" name="Google Shape;803;p26"/>
          <p:cNvGrpSpPr/>
          <p:nvPr/>
        </p:nvGrpSpPr>
        <p:grpSpPr>
          <a:xfrm rot="1303950">
            <a:off x="11232566" y="503161"/>
            <a:ext cx="1402129" cy="1266393"/>
            <a:chOff x="9093600" y="2914350"/>
            <a:chExt cx="1174243" cy="1060567"/>
          </a:xfrm>
        </p:grpSpPr>
        <p:sp>
          <p:nvSpPr>
            <p:cNvPr id="804" name="Google Shape;804;p26"/>
            <p:cNvSpPr/>
            <p:nvPr/>
          </p:nvSpPr>
          <p:spPr>
            <a:xfrm>
              <a:off x="9093600" y="2914350"/>
              <a:ext cx="1174243" cy="1060567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6"/>
            <p:cNvSpPr/>
            <p:nvPr/>
          </p:nvSpPr>
          <p:spPr>
            <a:xfrm>
              <a:off x="9224806" y="3040855"/>
              <a:ext cx="916450" cy="810564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6"/>
            <p:cNvSpPr/>
            <p:nvPr/>
          </p:nvSpPr>
          <p:spPr>
            <a:xfrm>
              <a:off x="9257857" y="3037388"/>
              <a:ext cx="817370" cy="81511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6"/>
            <p:cNvSpPr/>
            <p:nvPr/>
          </p:nvSpPr>
          <p:spPr>
            <a:xfrm>
              <a:off x="9262403" y="3043397"/>
              <a:ext cx="784395" cy="572272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6"/>
            <p:cNvSpPr/>
            <p:nvPr/>
          </p:nvSpPr>
          <p:spPr>
            <a:xfrm>
              <a:off x="9467511" y="3219735"/>
              <a:ext cx="371775" cy="449796"/>
            </a:xfrm>
            <a:custGeom>
              <a:avLst/>
              <a:gdLst/>
              <a:ahLst/>
              <a:cxnLst/>
              <a:rect l="l" t="t" r="r" b="b"/>
              <a:pathLst>
                <a:path w="3740" h="4525" extrusionOk="0">
                  <a:moveTo>
                    <a:pt x="2323" y="0"/>
                  </a:moveTo>
                  <a:cubicBezTo>
                    <a:pt x="1513" y="0"/>
                    <a:pt x="810" y="548"/>
                    <a:pt x="501" y="1358"/>
                  </a:cubicBezTo>
                  <a:lnTo>
                    <a:pt x="1" y="1358"/>
                  </a:lnTo>
                  <a:lnTo>
                    <a:pt x="1" y="1977"/>
                  </a:lnTo>
                  <a:lnTo>
                    <a:pt x="346" y="1977"/>
                  </a:lnTo>
                  <a:cubicBezTo>
                    <a:pt x="334" y="2072"/>
                    <a:pt x="334" y="2179"/>
                    <a:pt x="334" y="2262"/>
                  </a:cubicBezTo>
                  <a:cubicBezTo>
                    <a:pt x="334" y="2370"/>
                    <a:pt x="334" y="2453"/>
                    <a:pt x="346" y="2548"/>
                  </a:cubicBezTo>
                  <a:lnTo>
                    <a:pt x="1" y="2548"/>
                  </a:lnTo>
                  <a:lnTo>
                    <a:pt x="1" y="3167"/>
                  </a:lnTo>
                  <a:lnTo>
                    <a:pt x="501" y="3167"/>
                  </a:lnTo>
                  <a:cubicBezTo>
                    <a:pt x="810" y="3965"/>
                    <a:pt x="1513" y="4525"/>
                    <a:pt x="2323" y="4525"/>
                  </a:cubicBezTo>
                  <a:cubicBezTo>
                    <a:pt x="2882" y="4525"/>
                    <a:pt x="3382" y="4275"/>
                    <a:pt x="3739" y="3858"/>
                  </a:cubicBezTo>
                  <a:lnTo>
                    <a:pt x="3251" y="3465"/>
                  </a:lnTo>
                  <a:cubicBezTo>
                    <a:pt x="3013" y="3739"/>
                    <a:pt x="2680" y="3906"/>
                    <a:pt x="2323" y="3906"/>
                  </a:cubicBezTo>
                  <a:cubicBezTo>
                    <a:pt x="1846" y="3906"/>
                    <a:pt x="1430" y="3620"/>
                    <a:pt x="1180" y="3167"/>
                  </a:cubicBezTo>
                  <a:lnTo>
                    <a:pt x="2204" y="3167"/>
                  </a:lnTo>
                  <a:lnTo>
                    <a:pt x="2656" y="2548"/>
                  </a:lnTo>
                  <a:lnTo>
                    <a:pt x="977" y="2548"/>
                  </a:lnTo>
                  <a:cubicBezTo>
                    <a:pt x="953" y="2453"/>
                    <a:pt x="941" y="2358"/>
                    <a:pt x="941" y="2262"/>
                  </a:cubicBezTo>
                  <a:cubicBezTo>
                    <a:pt x="941" y="2155"/>
                    <a:pt x="953" y="2072"/>
                    <a:pt x="977" y="1977"/>
                  </a:cubicBezTo>
                  <a:lnTo>
                    <a:pt x="2204" y="1977"/>
                  </a:lnTo>
                  <a:lnTo>
                    <a:pt x="2656" y="1358"/>
                  </a:lnTo>
                  <a:lnTo>
                    <a:pt x="1180" y="1358"/>
                  </a:lnTo>
                  <a:cubicBezTo>
                    <a:pt x="1430" y="929"/>
                    <a:pt x="1846" y="631"/>
                    <a:pt x="2323" y="631"/>
                  </a:cubicBezTo>
                  <a:cubicBezTo>
                    <a:pt x="2656" y="631"/>
                    <a:pt x="2954" y="762"/>
                    <a:pt x="3180" y="989"/>
                  </a:cubicBezTo>
                  <a:lnTo>
                    <a:pt x="3620" y="536"/>
                  </a:lnTo>
                  <a:cubicBezTo>
                    <a:pt x="3275" y="191"/>
                    <a:pt x="2823" y="0"/>
                    <a:pt x="2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9" name="Google Shape;809;p26"/>
          <p:cNvSpPr/>
          <p:nvPr/>
        </p:nvSpPr>
        <p:spPr>
          <a:xfrm>
            <a:off x="-609024" y="5277534"/>
            <a:ext cx="1302488" cy="1298879"/>
          </a:xfrm>
          <a:custGeom>
            <a:avLst/>
            <a:gdLst/>
            <a:ahLst/>
            <a:cxnLst/>
            <a:rect l="l" t="t" r="r" b="b"/>
            <a:pathLst>
              <a:path w="8526" h="8502" extrusionOk="0">
                <a:moveTo>
                  <a:pt x="4313" y="2678"/>
                </a:moveTo>
                <a:cubicBezTo>
                  <a:pt x="4693" y="2678"/>
                  <a:pt x="5074" y="2818"/>
                  <a:pt x="5370" y="3108"/>
                </a:cubicBezTo>
                <a:cubicBezTo>
                  <a:pt x="5966" y="3691"/>
                  <a:pt x="5989" y="4656"/>
                  <a:pt x="5406" y="5263"/>
                </a:cubicBezTo>
                <a:cubicBezTo>
                  <a:pt x="5107" y="5568"/>
                  <a:pt x="4708" y="5723"/>
                  <a:pt x="4308" y="5723"/>
                </a:cubicBezTo>
                <a:cubicBezTo>
                  <a:pt x="3928" y="5723"/>
                  <a:pt x="3547" y="5583"/>
                  <a:pt x="3251" y="5299"/>
                </a:cubicBezTo>
                <a:cubicBezTo>
                  <a:pt x="2656" y="4715"/>
                  <a:pt x="2632" y="3751"/>
                  <a:pt x="3215" y="3132"/>
                </a:cubicBezTo>
                <a:cubicBezTo>
                  <a:pt x="3514" y="2833"/>
                  <a:pt x="3913" y="2678"/>
                  <a:pt x="4313" y="2678"/>
                </a:cubicBezTo>
                <a:close/>
                <a:moveTo>
                  <a:pt x="4918" y="0"/>
                </a:moveTo>
                <a:lnTo>
                  <a:pt x="3489" y="24"/>
                </a:lnTo>
                <a:lnTo>
                  <a:pt x="3310" y="881"/>
                </a:lnTo>
                <a:cubicBezTo>
                  <a:pt x="3013" y="965"/>
                  <a:pt x="2727" y="1084"/>
                  <a:pt x="2453" y="1251"/>
                </a:cubicBezTo>
                <a:lnTo>
                  <a:pt x="1703" y="798"/>
                </a:lnTo>
                <a:lnTo>
                  <a:pt x="703" y="1834"/>
                </a:lnTo>
                <a:lnTo>
                  <a:pt x="1179" y="2548"/>
                </a:lnTo>
                <a:cubicBezTo>
                  <a:pt x="1024" y="2810"/>
                  <a:pt x="905" y="3108"/>
                  <a:pt x="834" y="3406"/>
                </a:cubicBezTo>
                <a:lnTo>
                  <a:pt x="0" y="3620"/>
                </a:lnTo>
                <a:lnTo>
                  <a:pt x="36" y="5049"/>
                </a:lnTo>
                <a:lnTo>
                  <a:pt x="882" y="5215"/>
                </a:lnTo>
                <a:cubicBezTo>
                  <a:pt x="965" y="5513"/>
                  <a:pt x="1084" y="5799"/>
                  <a:pt x="1251" y="6073"/>
                </a:cubicBezTo>
                <a:lnTo>
                  <a:pt x="810" y="6799"/>
                </a:lnTo>
                <a:lnTo>
                  <a:pt x="1834" y="7799"/>
                </a:lnTo>
                <a:lnTo>
                  <a:pt x="2560" y="7323"/>
                </a:lnTo>
                <a:cubicBezTo>
                  <a:pt x="2834" y="7466"/>
                  <a:pt x="3132" y="7585"/>
                  <a:pt x="3429" y="7668"/>
                </a:cubicBezTo>
                <a:lnTo>
                  <a:pt x="3632" y="8501"/>
                </a:lnTo>
                <a:lnTo>
                  <a:pt x="5061" y="8466"/>
                </a:lnTo>
                <a:lnTo>
                  <a:pt x="5275" y="7620"/>
                </a:lnTo>
                <a:cubicBezTo>
                  <a:pt x="5573" y="7525"/>
                  <a:pt x="5846" y="7406"/>
                  <a:pt x="6120" y="7239"/>
                </a:cubicBezTo>
                <a:lnTo>
                  <a:pt x="6847" y="7692"/>
                </a:lnTo>
                <a:lnTo>
                  <a:pt x="7835" y="6668"/>
                </a:lnTo>
                <a:lnTo>
                  <a:pt x="7359" y="5930"/>
                </a:lnTo>
                <a:cubicBezTo>
                  <a:pt x="7501" y="5668"/>
                  <a:pt x="7620" y="5370"/>
                  <a:pt x="7692" y="5072"/>
                </a:cubicBezTo>
                <a:lnTo>
                  <a:pt x="8525" y="4858"/>
                </a:lnTo>
                <a:lnTo>
                  <a:pt x="8502" y="3429"/>
                </a:lnTo>
                <a:lnTo>
                  <a:pt x="7656" y="3251"/>
                </a:lnTo>
                <a:cubicBezTo>
                  <a:pt x="7561" y="2953"/>
                  <a:pt x="7442" y="2679"/>
                  <a:pt x="7275" y="2405"/>
                </a:cubicBezTo>
                <a:lnTo>
                  <a:pt x="7728" y="1679"/>
                </a:lnTo>
                <a:lnTo>
                  <a:pt x="6704" y="691"/>
                </a:lnTo>
                <a:lnTo>
                  <a:pt x="5989" y="1167"/>
                </a:lnTo>
                <a:cubicBezTo>
                  <a:pt x="5715" y="1024"/>
                  <a:pt x="5418" y="905"/>
                  <a:pt x="5120" y="834"/>
                </a:cubicBezTo>
                <a:lnTo>
                  <a:pt x="491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0" name="Google Shape;810;p26"/>
          <p:cNvSpPr/>
          <p:nvPr/>
        </p:nvSpPr>
        <p:spPr>
          <a:xfrm>
            <a:off x="10183164" y="-528559"/>
            <a:ext cx="1521209" cy="1516955"/>
          </a:xfrm>
          <a:custGeom>
            <a:avLst/>
            <a:gdLst/>
            <a:ahLst/>
            <a:cxnLst/>
            <a:rect l="l" t="t" r="r" b="b"/>
            <a:pathLst>
              <a:path w="8526" h="8502" extrusionOk="0">
                <a:moveTo>
                  <a:pt x="4313" y="2678"/>
                </a:moveTo>
                <a:cubicBezTo>
                  <a:pt x="4693" y="2678"/>
                  <a:pt x="5074" y="2818"/>
                  <a:pt x="5370" y="3108"/>
                </a:cubicBezTo>
                <a:cubicBezTo>
                  <a:pt x="5966" y="3691"/>
                  <a:pt x="5989" y="4656"/>
                  <a:pt x="5406" y="5263"/>
                </a:cubicBezTo>
                <a:cubicBezTo>
                  <a:pt x="5107" y="5568"/>
                  <a:pt x="4708" y="5723"/>
                  <a:pt x="4308" y="5723"/>
                </a:cubicBezTo>
                <a:cubicBezTo>
                  <a:pt x="3928" y="5723"/>
                  <a:pt x="3547" y="5583"/>
                  <a:pt x="3251" y="5299"/>
                </a:cubicBezTo>
                <a:cubicBezTo>
                  <a:pt x="2656" y="4715"/>
                  <a:pt x="2632" y="3751"/>
                  <a:pt x="3215" y="3132"/>
                </a:cubicBezTo>
                <a:cubicBezTo>
                  <a:pt x="3514" y="2833"/>
                  <a:pt x="3913" y="2678"/>
                  <a:pt x="4313" y="2678"/>
                </a:cubicBezTo>
                <a:close/>
                <a:moveTo>
                  <a:pt x="4918" y="0"/>
                </a:moveTo>
                <a:lnTo>
                  <a:pt x="3489" y="24"/>
                </a:lnTo>
                <a:lnTo>
                  <a:pt x="3310" y="881"/>
                </a:lnTo>
                <a:cubicBezTo>
                  <a:pt x="3013" y="965"/>
                  <a:pt x="2727" y="1084"/>
                  <a:pt x="2453" y="1251"/>
                </a:cubicBezTo>
                <a:lnTo>
                  <a:pt x="1703" y="798"/>
                </a:lnTo>
                <a:lnTo>
                  <a:pt x="703" y="1834"/>
                </a:lnTo>
                <a:lnTo>
                  <a:pt x="1179" y="2548"/>
                </a:lnTo>
                <a:cubicBezTo>
                  <a:pt x="1024" y="2810"/>
                  <a:pt x="905" y="3108"/>
                  <a:pt x="834" y="3406"/>
                </a:cubicBezTo>
                <a:lnTo>
                  <a:pt x="0" y="3620"/>
                </a:lnTo>
                <a:lnTo>
                  <a:pt x="36" y="5049"/>
                </a:lnTo>
                <a:lnTo>
                  <a:pt x="882" y="5215"/>
                </a:lnTo>
                <a:cubicBezTo>
                  <a:pt x="965" y="5513"/>
                  <a:pt x="1084" y="5799"/>
                  <a:pt x="1251" y="6073"/>
                </a:cubicBezTo>
                <a:lnTo>
                  <a:pt x="810" y="6799"/>
                </a:lnTo>
                <a:lnTo>
                  <a:pt x="1834" y="7799"/>
                </a:lnTo>
                <a:lnTo>
                  <a:pt x="2560" y="7323"/>
                </a:lnTo>
                <a:cubicBezTo>
                  <a:pt x="2834" y="7466"/>
                  <a:pt x="3132" y="7585"/>
                  <a:pt x="3429" y="7668"/>
                </a:cubicBezTo>
                <a:lnTo>
                  <a:pt x="3632" y="8501"/>
                </a:lnTo>
                <a:lnTo>
                  <a:pt x="5061" y="8466"/>
                </a:lnTo>
                <a:lnTo>
                  <a:pt x="5275" y="7620"/>
                </a:lnTo>
                <a:cubicBezTo>
                  <a:pt x="5573" y="7525"/>
                  <a:pt x="5846" y="7406"/>
                  <a:pt x="6120" y="7239"/>
                </a:cubicBezTo>
                <a:lnTo>
                  <a:pt x="6847" y="7692"/>
                </a:lnTo>
                <a:lnTo>
                  <a:pt x="7835" y="6668"/>
                </a:lnTo>
                <a:lnTo>
                  <a:pt x="7359" y="5930"/>
                </a:lnTo>
                <a:cubicBezTo>
                  <a:pt x="7501" y="5668"/>
                  <a:pt x="7620" y="5370"/>
                  <a:pt x="7692" y="5072"/>
                </a:cubicBezTo>
                <a:lnTo>
                  <a:pt x="8525" y="4858"/>
                </a:lnTo>
                <a:lnTo>
                  <a:pt x="8502" y="3429"/>
                </a:lnTo>
                <a:lnTo>
                  <a:pt x="7656" y="3251"/>
                </a:lnTo>
                <a:cubicBezTo>
                  <a:pt x="7561" y="2953"/>
                  <a:pt x="7442" y="2679"/>
                  <a:pt x="7275" y="2405"/>
                </a:cubicBezTo>
                <a:lnTo>
                  <a:pt x="7728" y="1679"/>
                </a:lnTo>
                <a:lnTo>
                  <a:pt x="6704" y="691"/>
                </a:lnTo>
                <a:lnTo>
                  <a:pt x="5989" y="1167"/>
                </a:lnTo>
                <a:cubicBezTo>
                  <a:pt x="5715" y="1024"/>
                  <a:pt x="5418" y="905"/>
                  <a:pt x="5120" y="834"/>
                </a:cubicBezTo>
                <a:lnTo>
                  <a:pt x="49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94887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27"/>
          <p:cNvSpPr txBox="1">
            <a:spLocks noGrp="1"/>
          </p:cNvSpPr>
          <p:nvPr>
            <p:ph type="title" idx="2"/>
          </p:nvPr>
        </p:nvSpPr>
        <p:spPr>
          <a:xfrm>
            <a:off x="1639333" y="2313800"/>
            <a:ext cx="267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14" name="Google Shape;814;p27"/>
          <p:cNvSpPr txBox="1">
            <a:spLocks noGrp="1"/>
          </p:cNvSpPr>
          <p:nvPr>
            <p:ph type="subTitle" idx="1"/>
          </p:nvPr>
        </p:nvSpPr>
        <p:spPr>
          <a:xfrm>
            <a:off x="1639333" y="2879500"/>
            <a:ext cx="26724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5" name="Google Shape;815;p27"/>
          <p:cNvSpPr txBox="1">
            <a:spLocks noGrp="1"/>
          </p:cNvSpPr>
          <p:nvPr>
            <p:ph type="title" idx="3"/>
          </p:nvPr>
        </p:nvSpPr>
        <p:spPr>
          <a:xfrm>
            <a:off x="4759803" y="2313800"/>
            <a:ext cx="267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16" name="Google Shape;816;p27"/>
          <p:cNvSpPr txBox="1">
            <a:spLocks noGrp="1"/>
          </p:cNvSpPr>
          <p:nvPr>
            <p:ph type="subTitle" idx="4"/>
          </p:nvPr>
        </p:nvSpPr>
        <p:spPr>
          <a:xfrm>
            <a:off x="4759800" y="2879500"/>
            <a:ext cx="26724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7" name="Google Shape;817;p27"/>
          <p:cNvSpPr txBox="1">
            <a:spLocks noGrp="1"/>
          </p:cNvSpPr>
          <p:nvPr>
            <p:ph type="title" idx="5"/>
          </p:nvPr>
        </p:nvSpPr>
        <p:spPr>
          <a:xfrm>
            <a:off x="1639333" y="4634167"/>
            <a:ext cx="267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18" name="Google Shape;818;p27"/>
          <p:cNvSpPr txBox="1">
            <a:spLocks noGrp="1"/>
          </p:cNvSpPr>
          <p:nvPr>
            <p:ph type="subTitle" idx="6"/>
          </p:nvPr>
        </p:nvSpPr>
        <p:spPr>
          <a:xfrm>
            <a:off x="1639333" y="5199867"/>
            <a:ext cx="26724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9" name="Google Shape;819;p27"/>
          <p:cNvSpPr txBox="1">
            <a:spLocks noGrp="1"/>
          </p:cNvSpPr>
          <p:nvPr>
            <p:ph type="title" idx="7"/>
          </p:nvPr>
        </p:nvSpPr>
        <p:spPr>
          <a:xfrm>
            <a:off x="4759803" y="4634167"/>
            <a:ext cx="267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20" name="Google Shape;820;p27"/>
          <p:cNvSpPr txBox="1">
            <a:spLocks noGrp="1"/>
          </p:cNvSpPr>
          <p:nvPr>
            <p:ph type="subTitle" idx="8"/>
          </p:nvPr>
        </p:nvSpPr>
        <p:spPr>
          <a:xfrm>
            <a:off x="4759800" y="5199867"/>
            <a:ext cx="26724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27"/>
          <p:cNvSpPr txBox="1">
            <a:spLocks noGrp="1"/>
          </p:cNvSpPr>
          <p:nvPr>
            <p:ph type="title" idx="9"/>
          </p:nvPr>
        </p:nvSpPr>
        <p:spPr>
          <a:xfrm>
            <a:off x="7880276" y="2313800"/>
            <a:ext cx="267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22" name="Google Shape;822;p27"/>
          <p:cNvSpPr txBox="1">
            <a:spLocks noGrp="1"/>
          </p:cNvSpPr>
          <p:nvPr>
            <p:ph type="subTitle" idx="13"/>
          </p:nvPr>
        </p:nvSpPr>
        <p:spPr>
          <a:xfrm>
            <a:off x="7880267" y="2879500"/>
            <a:ext cx="26724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3" name="Google Shape;823;p27"/>
          <p:cNvSpPr txBox="1">
            <a:spLocks noGrp="1"/>
          </p:cNvSpPr>
          <p:nvPr>
            <p:ph type="title" idx="14"/>
          </p:nvPr>
        </p:nvSpPr>
        <p:spPr>
          <a:xfrm>
            <a:off x="7880276" y="4634167"/>
            <a:ext cx="267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24" name="Google Shape;824;p27"/>
          <p:cNvSpPr txBox="1">
            <a:spLocks noGrp="1"/>
          </p:cNvSpPr>
          <p:nvPr>
            <p:ph type="subTitle" idx="15"/>
          </p:nvPr>
        </p:nvSpPr>
        <p:spPr>
          <a:xfrm>
            <a:off x="7880267" y="5199867"/>
            <a:ext cx="26724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25" name="Google Shape;825;p27"/>
          <p:cNvGrpSpPr/>
          <p:nvPr/>
        </p:nvGrpSpPr>
        <p:grpSpPr>
          <a:xfrm rot="629949">
            <a:off x="-1731111" y="3561593"/>
            <a:ext cx="2390676" cy="2123169"/>
            <a:chOff x="1562675" y="2904350"/>
            <a:chExt cx="867100" cy="770075"/>
          </a:xfrm>
        </p:grpSpPr>
        <p:sp>
          <p:nvSpPr>
            <p:cNvPr id="826" name="Google Shape;826;p27"/>
            <p:cNvSpPr/>
            <p:nvPr/>
          </p:nvSpPr>
          <p:spPr>
            <a:xfrm>
              <a:off x="1562675" y="2904350"/>
              <a:ext cx="867100" cy="770075"/>
            </a:xfrm>
            <a:custGeom>
              <a:avLst/>
              <a:gdLst/>
              <a:ahLst/>
              <a:cxnLst/>
              <a:rect l="l" t="t" r="r" b="b"/>
              <a:pathLst>
                <a:path w="34684" h="30803" extrusionOk="0">
                  <a:moveTo>
                    <a:pt x="1644" y="1"/>
                  </a:moveTo>
                  <a:cubicBezTo>
                    <a:pt x="727" y="1"/>
                    <a:pt x="1" y="727"/>
                    <a:pt x="1" y="1632"/>
                  </a:cubicBezTo>
                  <a:lnTo>
                    <a:pt x="1" y="29171"/>
                  </a:lnTo>
                  <a:cubicBezTo>
                    <a:pt x="1" y="30076"/>
                    <a:pt x="727" y="30802"/>
                    <a:pt x="1644" y="30802"/>
                  </a:cubicBezTo>
                  <a:lnTo>
                    <a:pt x="33041" y="30802"/>
                  </a:lnTo>
                  <a:cubicBezTo>
                    <a:pt x="33946" y="30802"/>
                    <a:pt x="34684" y="30076"/>
                    <a:pt x="34684" y="29171"/>
                  </a:cubicBezTo>
                  <a:lnTo>
                    <a:pt x="34684" y="1632"/>
                  </a:lnTo>
                  <a:cubicBezTo>
                    <a:pt x="34684" y="727"/>
                    <a:pt x="33946" y="1"/>
                    <a:pt x="33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1657625" y="3361850"/>
              <a:ext cx="52125" cy="219700"/>
            </a:xfrm>
            <a:custGeom>
              <a:avLst/>
              <a:gdLst/>
              <a:ahLst/>
              <a:cxnLst/>
              <a:rect l="l" t="t" r="r" b="b"/>
              <a:pathLst>
                <a:path w="2085" h="8788" extrusionOk="0">
                  <a:moveTo>
                    <a:pt x="1" y="1"/>
                  </a:moveTo>
                  <a:lnTo>
                    <a:pt x="1" y="8787"/>
                  </a:lnTo>
                  <a:lnTo>
                    <a:pt x="2085" y="8787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1761825" y="3291300"/>
              <a:ext cx="52100" cy="290250"/>
            </a:xfrm>
            <a:custGeom>
              <a:avLst/>
              <a:gdLst/>
              <a:ahLst/>
              <a:cxnLst/>
              <a:rect l="l" t="t" r="r" b="b"/>
              <a:pathLst>
                <a:path w="2084" h="11610" extrusionOk="0">
                  <a:moveTo>
                    <a:pt x="0" y="1"/>
                  </a:moveTo>
                  <a:lnTo>
                    <a:pt x="0" y="11609"/>
                  </a:lnTo>
                  <a:lnTo>
                    <a:pt x="2084" y="11609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1866000" y="3242800"/>
              <a:ext cx="52100" cy="338750"/>
            </a:xfrm>
            <a:custGeom>
              <a:avLst/>
              <a:gdLst/>
              <a:ahLst/>
              <a:cxnLst/>
              <a:rect l="l" t="t" r="r" b="b"/>
              <a:pathLst>
                <a:path w="2084" h="13550" extrusionOk="0">
                  <a:moveTo>
                    <a:pt x="0" y="0"/>
                  </a:moveTo>
                  <a:lnTo>
                    <a:pt x="0" y="13549"/>
                  </a:lnTo>
                  <a:lnTo>
                    <a:pt x="2084" y="1354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1970175" y="3428825"/>
              <a:ext cx="52125" cy="152725"/>
            </a:xfrm>
            <a:custGeom>
              <a:avLst/>
              <a:gdLst/>
              <a:ahLst/>
              <a:cxnLst/>
              <a:rect l="l" t="t" r="r" b="b"/>
              <a:pathLst>
                <a:path w="2085" h="6109" extrusionOk="0">
                  <a:moveTo>
                    <a:pt x="0" y="1"/>
                  </a:moveTo>
                  <a:lnTo>
                    <a:pt x="0" y="6108"/>
                  </a:lnTo>
                  <a:lnTo>
                    <a:pt x="2084" y="6108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2074350" y="3328525"/>
              <a:ext cx="52125" cy="253025"/>
            </a:xfrm>
            <a:custGeom>
              <a:avLst/>
              <a:gdLst/>
              <a:ahLst/>
              <a:cxnLst/>
              <a:rect l="l" t="t" r="r" b="b"/>
              <a:pathLst>
                <a:path w="2085" h="10121" extrusionOk="0">
                  <a:moveTo>
                    <a:pt x="1" y="0"/>
                  </a:moveTo>
                  <a:lnTo>
                    <a:pt x="1" y="10120"/>
                  </a:lnTo>
                  <a:lnTo>
                    <a:pt x="2084" y="10120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2178525" y="3291300"/>
              <a:ext cx="52125" cy="290250"/>
            </a:xfrm>
            <a:custGeom>
              <a:avLst/>
              <a:gdLst/>
              <a:ahLst/>
              <a:cxnLst/>
              <a:rect l="l" t="t" r="r" b="b"/>
              <a:pathLst>
                <a:path w="2085" h="11610" extrusionOk="0">
                  <a:moveTo>
                    <a:pt x="1" y="1"/>
                  </a:moveTo>
                  <a:lnTo>
                    <a:pt x="1" y="11609"/>
                  </a:lnTo>
                  <a:lnTo>
                    <a:pt x="2084" y="11609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2282725" y="3384175"/>
              <a:ext cx="52100" cy="197375"/>
            </a:xfrm>
            <a:custGeom>
              <a:avLst/>
              <a:gdLst/>
              <a:ahLst/>
              <a:cxnLst/>
              <a:rect l="l" t="t" r="r" b="b"/>
              <a:pathLst>
                <a:path w="2084" h="7895" extrusionOk="0">
                  <a:moveTo>
                    <a:pt x="0" y="1"/>
                  </a:moveTo>
                  <a:lnTo>
                    <a:pt x="0" y="7894"/>
                  </a:lnTo>
                  <a:lnTo>
                    <a:pt x="2084" y="7894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2224975" y="2949000"/>
              <a:ext cx="29775" cy="29800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2290150" y="2949000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3" y="1"/>
                    <a:pt x="1" y="263"/>
                    <a:pt x="1" y="596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2355350" y="2949000"/>
              <a:ext cx="29775" cy="29800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5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1643350" y="3059125"/>
              <a:ext cx="543250" cy="21475"/>
            </a:xfrm>
            <a:custGeom>
              <a:avLst/>
              <a:gdLst/>
              <a:ahLst/>
              <a:cxnLst/>
              <a:rect l="l" t="t" r="r" b="b"/>
              <a:pathLst>
                <a:path w="21730" h="859" extrusionOk="0">
                  <a:moveTo>
                    <a:pt x="393" y="1"/>
                  </a:moveTo>
                  <a:cubicBezTo>
                    <a:pt x="179" y="1"/>
                    <a:pt x="24" y="168"/>
                    <a:pt x="0" y="382"/>
                  </a:cubicBezTo>
                  <a:lnTo>
                    <a:pt x="0" y="465"/>
                  </a:lnTo>
                  <a:cubicBezTo>
                    <a:pt x="0" y="692"/>
                    <a:pt x="179" y="858"/>
                    <a:pt x="393" y="858"/>
                  </a:cubicBezTo>
                  <a:lnTo>
                    <a:pt x="21301" y="858"/>
                  </a:lnTo>
                  <a:cubicBezTo>
                    <a:pt x="21539" y="858"/>
                    <a:pt x="21729" y="668"/>
                    <a:pt x="21729" y="430"/>
                  </a:cubicBezTo>
                  <a:cubicBezTo>
                    <a:pt x="21729" y="191"/>
                    <a:pt x="21539" y="1"/>
                    <a:pt x="21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1643350" y="3122250"/>
              <a:ext cx="301250" cy="21750"/>
            </a:xfrm>
            <a:custGeom>
              <a:avLst/>
              <a:gdLst/>
              <a:ahLst/>
              <a:cxnLst/>
              <a:rect l="l" t="t" r="r" b="b"/>
              <a:pathLst>
                <a:path w="12050" h="870" extrusionOk="0">
                  <a:moveTo>
                    <a:pt x="393" y="0"/>
                  </a:moveTo>
                  <a:cubicBezTo>
                    <a:pt x="179" y="0"/>
                    <a:pt x="24" y="179"/>
                    <a:pt x="0" y="381"/>
                  </a:cubicBezTo>
                  <a:lnTo>
                    <a:pt x="0" y="476"/>
                  </a:lnTo>
                  <a:cubicBezTo>
                    <a:pt x="0" y="703"/>
                    <a:pt x="179" y="869"/>
                    <a:pt x="393" y="869"/>
                  </a:cubicBezTo>
                  <a:lnTo>
                    <a:pt x="11609" y="869"/>
                  </a:lnTo>
                  <a:cubicBezTo>
                    <a:pt x="11847" y="869"/>
                    <a:pt x="12050" y="667"/>
                    <a:pt x="12050" y="429"/>
                  </a:cubicBezTo>
                  <a:cubicBezTo>
                    <a:pt x="12050" y="191"/>
                    <a:pt x="11847" y="0"/>
                    <a:pt x="11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2427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28"/>
          <p:cNvSpPr txBox="1">
            <a:spLocks noGrp="1"/>
          </p:cNvSpPr>
          <p:nvPr>
            <p:ph type="title" hasCustomPrompt="1"/>
          </p:nvPr>
        </p:nvSpPr>
        <p:spPr>
          <a:xfrm>
            <a:off x="2465632" y="1108700"/>
            <a:ext cx="2982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41" name="Google Shape;841;p28"/>
          <p:cNvSpPr txBox="1">
            <a:spLocks noGrp="1"/>
          </p:cNvSpPr>
          <p:nvPr>
            <p:ph type="subTitle" idx="1"/>
          </p:nvPr>
        </p:nvSpPr>
        <p:spPr>
          <a:xfrm>
            <a:off x="2465632" y="1991239"/>
            <a:ext cx="2982800" cy="11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42" name="Google Shape;842;p28"/>
          <p:cNvSpPr txBox="1">
            <a:spLocks noGrp="1"/>
          </p:cNvSpPr>
          <p:nvPr>
            <p:ph type="title" idx="2" hasCustomPrompt="1"/>
          </p:nvPr>
        </p:nvSpPr>
        <p:spPr>
          <a:xfrm>
            <a:off x="6743649" y="1105400"/>
            <a:ext cx="2982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43" name="Google Shape;843;p28"/>
          <p:cNvSpPr txBox="1">
            <a:spLocks noGrp="1"/>
          </p:cNvSpPr>
          <p:nvPr>
            <p:ph type="subTitle" idx="3"/>
          </p:nvPr>
        </p:nvSpPr>
        <p:spPr>
          <a:xfrm>
            <a:off x="6743649" y="1985265"/>
            <a:ext cx="2982800" cy="11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44" name="Google Shape;844;p28"/>
          <p:cNvSpPr txBox="1">
            <a:spLocks noGrp="1"/>
          </p:cNvSpPr>
          <p:nvPr>
            <p:ph type="title" idx="4" hasCustomPrompt="1"/>
          </p:nvPr>
        </p:nvSpPr>
        <p:spPr>
          <a:xfrm>
            <a:off x="4604600" y="3761767"/>
            <a:ext cx="2982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45" name="Google Shape;845;p28"/>
          <p:cNvSpPr txBox="1">
            <a:spLocks noGrp="1"/>
          </p:cNvSpPr>
          <p:nvPr>
            <p:ph type="subTitle" idx="5"/>
          </p:nvPr>
        </p:nvSpPr>
        <p:spPr>
          <a:xfrm>
            <a:off x="4604600" y="4640805"/>
            <a:ext cx="2982800" cy="11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9193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29"/>
          <p:cNvSpPr txBox="1">
            <a:spLocks noGrp="1"/>
          </p:cNvSpPr>
          <p:nvPr>
            <p:ph type="title" hasCustomPrompt="1"/>
          </p:nvPr>
        </p:nvSpPr>
        <p:spPr>
          <a:xfrm>
            <a:off x="2921300" y="2503067"/>
            <a:ext cx="18364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48" name="Google Shape;848;p29"/>
          <p:cNvSpPr txBox="1">
            <a:spLocks noGrp="1"/>
          </p:cNvSpPr>
          <p:nvPr>
            <p:ph type="subTitle" idx="1"/>
          </p:nvPr>
        </p:nvSpPr>
        <p:spPr>
          <a:xfrm>
            <a:off x="2266800" y="4795267"/>
            <a:ext cx="31452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49" name="Google Shape;849;p29"/>
          <p:cNvSpPr txBox="1">
            <a:spLocks noGrp="1"/>
          </p:cNvSpPr>
          <p:nvPr>
            <p:ph type="title" idx="2" hasCustomPrompt="1"/>
          </p:nvPr>
        </p:nvSpPr>
        <p:spPr>
          <a:xfrm>
            <a:off x="7434233" y="2503067"/>
            <a:ext cx="18364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50" name="Google Shape;850;p29"/>
          <p:cNvSpPr txBox="1">
            <a:spLocks noGrp="1"/>
          </p:cNvSpPr>
          <p:nvPr>
            <p:ph type="subTitle" idx="3"/>
          </p:nvPr>
        </p:nvSpPr>
        <p:spPr>
          <a:xfrm>
            <a:off x="6779900" y="4795267"/>
            <a:ext cx="31452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51" name="Google Shape;851;p29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52" name="Google Shape;852;p29"/>
          <p:cNvGrpSpPr/>
          <p:nvPr/>
        </p:nvGrpSpPr>
        <p:grpSpPr>
          <a:xfrm rot="-1265201">
            <a:off x="-1004747" y="2089862"/>
            <a:ext cx="2095347" cy="1892501"/>
            <a:chOff x="9093600" y="2914350"/>
            <a:chExt cx="1174243" cy="1060567"/>
          </a:xfrm>
        </p:grpSpPr>
        <p:sp>
          <p:nvSpPr>
            <p:cNvPr id="853" name="Google Shape;853;p29"/>
            <p:cNvSpPr/>
            <p:nvPr/>
          </p:nvSpPr>
          <p:spPr>
            <a:xfrm>
              <a:off x="9093600" y="2914350"/>
              <a:ext cx="1174243" cy="1060567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9224806" y="3040855"/>
              <a:ext cx="916450" cy="810564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9257857" y="3037388"/>
              <a:ext cx="817370" cy="81511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9"/>
            <p:cNvSpPr/>
            <p:nvPr/>
          </p:nvSpPr>
          <p:spPr>
            <a:xfrm>
              <a:off x="9262403" y="3043397"/>
              <a:ext cx="784395" cy="572272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9"/>
            <p:cNvSpPr/>
            <p:nvPr/>
          </p:nvSpPr>
          <p:spPr>
            <a:xfrm>
              <a:off x="9467511" y="3219735"/>
              <a:ext cx="371775" cy="449796"/>
            </a:xfrm>
            <a:custGeom>
              <a:avLst/>
              <a:gdLst/>
              <a:ahLst/>
              <a:cxnLst/>
              <a:rect l="l" t="t" r="r" b="b"/>
              <a:pathLst>
                <a:path w="3740" h="4525" extrusionOk="0">
                  <a:moveTo>
                    <a:pt x="2323" y="0"/>
                  </a:moveTo>
                  <a:cubicBezTo>
                    <a:pt x="1513" y="0"/>
                    <a:pt x="810" y="548"/>
                    <a:pt x="501" y="1358"/>
                  </a:cubicBezTo>
                  <a:lnTo>
                    <a:pt x="1" y="1358"/>
                  </a:lnTo>
                  <a:lnTo>
                    <a:pt x="1" y="1977"/>
                  </a:lnTo>
                  <a:lnTo>
                    <a:pt x="346" y="1977"/>
                  </a:lnTo>
                  <a:cubicBezTo>
                    <a:pt x="334" y="2072"/>
                    <a:pt x="334" y="2179"/>
                    <a:pt x="334" y="2262"/>
                  </a:cubicBezTo>
                  <a:cubicBezTo>
                    <a:pt x="334" y="2370"/>
                    <a:pt x="334" y="2453"/>
                    <a:pt x="346" y="2548"/>
                  </a:cubicBezTo>
                  <a:lnTo>
                    <a:pt x="1" y="2548"/>
                  </a:lnTo>
                  <a:lnTo>
                    <a:pt x="1" y="3167"/>
                  </a:lnTo>
                  <a:lnTo>
                    <a:pt x="501" y="3167"/>
                  </a:lnTo>
                  <a:cubicBezTo>
                    <a:pt x="810" y="3965"/>
                    <a:pt x="1513" y="4525"/>
                    <a:pt x="2323" y="4525"/>
                  </a:cubicBezTo>
                  <a:cubicBezTo>
                    <a:pt x="2882" y="4525"/>
                    <a:pt x="3382" y="4275"/>
                    <a:pt x="3739" y="3858"/>
                  </a:cubicBezTo>
                  <a:lnTo>
                    <a:pt x="3251" y="3465"/>
                  </a:lnTo>
                  <a:cubicBezTo>
                    <a:pt x="3013" y="3739"/>
                    <a:pt x="2680" y="3906"/>
                    <a:pt x="2323" y="3906"/>
                  </a:cubicBezTo>
                  <a:cubicBezTo>
                    <a:pt x="1846" y="3906"/>
                    <a:pt x="1430" y="3620"/>
                    <a:pt x="1180" y="3167"/>
                  </a:cubicBezTo>
                  <a:lnTo>
                    <a:pt x="2204" y="3167"/>
                  </a:lnTo>
                  <a:lnTo>
                    <a:pt x="2656" y="2548"/>
                  </a:lnTo>
                  <a:lnTo>
                    <a:pt x="977" y="2548"/>
                  </a:lnTo>
                  <a:cubicBezTo>
                    <a:pt x="953" y="2453"/>
                    <a:pt x="941" y="2358"/>
                    <a:pt x="941" y="2262"/>
                  </a:cubicBezTo>
                  <a:cubicBezTo>
                    <a:pt x="941" y="2155"/>
                    <a:pt x="953" y="2072"/>
                    <a:pt x="977" y="1977"/>
                  </a:cubicBezTo>
                  <a:lnTo>
                    <a:pt x="2204" y="1977"/>
                  </a:lnTo>
                  <a:lnTo>
                    <a:pt x="2656" y="1358"/>
                  </a:lnTo>
                  <a:lnTo>
                    <a:pt x="1180" y="1358"/>
                  </a:lnTo>
                  <a:cubicBezTo>
                    <a:pt x="1430" y="929"/>
                    <a:pt x="1846" y="631"/>
                    <a:pt x="2323" y="631"/>
                  </a:cubicBezTo>
                  <a:cubicBezTo>
                    <a:pt x="2656" y="631"/>
                    <a:pt x="2954" y="762"/>
                    <a:pt x="3180" y="989"/>
                  </a:cubicBezTo>
                  <a:lnTo>
                    <a:pt x="3620" y="536"/>
                  </a:lnTo>
                  <a:cubicBezTo>
                    <a:pt x="3275" y="191"/>
                    <a:pt x="2823" y="0"/>
                    <a:pt x="2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8" name="Google Shape;858;p29"/>
          <p:cNvGrpSpPr/>
          <p:nvPr/>
        </p:nvGrpSpPr>
        <p:grpSpPr>
          <a:xfrm rot="662174">
            <a:off x="11238099" y="313866"/>
            <a:ext cx="2095399" cy="1892548"/>
            <a:chOff x="9093600" y="2914350"/>
            <a:chExt cx="1174243" cy="1060567"/>
          </a:xfrm>
        </p:grpSpPr>
        <p:sp>
          <p:nvSpPr>
            <p:cNvPr id="859" name="Google Shape;859;p29"/>
            <p:cNvSpPr/>
            <p:nvPr/>
          </p:nvSpPr>
          <p:spPr>
            <a:xfrm>
              <a:off x="9093600" y="2914350"/>
              <a:ext cx="1174243" cy="1060567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9"/>
            <p:cNvSpPr/>
            <p:nvPr/>
          </p:nvSpPr>
          <p:spPr>
            <a:xfrm>
              <a:off x="9224806" y="3040855"/>
              <a:ext cx="916450" cy="810564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9"/>
            <p:cNvSpPr/>
            <p:nvPr/>
          </p:nvSpPr>
          <p:spPr>
            <a:xfrm>
              <a:off x="9257857" y="3037388"/>
              <a:ext cx="817370" cy="81511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9"/>
            <p:cNvSpPr/>
            <p:nvPr/>
          </p:nvSpPr>
          <p:spPr>
            <a:xfrm>
              <a:off x="9262403" y="3043397"/>
              <a:ext cx="784395" cy="572272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9"/>
            <p:cNvSpPr/>
            <p:nvPr/>
          </p:nvSpPr>
          <p:spPr>
            <a:xfrm>
              <a:off x="9467511" y="3219735"/>
              <a:ext cx="371775" cy="449796"/>
            </a:xfrm>
            <a:custGeom>
              <a:avLst/>
              <a:gdLst/>
              <a:ahLst/>
              <a:cxnLst/>
              <a:rect l="l" t="t" r="r" b="b"/>
              <a:pathLst>
                <a:path w="3740" h="4525" extrusionOk="0">
                  <a:moveTo>
                    <a:pt x="2323" y="0"/>
                  </a:moveTo>
                  <a:cubicBezTo>
                    <a:pt x="1513" y="0"/>
                    <a:pt x="810" y="548"/>
                    <a:pt x="501" y="1358"/>
                  </a:cubicBezTo>
                  <a:lnTo>
                    <a:pt x="1" y="1358"/>
                  </a:lnTo>
                  <a:lnTo>
                    <a:pt x="1" y="1977"/>
                  </a:lnTo>
                  <a:lnTo>
                    <a:pt x="346" y="1977"/>
                  </a:lnTo>
                  <a:cubicBezTo>
                    <a:pt x="334" y="2072"/>
                    <a:pt x="334" y="2179"/>
                    <a:pt x="334" y="2262"/>
                  </a:cubicBezTo>
                  <a:cubicBezTo>
                    <a:pt x="334" y="2370"/>
                    <a:pt x="334" y="2453"/>
                    <a:pt x="346" y="2548"/>
                  </a:cubicBezTo>
                  <a:lnTo>
                    <a:pt x="1" y="2548"/>
                  </a:lnTo>
                  <a:lnTo>
                    <a:pt x="1" y="3167"/>
                  </a:lnTo>
                  <a:lnTo>
                    <a:pt x="501" y="3167"/>
                  </a:lnTo>
                  <a:cubicBezTo>
                    <a:pt x="810" y="3965"/>
                    <a:pt x="1513" y="4525"/>
                    <a:pt x="2323" y="4525"/>
                  </a:cubicBezTo>
                  <a:cubicBezTo>
                    <a:pt x="2882" y="4525"/>
                    <a:pt x="3382" y="4275"/>
                    <a:pt x="3739" y="3858"/>
                  </a:cubicBezTo>
                  <a:lnTo>
                    <a:pt x="3251" y="3465"/>
                  </a:lnTo>
                  <a:cubicBezTo>
                    <a:pt x="3013" y="3739"/>
                    <a:pt x="2680" y="3906"/>
                    <a:pt x="2323" y="3906"/>
                  </a:cubicBezTo>
                  <a:cubicBezTo>
                    <a:pt x="1846" y="3906"/>
                    <a:pt x="1430" y="3620"/>
                    <a:pt x="1180" y="3167"/>
                  </a:cubicBezTo>
                  <a:lnTo>
                    <a:pt x="2204" y="3167"/>
                  </a:lnTo>
                  <a:lnTo>
                    <a:pt x="2656" y="2548"/>
                  </a:lnTo>
                  <a:lnTo>
                    <a:pt x="977" y="2548"/>
                  </a:lnTo>
                  <a:cubicBezTo>
                    <a:pt x="953" y="2453"/>
                    <a:pt x="941" y="2358"/>
                    <a:pt x="941" y="2262"/>
                  </a:cubicBezTo>
                  <a:cubicBezTo>
                    <a:pt x="941" y="2155"/>
                    <a:pt x="953" y="2072"/>
                    <a:pt x="977" y="1977"/>
                  </a:cubicBezTo>
                  <a:lnTo>
                    <a:pt x="2204" y="1977"/>
                  </a:lnTo>
                  <a:lnTo>
                    <a:pt x="2656" y="1358"/>
                  </a:lnTo>
                  <a:lnTo>
                    <a:pt x="1180" y="1358"/>
                  </a:lnTo>
                  <a:cubicBezTo>
                    <a:pt x="1430" y="929"/>
                    <a:pt x="1846" y="631"/>
                    <a:pt x="2323" y="631"/>
                  </a:cubicBezTo>
                  <a:cubicBezTo>
                    <a:pt x="2656" y="631"/>
                    <a:pt x="2954" y="762"/>
                    <a:pt x="3180" y="989"/>
                  </a:cubicBezTo>
                  <a:lnTo>
                    <a:pt x="3620" y="536"/>
                  </a:lnTo>
                  <a:cubicBezTo>
                    <a:pt x="3275" y="191"/>
                    <a:pt x="2823" y="0"/>
                    <a:pt x="2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4" name="Google Shape;864;p29"/>
          <p:cNvSpPr txBox="1">
            <a:spLocks noGrp="1"/>
          </p:cNvSpPr>
          <p:nvPr>
            <p:ph type="title" idx="5"/>
          </p:nvPr>
        </p:nvSpPr>
        <p:spPr>
          <a:xfrm>
            <a:off x="2266800" y="4200957"/>
            <a:ext cx="314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65" name="Google Shape;865;p29"/>
          <p:cNvSpPr txBox="1">
            <a:spLocks noGrp="1"/>
          </p:cNvSpPr>
          <p:nvPr>
            <p:ph type="title" idx="6"/>
          </p:nvPr>
        </p:nvSpPr>
        <p:spPr>
          <a:xfrm>
            <a:off x="6779900" y="4200957"/>
            <a:ext cx="314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811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30"/>
          <p:cNvSpPr txBox="1">
            <a:spLocks noGrp="1"/>
          </p:cNvSpPr>
          <p:nvPr>
            <p:ph type="title"/>
          </p:nvPr>
        </p:nvSpPr>
        <p:spPr>
          <a:xfrm>
            <a:off x="951199" y="719167"/>
            <a:ext cx="3777600" cy="1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30"/>
          <p:cNvSpPr txBox="1">
            <a:spLocks noGrp="1"/>
          </p:cNvSpPr>
          <p:nvPr>
            <p:ph type="subTitle" idx="1"/>
          </p:nvPr>
        </p:nvSpPr>
        <p:spPr>
          <a:xfrm>
            <a:off x="951200" y="1790700"/>
            <a:ext cx="3777600" cy="1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9" name="Google Shape;869;p30"/>
          <p:cNvSpPr txBox="1"/>
          <p:nvPr/>
        </p:nvSpPr>
        <p:spPr>
          <a:xfrm>
            <a:off x="951200" y="4480700"/>
            <a:ext cx="47004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CRÉDITS: Ce modèle de présentation a été créé par </a:t>
            </a:r>
            <a:r>
              <a:rPr lang="fr" sz="1600" b="1">
                <a:solidFill>
                  <a:schemeClr val="lt1"/>
                </a:solidFill>
                <a:uFill>
                  <a:noFill/>
                </a:uFill>
                <a:latin typeface="Nunito Sans"/>
                <a:ea typeface="Nunito Sans"/>
                <a:cs typeface="Nunito Sans"/>
                <a:sym typeface="Nunito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fr" sz="16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, comprenant des icônes de </a:t>
            </a:r>
            <a:r>
              <a:rPr lang="fr" sz="1600" b="1">
                <a:solidFill>
                  <a:schemeClr val="lt1"/>
                </a:solidFill>
                <a:uFill>
                  <a:noFill/>
                </a:uFill>
                <a:latin typeface="Nunito Sans"/>
                <a:ea typeface="Nunito Sans"/>
                <a:cs typeface="Nunito Sans"/>
                <a:sym typeface="Nunito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fr" sz="16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, des infographies et des images de </a:t>
            </a:r>
            <a:r>
              <a:rPr lang="fr" sz="1600" b="1">
                <a:solidFill>
                  <a:schemeClr val="lt1"/>
                </a:solidFill>
                <a:uFill>
                  <a:noFill/>
                </a:uFill>
                <a:latin typeface="Nunito Sans"/>
                <a:ea typeface="Nunito Sans"/>
                <a:cs typeface="Nunito Sans"/>
                <a:sym typeface="Nuni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fr" sz="16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 et des illustrations de</a:t>
            </a:r>
            <a:r>
              <a:rPr lang="fr" sz="1600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r>
              <a:rPr lang="fr" sz="1600" b="1">
                <a:solidFill>
                  <a:schemeClr val="lt1"/>
                </a:solidFill>
                <a:uFill>
                  <a:noFill/>
                </a:uFill>
                <a:latin typeface="Nunito Sans"/>
                <a:ea typeface="Nunito Sans"/>
                <a:cs typeface="Nunito Sans"/>
                <a:sym typeface="Nunito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Storyset</a:t>
            </a:r>
            <a:endParaRPr sz="16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692577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43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6761600" cy="1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title" idx="2"/>
          </p:nvPr>
        </p:nvSpPr>
        <p:spPr>
          <a:xfrm>
            <a:off x="1931533" y="3993667"/>
            <a:ext cx="34428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4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title" idx="3"/>
          </p:nvPr>
        </p:nvSpPr>
        <p:spPr>
          <a:xfrm>
            <a:off x="6616633" y="3993667"/>
            <a:ext cx="34428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4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ubTitle" idx="1"/>
          </p:nvPr>
        </p:nvSpPr>
        <p:spPr>
          <a:xfrm>
            <a:off x="6616825" y="4606201"/>
            <a:ext cx="3442000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ubTitle" idx="4"/>
          </p:nvPr>
        </p:nvSpPr>
        <p:spPr>
          <a:xfrm>
            <a:off x="1931972" y="4606201"/>
            <a:ext cx="3442000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71" name="Google Shape;71;p5"/>
          <p:cNvGrpSpPr/>
          <p:nvPr/>
        </p:nvGrpSpPr>
        <p:grpSpPr>
          <a:xfrm rot="-715469">
            <a:off x="11227811" y="1675276"/>
            <a:ext cx="1560183" cy="1409145"/>
            <a:chOff x="9093600" y="2914350"/>
            <a:chExt cx="1174243" cy="1060567"/>
          </a:xfrm>
        </p:grpSpPr>
        <p:sp>
          <p:nvSpPr>
            <p:cNvPr id="72" name="Google Shape;72;p5"/>
            <p:cNvSpPr/>
            <p:nvPr/>
          </p:nvSpPr>
          <p:spPr>
            <a:xfrm>
              <a:off x="9093600" y="2914350"/>
              <a:ext cx="1174243" cy="1060567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9224806" y="3040855"/>
              <a:ext cx="916450" cy="810564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9257857" y="3037388"/>
              <a:ext cx="817370" cy="81511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9262403" y="3043397"/>
              <a:ext cx="784395" cy="572272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9467511" y="3219735"/>
              <a:ext cx="371775" cy="449796"/>
            </a:xfrm>
            <a:custGeom>
              <a:avLst/>
              <a:gdLst/>
              <a:ahLst/>
              <a:cxnLst/>
              <a:rect l="l" t="t" r="r" b="b"/>
              <a:pathLst>
                <a:path w="3740" h="4525" extrusionOk="0">
                  <a:moveTo>
                    <a:pt x="2323" y="0"/>
                  </a:moveTo>
                  <a:cubicBezTo>
                    <a:pt x="1513" y="0"/>
                    <a:pt x="810" y="548"/>
                    <a:pt x="501" y="1358"/>
                  </a:cubicBezTo>
                  <a:lnTo>
                    <a:pt x="1" y="1358"/>
                  </a:lnTo>
                  <a:lnTo>
                    <a:pt x="1" y="1977"/>
                  </a:lnTo>
                  <a:lnTo>
                    <a:pt x="346" y="1977"/>
                  </a:lnTo>
                  <a:cubicBezTo>
                    <a:pt x="334" y="2072"/>
                    <a:pt x="334" y="2179"/>
                    <a:pt x="334" y="2262"/>
                  </a:cubicBezTo>
                  <a:cubicBezTo>
                    <a:pt x="334" y="2370"/>
                    <a:pt x="334" y="2453"/>
                    <a:pt x="346" y="2548"/>
                  </a:cubicBezTo>
                  <a:lnTo>
                    <a:pt x="1" y="2548"/>
                  </a:lnTo>
                  <a:lnTo>
                    <a:pt x="1" y="3167"/>
                  </a:lnTo>
                  <a:lnTo>
                    <a:pt x="501" y="3167"/>
                  </a:lnTo>
                  <a:cubicBezTo>
                    <a:pt x="810" y="3965"/>
                    <a:pt x="1513" y="4525"/>
                    <a:pt x="2323" y="4525"/>
                  </a:cubicBezTo>
                  <a:cubicBezTo>
                    <a:pt x="2882" y="4525"/>
                    <a:pt x="3382" y="4275"/>
                    <a:pt x="3739" y="3858"/>
                  </a:cubicBezTo>
                  <a:lnTo>
                    <a:pt x="3251" y="3465"/>
                  </a:lnTo>
                  <a:cubicBezTo>
                    <a:pt x="3013" y="3739"/>
                    <a:pt x="2680" y="3906"/>
                    <a:pt x="2323" y="3906"/>
                  </a:cubicBezTo>
                  <a:cubicBezTo>
                    <a:pt x="1846" y="3906"/>
                    <a:pt x="1430" y="3620"/>
                    <a:pt x="1180" y="3167"/>
                  </a:cubicBezTo>
                  <a:lnTo>
                    <a:pt x="2204" y="3167"/>
                  </a:lnTo>
                  <a:lnTo>
                    <a:pt x="2656" y="2548"/>
                  </a:lnTo>
                  <a:lnTo>
                    <a:pt x="977" y="2548"/>
                  </a:lnTo>
                  <a:cubicBezTo>
                    <a:pt x="953" y="2453"/>
                    <a:pt x="941" y="2358"/>
                    <a:pt x="941" y="2262"/>
                  </a:cubicBezTo>
                  <a:cubicBezTo>
                    <a:pt x="941" y="2155"/>
                    <a:pt x="953" y="2072"/>
                    <a:pt x="977" y="1977"/>
                  </a:cubicBezTo>
                  <a:lnTo>
                    <a:pt x="2204" y="1977"/>
                  </a:lnTo>
                  <a:lnTo>
                    <a:pt x="2656" y="1358"/>
                  </a:lnTo>
                  <a:lnTo>
                    <a:pt x="1180" y="1358"/>
                  </a:lnTo>
                  <a:cubicBezTo>
                    <a:pt x="1430" y="929"/>
                    <a:pt x="1846" y="631"/>
                    <a:pt x="2323" y="631"/>
                  </a:cubicBezTo>
                  <a:cubicBezTo>
                    <a:pt x="2656" y="631"/>
                    <a:pt x="2954" y="762"/>
                    <a:pt x="3180" y="989"/>
                  </a:cubicBezTo>
                  <a:lnTo>
                    <a:pt x="3620" y="536"/>
                  </a:lnTo>
                  <a:cubicBezTo>
                    <a:pt x="3275" y="191"/>
                    <a:pt x="2823" y="0"/>
                    <a:pt x="2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4749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9" name="Google Shape;79;p6"/>
          <p:cNvGrpSpPr/>
          <p:nvPr/>
        </p:nvGrpSpPr>
        <p:grpSpPr>
          <a:xfrm>
            <a:off x="-255434" y="193644"/>
            <a:ext cx="1050433" cy="525515"/>
            <a:chOff x="634300" y="2692125"/>
            <a:chExt cx="677175" cy="338750"/>
          </a:xfrm>
        </p:grpSpPr>
        <p:sp>
          <p:nvSpPr>
            <p:cNvPr id="80" name="Google Shape;80;p6"/>
            <p:cNvSpPr/>
            <p:nvPr/>
          </p:nvSpPr>
          <p:spPr>
            <a:xfrm>
              <a:off x="634300" y="2811200"/>
              <a:ext cx="52100" cy="219675"/>
            </a:xfrm>
            <a:custGeom>
              <a:avLst/>
              <a:gdLst/>
              <a:ahLst/>
              <a:cxnLst/>
              <a:rect l="l" t="t" r="r" b="b"/>
              <a:pathLst>
                <a:path w="2084" h="8787" extrusionOk="0">
                  <a:moveTo>
                    <a:pt x="0" y="0"/>
                  </a:moveTo>
                  <a:lnTo>
                    <a:pt x="0" y="8787"/>
                  </a:lnTo>
                  <a:lnTo>
                    <a:pt x="2084" y="8787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738475" y="2740650"/>
              <a:ext cx="52100" cy="290225"/>
            </a:xfrm>
            <a:custGeom>
              <a:avLst/>
              <a:gdLst/>
              <a:ahLst/>
              <a:cxnLst/>
              <a:rect l="l" t="t" r="r" b="b"/>
              <a:pathLst>
                <a:path w="2084" h="11609" extrusionOk="0">
                  <a:moveTo>
                    <a:pt x="0" y="0"/>
                  </a:moveTo>
                  <a:lnTo>
                    <a:pt x="0" y="11609"/>
                  </a:lnTo>
                  <a:lnTo>
                    <a:pt x="2084" y="1160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842650" y="2692125"/>
              <a:ext cx="52125" cy="338750"/>
            </a:xfrm>
            <a:custGeom>
              <a:avLst/>
              <a:gdLst/>
              <a:ahLst/>
              <a:cxnLst/>
              <a:rect l="l" t="t" r="r" b="b"/>
              <a:pathLst>
                <a:path w="2085" h="13550" extrusionOk="0">
                  <a:moveTo>
                    <a:pt x="1" y="1"/>
                  </a:moveTo>
                  <a:lnTo>
                    <a:pt x="1" y="13550"/>
                  </a:lnTo>
                  <a:lnTo>
                    <a:pt x="2084" y="13550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946825" y="2878150"/>
              <a:ext cx="52125" cy="152725"/>
            </a:xfrm>
            <a:custGeom>
              <a:avLst/>
              <a:gdLst/>
              <a:ahLst/>
              <a:cxnLst/>
              <a:rect l="l" t="t" r="r" b="b"/>
              <a:pathLst>
                <a:path w="2085" h="6109" extrusionOk="0">
                  <a:moveTo>
                    <a:pt x="1" y="1"/>
                  </a:moveTo>
                  <a:lnTo>
                    <a:pt x="1" y="6109"/>
                  </a:lnTo>
                  <a:lnTo>
                    <a:pt x="2084" y="6109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1051000" y="2777850"/>
              <a:ext cx="52125" cy="253025"/>
            </a:xfrm>
            <a:custGeom>
              <a:avLst/>
              <a:gdLst/>
              <a:ahLst/>
              <a:cxnLst/>
              <a:rect l="l" t="t" r="r" b="b"/>
              <a:pathLst>
                <a:path w="2085" h="10121" extrusionOk="0">
                  <a:moveTo>
                    <a:pt x="1" y="1"/>
                  </a:moveTo>
                  <a:lnTo>
                    <a:pt x="1" y="10121"/>
                  </a:lnTo>
                  <a:lnTo>
                    <a:pt x="2085" y="10121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1155200" y="2740650"/>
              <a:ext cx="52100" cy="290225"/>
            </a:xfrm>
            <a:custGeom>
              <a:avLst/>
              <a:gdLst/>
              <a:ahLst/>
              <a:cxnLst/>
              <a:rect l="l" t="t" r="r" b="b"/>
              <a:pathLst>
                <a:path w="2084" h="11609" extrusionOk="0">
                  <a:moveTo>
                    <a:pt x="0" y="0"/>
                  </a:moveTo>
                  <a:lnTo>
                    <a:pt x="0" y="11609"/>
                  </a:lnTo>
                  <a:lnTo>
                    <a:pt x="2084" y="1160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1259375" y="2833525"/>
              <a:ext cx="52100" cy="197350"/>
            </a:xfrm>
            <a:custGeom>
              <a:avLst/>
              <a:gdLst/>
              <a:ahLst/>
              <a:cxnLst/>
              <a:rect l="l" t="t" r="r" b="b"/>
              <a:pathLst>
                <a:path w="2084" h="7894" extrusionOk="0">
                  <a:moveTo>
                    <a:pt x="0" y="0"/>
                  </a:moveTo>
                  <a:lnTo>
                    <a:pt x="0" y="7894"/>
                  </a:lnTo>
                  <a:lnTo>
                    <a:pt x="2084" y="7894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" name="Google Shape;87;p6"/>
          <p:cNvSpPr/>
          <p:nvPr/>
        </p:nvSpPr>
        <p:spPr>
          <a:xfrm>
            <a:off x="11612971" y="5558782"/>
            <a:ext cx="1163231" cy="1160041"/>
          </a:xfrm>
          <a:custGeom>
            <a:avLst/>
            <a:gdLst/>
            <a:ahLst/>
            <a:cxnLst/>
            <a:rect l="l" t="t" r="r" b="b"/>
            <a:pathLst>
              <a:path w="8526" h="8502" extrusionOk="0">
                <a:moveTo>
                  <a:pt x="4313" y="2678"/>
                </a:moveTo>
                <a:cubicBezTo>
                  <a:pt x="4693" y="2678"/>
                  <a:pt x="5074" y="2818"/>
                  <a:pt x="5370" y="3108"/>
                </a:cubicBezTo>
                <a:cubicBezTo>
                  <a:pt x="5966" y="3691"/>
                  <a:pt x="5989" y="4656"/>
                  <a:pt x="5406" y="5263"/>
                </a:cubicBezTo>
                <a:cubicBezTo>
                  <a:pt x="5107" y="5568"/>
                  <a:pt x="4708" y="5723"/>
                  <a:pt x="4308" y="5723"/>
                </a:cubicBezTo>
                <a:cubicBezTo>
                  <a:pt x="3928" y="5723"/>
                  <a:pt x="3547" y="5583"/>
                  <a:pt x="3251" y="5299"/>
                </a:cubicBezTo>
                <a:cubicBezTo>
                  <a:pt x="2656" y="4715"/>
                  <a:pt x="2632" y="3751"/>
                  <a:pt x="3215" y="3132"/>
                </a:cubicBezTo>
                <a:cubicBezTo>
                  <a:pt x="3514" y="2833"/>
                  <a:pt x="3913" y="2678"/>
                  <a:pt x="4313" y="2678"/>
                </a:cubicBezTo>
                <a:close/>
                <a:moveTo>
                  <a:pt x="4918" y="0"/>
                </a:moveTo>
                <a:lnTo>
                  <a:pt x="3489" y="24"/>
                </a:lnTo>
                <a:lnTo>
                  <a:pt x="3310" y="881"/>
                </a:lnTo>
                <a:cubicBezTo>
                  <a:pt x="3013" y="965"/>
                  <a:pt x="2727" y="1084"/>
                  <a:pt x="2453" y="1251"/>
                </a:cubicBezTo>
                <a:lnTo>
                  <a:pt x="1703" y="798"/>
                </a:lnTo>
                <a:lnTo>
                  <a:pt x="703" y="1834"/>
                </a:lnTo>
                <a:lnTo>
                  <a:pt x="1179" y="2548"/>
                </a:lnTo>
                <a:cubicBezTo>
                  <a:pt x="1024" y="2810"/>
                  <a:pt x="905" y="3108"/>
                  <a:pt x="834" y="3406"/>
                </a:cubicBezTo>
                <a:lnTo>
                  <a:pt x="0" y="3620"/>
                </a:lnTo>
                <a:lnTo>
                  <a:pt x="36" y="5049"/>
                </a:lnTo>
                <a:lnTo>
                  <a:pt x="882" y="5215"/>
                </a:lnTo>
                <a:cubicBezTo>
                  <a:pt x="965" y="5513"/>
                  <a:pt x="1084" y="5799"/>
                  <a:pt x="1251" y="6073"/>
                </a:cubicBezTo>
                <a:lnTo>
                  <a:pt x="810" y="6799"/>
                </a:lnTo>
                <a:lnTo>
                  <a:pt x="1834" y="7799"/>
                </a:lnTo>
                <a:lnTo>
                  <a:pt x="2560" y="7323"/>
                </a:lnTo>
                <a:cubicBezTo>
                  <a:pt x="2834" y="7466"/>
                  <a:pt x="3132" y="7585"/>
                  <a:pt x="3429" y="7668"/>
                </a:cubicBezTo>
                <a:lnTo>
                  <a:pt x="3632" y="8501"/>
                </a:lnTo>
                <a:lnTo>
                  <a:pt x="5061" y="8466"/>
                </a:lnTo>
                <a:lnTo>
                  <a:pt x="5275" y="7620"/>
                </a:lnTo>
                <a:cubicBezTo>
                  <a:pt x="5573" y="7525"/>
                  <a:pt x="5846" y="7406"/>
                  <a:pt x="6120" y="7239"/>
                </a:cubicBezTo>
                <a:lnTo>
                  <a:pt x="6847" y="7692"/>
                </a:lnTo>
                <a:lnTo>
                  <a:pt x="7835" y="6668"/>
                </a:lnTo>
                <a:lnTo>
                  <a:pt x="7359" y="5930"/>
                </a:lnTo>
                <a:cubicBezTo>
                  <a:pt x="7501" y="5668"/>
                  <a:pt x="7620" y="5370"/>
                  <a:pt x="7692" y="5072"/>
                </a:cubicBezTo>
                <a:lnTo>
                  <a:pt x="8525" y="4858"/>
                </a:lnTo>
                <a:lnTo>
                  <a:pt x="8502" y="3429"/>
                </a:lnTo>
                <a:lnTo>
                  <a:pt x="7656" y="3251"/>
                </a:lnTo>
                <a:cubicBezTo>
                  <a:pt x="7561" y="2953"/>
                  <a:pt x="7442" y="2679"/>
                  <a:pt x="7275" y="2405"/>
                </a:cubicBezTo>
                <a:lnTo>
                  <a:pt x="7728" y="1679"/>
                </a:lnTo>
                <a:lnTo>
                  <a:pt x="6704" y="691"/>
                </a:lnTo>
                <a:lnTo>
                  <a:pt x="5989" y="1167"/>
                </a:lnTo>
                <a:cubicBezTo>
                  <a:pt x="5715" y="1024"/>
                  <a:pt x="5418" y="905"/>
                  <a:pt x="5120" y="834"/>
                </a:cubicBezTo>
                <a:lnTo>
                  <a:pt x="49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6"/>
          <p:cNvSpPr/>
          <p:nvPr/>
        </p:nvSpPr>
        <p:spPr>
          <a:xfrm>
            <a:off x="10624302" y="6385636"/>
            <a:ext cx="870079" cy="867657"/>
          </a:xfrm>
          <a:custGeom>
            <a:avLst/>
            <a:gdLst/>
            <a:ahLst/>
            <a:cxnLst/>
            <a:rect l="l" t="t" r="r" b="b"/>
            <a:pathLst>
              <a:path w="8526" h="8502" extrusionOk="0">
                <a:moveTo>
                  <a:pt x="4313" y="2678"/>
                </a:moveTo>
                <a:cubicBezTo>
                  <a:pt x="4693" y="2678"/>
                  <a:pt x="5074" y="2818"/>
                  <a:pt x="5370" y="3108"/>
                </a:cubicBezTo>
                <a:cubicBezTo>
                  <a:pt x="5966" y="3691"/>
                  <a:pt x="5989" y="4656"/>
                  <a:pt x="5406" y="5263"/>
                </a:cubicBezTo>
                <a:cubicBezTo>
                  <a:pt x="5107" y="5568"/>
                  <a:pt x="4708" y="5723"/>
                  <a:pt x="4308" y="5723"/>
                </a:cubicBezTo>
                <a:cubicBezTo>
                  <a:pt x="3928" y="5723"/>
                  <a:pt x="3547" y="5583"/>
                  <a:pt x="3251" y="5299"/>
                </a:cubicBezTo>
                <a:cubicBezTo>
                  <a:pt x="2656" y="4715"/>
                  <a:pt x="2632" y="3751"/>
                  <a:pt x="3215" y="3132"/>
                </a:cubicBezTo>
                <a:cubicBezTo>
                  <a:pt x="3514" y="2833"/>
                  <a:pt x="3913" y="2678"/>
                  <a:pt x="4313" y="2678"/>
                </a:cubicBezTo>
                <a:close/>
                <a:moveTo>
                  <a:pt x="4918" y="0"/>
                </a:moveTo>
                <a:lnTo>
                  <a:pt x="3489" y="24"/>
                </a:lnTo>
                <a:lnTo>
                  <a:pt x="3310" y="881"/>
                </a:lnTo>
                <a:cubicBezTo>
                  <a:pt x="3013" y="965"/>
                  <a:pt x="2727" y="1084"/>
                  <a:pt x="2453" y="1251"/>
                </a:cubicBezTo>
                <a:lnTo>
                  <a:pt x="1703" y="798"/>
                </a:lnTo>
                <a:lnTo>
                  <a:pt x="703" y="1834"/>
                </a:lnTo>
                <a:lnTo>
                  <a:pt x="1179" y="2548"/>
                </a:lnTo>
                <a:cubicBezTo>
                  <a:pt x="1024" y="2810"/>
                  <a:pt x="905" y="3108"/>
                  <a:pt x="834" y="3406"/>
                </a:cubicBezTo>
                <a:lnTo>
                  <a:pt x="0" y="3620"/>
                </a:lnTo>
                <a:lnTo>
                  <a:pt x="36" y="5049"/>
                </a:lnTo>
                <a:lnTo>
                  <a:pt x="882" y="5215"/>
                </a:lnTo>
                <a:cubicBezTo>
                  <a:pt x="965" y="5513"/>
                  <a:pt x="1084" y="5799"/>
                  <a:pt x="1251" y="6073"/>
                </a:cubicBezTo>
                <a:lnTo>
                  <a:pt x="810" y="6799"/>
                </a:lnTo>
                <a:lnTo>
                  <a:pt x="1834" y="7799"/>
                </a:lnTo>
                <a:lnTo>
                  <a:pt x="2560" y="7323"/>
                </a:lnTo>
                <a:cubicBezTo>
                  <a:pt x="2834" y="7466"/>
                  <a:pt x="3132" y="7585"/>
                  <a:pt x="3429" y="7668"/>
                </a:cubicBezTo>
                <a:lnTo>
                  <a:pt x="3632" y="8501"/>
                </a:lnTo>
                <a:lnTo>
                  <a:pt x="5061" y="8466"/>
                </a:lnTo>
                <a:lnTo>
                  <a:pt x="5275" y="7620"/>
                </a:lnTo>
                <a:cubicBezTo>
                  <a:pt x="5573" y="7525"/>
                  <a:pt x="5846" y="7406"/>
                  <a:pt x="6120" y="7239"/>
                </a:cubicBezTo>
                <a:lnTo>
                  <a:pt x="6847" y="7692"/>
                </a:lnTo>
                <a:lnTo>
                  <a:pt x="7835" y="6668"/>
                </a:lnTo>
                <a:lnTo>
                  <a:pt x="7359" y="5930"/>
                </a:lnTo>
                <a:cubicBezTo>
                  <a:pt x="7501" y="5668"/>
                  <a:pt x="7620" y="5370"/>
                  <a:pt x="7692" y="5072"/>
                </a:cubicBezTo>
                <a:lnTo>
                  <a:pt x="8525" y="4858"/>
                </a:lnTo>
                <a:lnTo>
                  <a:pt x="8502" y="3429"/>
                </a:lnTo>
                <a:lnTo>
                  <a:pt x="7656" y="3251"/>
                </a:lnTo>
                <a:cubicBezTo>
                  <a:pt x="7561" y="2953"/>
                  <a:pt x="7442" y="2679"/>
                  <a:pt x="7275" y="2405"/>
                </a:cubicBezTo>
                <a:lnTo>
                  <a:pt x="7728" y="1679"/>
                </a:lnTo>
                <a:lnTo>
                  <a:pt x="6704" y="691"/>
                </a:lnTo>
                <a:lnTo>
                  <a:pt x="5989" y="1167"/>
                </a:lnTo>
                <a:cubicBezTo>
                  <a:pt x="5715" y="1024"/>
                  <a:pt x="5418" y="905"/>
                  <a:pt x="5120" y="834"/>
                </a:cubicBezTo>
                <a:lnTo>
                  <a:pt x="49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6"/>
          <p:cNvSpPr/>
          <p:nvPr/>
        </p:nvSpPr>
        <p:spPr>
          <a:xfrm flipH="1">
            <a:off x="134033" y="5696732"/>
            <a:ext cx="1634331" cy="1556577"/>
          </a:xfrm>
          <a:custGeom>
            <a:avLst/>
            <a:gdLst/>
            <a:ahLst/>
            <a:cxnLst/>
            <a:rect l="l" t="t" r="r" b="b"/>
            <a:pathLst>
              <a:path w="53305" h="50769" extrusionOk="0">
                <a:moveTo>
                  <a:pt x="50745" y="0"/>
                </a:moveTo>
                <a:lnTo>
                  <a:pt x="40101" y="8442"/>
                </a:lnTo>
                <a:lnTo>
                  <a:pt x="44196" y="9954"/>
                </a:lnTo>
                <a:lnTo>
                  <a:pt x="39839" y="21658"/>
                </a:lnTo>
                <a:lnTo>
                  <a:pt x="15133" y="23729"/>
                </a:lnTo>
                <a:lnTo>
                  <a:pt x="0" y="50733"/>
                </a:lnTo>
                <a:lnTo>
                  <a:pt x="7108" y="50768"/>
                </a:lnTo>
                <a:lnTo>
                  <a:pt x="19503" y="29123"/>
                </a:lnTo>
                <a:lnTo>
                  <a:pt x="42780" y="27075"/>
                </a:lnTo>
                <a:lnTo>
                  <a:pt x="49185" y="11799"/>
                </a:lnTo>
                <a:lnTo>
                  <a:pt x="53305" y="13335"/>
                </a:lnTo>
                <a:lnTo>
                  <a:pt x="5074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-599729" y="3903049"/>
            <a:ext cx="1163231" cy="1160041"/>
          </a:xfrm>
          <a:custGeom>
            <a:avLst/>
            <a:gdLst/>
            <a:ahLst/>
            <a:cxnLst/>
            <a:rect l="l" t="t" r="r" b="b"/>
            <a:pathLst>
              <a:path w="8526" h="8502" extrusionOk="0">
                <a:moveTo>
                  <a:pt x="4313" y="2678"/>
                </a:moveTo>
                <a:cubicBezTo>
                  <a:pt x="4693" y="2678"/>
                  <a:pt x="5074" y="2818"/>
                  <a:pt x="5370" y="3108"/>
                </a:cubicBezTo>
                <a:cubicBezTo>
                  <a:pt x="5966" y="3691"/>
                  <a:pt x="5989" y="4656"/>
                  <a:pt x="5406" y="5263"/>
                </a:cubicBezTo>
                <a:cubicBezTo>
                  <a:pt x="5107" y="5568"/>
                  <a:pt x="4708" y="5723"/>
                  <a:pt x="4308" y="5723"/>
                </a:cubicBezTo>
                <a:cubicBezTo>
                  <a:pt x="3928" y="5723"/>
                  <a:pt x="3547" y="5583"/>
                  <a:pt x="3251" y="5299"/>
                </a:cubicBezTo>
                <a:cubicBezTo>
                  <a:pt x="2656" y="4715"/>
                  <a:pt x="2632" y="3751"/>
                  <a:pt x="3215" y="3132"/>
                </a:cubicBezTo>
                <a:cubicBezTo>
                  <a:pt x="3514" y="2833"/>
                  <a:pt x="3913" y="2678"/>
                  <a:pt x="4313" y="2678"/>
                </a:cubicBezTo>
                <a:close/>
                <a:moveTo>
                  <a:pt x="4918" y="0"/>
                </a:moveTo>
                <a:lnTo>
                  <a:pt x="3489" y="24"/>
                </a:lnTo>
                <a:lnTo>
                  <a:pt x="3310" y="881"/>
                </a:lnTo>
                <a:cubicBezTo>
                  <a:pt x="3013" y="965"/>
                  <a:pt x="2727" y="1084"/>
                  <a:pt x="2453" y="1251"/>
                </a:cubicBezTo>
                <a:lnTo>
                  <a:pt x="1703" y="798"/>
                </a:lnTo>
                <a:lnTo>
                  <a:pt x="703" y="1834"/>
                </a:lnTo>
                <a:lnTo>
                  <a:pt x="1179" y="2548"/>
                </a:lnTo>
                <a:cubicBezTo>
                  <a:pt x="1024" y="2810"/>
                  <a:pt x="905" y="3108"/>
                  <a:pt x="834" y="3406"/>
                </a:cubicBezTo>
                <a:lnTo>
                  <a:pt x="0" y="3620"/>
                </a:lnTo>
                <a:lnTo>
                  <a:pt x="36" y="5049"/>
                </a:lnTo>
                <a:lnTo>
                  <a:pt x="882" y="5215"/>
                </a:lnTo>
                <a:cubicBezTo>
                  <a:pt x="965" y="5513"/>
                  <a:pt x="1084" y="5799"/>
                  <a:pt x="1251" y="6073"/>
                </a:cubicBezTo>
                <a:lnTo>
                  <a:pt x="810" y="6799"/>
                </a:lnTo>
                <a:lnTo>
                  <a:pt x="1834" y="7799"/>
                </a:lnTo>
                <a:lnTo>
                  <a:pt x="2560" y="7323"/>
                </a:lnTo>
                <a:cubicBezTo>
                  <a:pt x="2834" y="7466"/>
                  <a:pt x="3132" y="7585"/>
                  <a:pt x="3429" y="7668"/>
                </a:cubicBezTo>
                <a:lnTo>
                  <a:pt x="3632" y="8501"/>
                </a:lnTo>
                <a:lnTo>
                  <a:pt x="5061" y="8466"/>
                </a:lnTo>
                <a:lnTo>
                  <a:pt x="5275" y="7620"/>
                </a:lnTo>
                <a:cubicBezTo>
                  <a:pt x="5573" y="7525"/>
                  <a:pt x="5846" y="7406"/>
                  <a:pt x="6120" y="7239"/>
                </a:cubicBezTo>
                <a:lnTo>
                  <a:pt x="6847" y="7692"/>
                </a:lnTo>
                <a:lnTo>
                  <a:pt x="7835" y="6668"/>
                </a:lnTo>
                <a:lnTo>
                  <a:pt x="7359" y="5930"/>
                </a:lnTo>
                <a:cubicBezTo>
                  <a:pt x="7501" y="5668"/>
                  <a:pt x="7620" y="5370"/>
                  <a:pt x="7692" y="5072"/>
                </a:cubicBezTo>
                <a:lnTo>
                  <a:pt x="8525" y="4858"/>
                </a:lnTo>
                <a:lnTo>
                  <a:pt x="8502" y="3429"/>
                </a:lnTo>
                <a:lnTo>
                  <a:pt x="7656" y="3251"/>
                </a:lnTo>
                <a:cubicBezTo>
                  <a:pt x="7561" y="2953"/>
                  <a:pt x="7442" y="2679"/>
                  <a:pt x="7275" y="2405"/>
                </a:cubicBezTo>
                <a:lnTo>
                  <a:pt x="7728" y="1679"/>
                </a:lnTo>
                <a:lnTo>
                  <a:pt x="6704" y="691"/>
                </a:lnTo>
                <a:lnTo>
                  <a:pt x="5989" y="1167"/>
                </a:lnTo>
                <a:cubicBezTo>
                  <a:pt x="5715" y="1024"/>
                  <a:pt x="5418" y="905"/>
                  <a:pt x="5120" y="834"/>
                </a:cubicBezTo>
                <a:lnTo>
                  <a:pt x="49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1" name="Google Shape;91;p6"/>
          <p:cNvGrpSpPr/>
          <p:nvPr/>
        </p:nvGrpSpPr>
        <p:grpSpPr>
          <a:xfrm rot="-1338711">
            <a:off x="11625573" y="2986886"/>
            <a:ext cx="979032" cy="884253"/>
            <a:chOff x="9093600" y="2914350"/>
            <a:chExt cx="1174243" cy="1060567"/>
          </a:xfrm>
        </p:grpSpPr>
        <p:sp>
          <p:nvSpPr>
            <p:cNvPr id="92" name="Google Shape;92;p6"/>
            <p:cNvSpPr/>
            <p:nvPr/>
          </p:nvSpPr>
          <p:spPr>
            <a:xfrm>
              <a:off x="9093600" y="2914350"/>
              <a:ext cx="1174243" cy="1060567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9224806" y="3040855"/>
              <a:ext cx="916450" cy="810564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9257857" y="3037388"/>
              <a:ext cx="817370" cy="81511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9262403" y="3043397"/>
              <a:ext cx="784395" cy="572272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9467511" y="3219735"/>
              <a:ext cx="371775" cy="449796"/>
            </a:xfrm>
            <a:custGeom>
              <a:avLst/>
              <a:gdLst/>
              <a:ahLst/>
              <a:cxnLst/>
              <a:rect l="l" t="t" r="r" b="b"/>
              <a:pathLst>
                <a:path w="3740" h="4525" extrusionOk="0">
                  <a:moveTo>
                    <a:pt x="2323" y="0"/>
                  </a:moveTo>
                  <a:cubicBezTo>
                    <a:pt x="1513" y="0"/>
                    <a:pt x="810" y="548"/>
                    <a:pt x="501" y="1358"/>
                  </a:cubicBezTo>
                  <a:lnTo>
                    <a:pt x="1" y="1358"/>
                  </a:lnTo>
                  <a:lnTo>
                    <a:pt x="1" y="1977"/>
                  </a:lnTo>
                  <a:lnTo>
                    <a:pt x="346" y="1977"/>
                  </a:lnTo>
                  <a:cubicBezTo>
                    <a:pt x="334" y="2072"/>
                    <a:pt x="334" y="2179"/>
                    <a:pt x="334" y="2262"/>
                  </a:cubicBezTo>
                  <a:cubicBezTo>
                    <a:pt x="334" y="2370"/>
                    <a:pt x="334" y="2453"/>
                    <a:pt x="346" y="2548"/>
                  </a:cubicBezTo>
                  <a:lnTo>
                    <a:pt x="1" y="2548"/>
                  </a:lnTo>
                  <a:lnTo>
                    <a:pt x="1" y="3167"/>
                  </a:lnTo>
                  <a:lnTo>
                    <a:pt x="501" y="3167"/>
                  </a:lnTo>
                  <a:cubicBezTo>
                    <a:pt x="810" y="3965"/>
                    <a:pt x="1513" y="4525"/>
                    <a:pt x="2323" y="4525"/>
                  </a:cubicBezTo>
                  <a:cubicBezTo>
                    <a:pt x="2882" y="4525"/>
                    <a:pt x="3382" y="4275"/>
                    <a:pt x="3739" y="3858"/>
                  </a:cubicBezTo>
                  <a:lnTo>
                    <a:pt x="3251" y="3465"/>
                  </a:lnTo>
                  <a:cubicBezTo>
                    <a:pt x="3013" y="3739"/>
                    <a:pt x="2680" y="3906"/>
                    <a:pt x="2323" y="3906"/>
                  </a:cubicBezTo>
                  <a:cubicBezTo>
                    <a:pt x="1846" y="3906"/>
                    <a:pt x="1430" y="3620"/>
                    <a:pt x="1180" y="3167"/>
                  </a:cubicBezTo>
                  <a:lnTo>
                    <a:pt x="2204" y="3167"/>
                  </a:lnTo>
                  <a:lnTo>
                    <a:pt x="2656" y="2548"/>
                  </a:lnTo>
                  <a:lnTo>
                    <a:pt x="977" y="2548"/>
                  </a:lnTo>
                  <a:cubicBezTo>
                    <a:pt x="953" y="2453"/>
                    <a:pt x="941" y="2358"/>
                    <a:pt x="941" y="2262"/>
                  </a:cubicBezTo>
                  <a:cubicBezTo>
                    <a:pt x="941" y="2155"/>
                    <a:pt x="953" y="2072"/>
                    <a:pt x="977" y="1977"/>
                  </a:cubicBezTo>
                  <a:lnTo>
                    <a:pt x="2204" y="1977"/>
                  </a:lnTo>
                  <a:lnTo>
                    <a:pt x="2656" y="1358"/>
                  </a:lnTo>
                  <a:lnTo>
                    <a:pt x="1180" y="1358"/>
                  </a:lnTo>
                  <a:cubicBezTo>
                    <a:pt x="1430" y="929"/>
                    <a:pt x="1846" y="631"/>
                    <a:pt x="2323" y="631"/>
                  </a:cubicBezTo>
                  <a:cubicBezTo>
                    <a:pt x="2656" y="631"/>
                    <a:pt x="2954" y="762"/>
                    <a:pt x="3180" y="989"/>
                  </a:cubicBezTo>
                  <a:lnTo>
                    <a:pt x="3620" y="536"/>
                  </a:lnTo>
                  <a:cubicBezTo>
                    <a:pt x="3275" y="191"/>
                    <a:pt x="2823" y="0"/>
                    <a:pt x="2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7085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"/>
          <p:cNvSpPr txBox="1">
            <a:spLocks noGrp="1"/>
          </p:cNvSpPr>
          <p:nvPr>
            <p:ph type="body" idx="1"/>
          </p:nvPr>
        </p:nvSpPr>
        <p:spPr>
          <a:xfrm>
            <a:off x="5399600" y="2782400"/>
            <a:ext cx="5841600" cy="22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title"/>
          </p:nvPr>
        </p:nvSpPr>
        <p:spPr>
          <a:xfrm>
            <a:off x="5399600" y="1818000"/>
            <a:ext cx="5841600" cy="9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0" name="Google Shape;100;p7"/>
          <p:cNvGrpSpPr/>
          <p:nvPr/>
        </p:nvGrpSpPr>
        <p:grpSpPr>
          <a:xfrm>
            <a:off x="4337726" y="5810795"/>
            <a:ext cx="1499356" cy="750083"/>
            <a:chOff x="634300" y="2692125"/>
            <a:chExt cx="677175" cy="338750"/>
          </a:xfrm>
        </p:grpSpPr>
        <p:sp>
          <p:nvSpPr>
            <p:cNvPr id="101" name="Google Shape;101;p7"/>
            <p:cNvSpPr/>
            <p:nvPr/>
          </p:nvSpPr>
          <p:spPr>
            <a:xfrm>
              <a:off x="634300" y="2811200"/>
              <a:ext cx="52100" cy="219675"/>
            </a:xfrm>
            <a:custGeom>
              <a:avLst/>
              <a:gdLst/>
              <a:ahLst/>
              <a:cxnLst/>
              <a:rect l="l" t="t" r="r" b="b"/>
              <a:pathLst>
                <a:path w="2084" h="8787" extrusionOk="0">
                  <a:moveTo>
                    <a:pt x="0" y="0"/>
                  </a:moveTo>
                  <a:lnTo>
                    <a:pt x="0" y="8787"/>
                  </a:lnTo>
                  <a:lnTo>
                    <a:pt x="2084" y="8787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738475" y="2740650"/>
              <a:ext cx="52100" cy="290225"/>
            </a:xfrm>
            <a:custGeom>
              <a:avLst/>
              <a:gdLst/>
              <a:ahLst/>
              <a:cxnLst/>
              <a:rect l="l" t="t" r="r" b="b"/>
              <a:pathLst>
                <a:path w="2084" h="11609" extrusionOk="0">
                  <a:moveTo>
                    <a:pt x="0" y="0"/>
                  </a:moveTo>
                  <a:lnTo>
                    <a:pt x="0" y="11609"/>
                  </a:lnTo>
                  <a:lnTo>
                    <a:pt x="2084" y="1160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842650" y="2692125"/>
              <a:ext cx="52125" cy="338750"/>
            </a:xfrm>
            <a:custGeom>
              <a:avLst/>
              <a:gdLst/>
              <a:ahLst/>
              <a:cxnLst/>
              <a:rect l="l" t="t" r="r" b="b"/>
              <a:pathLst>
                <a:path w="2085" h="13550" extrusionOk="0">
                  <a:moveTo>
                    <a:pt x="1" y="1"/>
                  </a:moveTo>
                  <a:lnTo>
                    <a:pt x="1" y="13550"/>
                  </a:lnTo>
                  <a:lnTo>
                    <a:pt x="2084" y="13550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946825" y="2878150"/>
              <a:ext cx="52125" cy="152725"/>
            </a:xfrm>
            <a:custGeom>
              <a:avLst/>
              <a:gdLst/>
              <a:ahLst/>
              <a:cxnLst/>
              <a:rect l="l" t="t" r="r" b="b"/>
              <a:pathLst>
                <a:path w="2085" h="6109" extrusionOk="0">
                  <a:moveTo>
                    <a:pt x="1" y="1"/>
                  </a:moveTo>
                  <a:lnTo>
                    <a:pt x="1" y="6109"/>
                  </a:lnTo>
                  <a:lnTo>
                    <a:pt x="2084" y="6109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1051000" y="2777850"/>
              <a:ext cx="52125" cy="253025"/>
            </a:xfrm>
            <a:custGeom>
              <a:avLst/>
              <a:gdLst/>
              <a:ahLst/>
              <a:cxnLst/>
              <a:rect l="l" t="t" r="r" b="b"/>
              <a:pathLst>
                <a:path w="2085" h="10121" extrusionOk="0">
                  <a:moveTo>
                    <a:pt x="1" y="1"/>
                  </a:moveTo>
                  <a:lnTo>
                    <a:pt x="1" y="10121"/>
                  </a:lnTo>
                  <a:lnTo>
                    <a:pt x="2085" y="10121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1155200" y="2740650"/>
              <a:ext cx="52100" cy="290225"/>
            </a:xfrm>
            <a:custGeom>
              <a:avLst/>
              <a:gdLst/>
              <a:ahLst/>
              <a:cxnLst/>
              <a:rect l="l" t="t" r="r" b="b"/>
              <a:pathLst>
                <a:path w="2084" h="11609" extrusionOk="0">
                  <a:moveTo>
                    <a:pt x="0" y="0"/>
                  </a:moveTo>
                  <a:lnTo>
                    <a:pt x="0" y="11609"/>
                  </a:lnTo>
                  <a:lnTo>
                    <a:pt x="2084" y="1160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1259375" y="2833525"/>
              <a:ext cx="52100" cy="197350"/>
            </a:xfrm>
            <a:custGeom>
              <a:avLst/>
              <a:gdLst/>
              <a:ahLst/>
              <a:cxnLst/>
              <a:rect l="l" t="t" r="r" b="b"/>
              <a:pathLst>
                <a:path w="2084" h="7894" extrusionOk="0">
                  <a:moveTo>
                    <a:pt x="0" y="0"/>
                  </a:moveTo>
                  <a:lnTo>
                    <a:pt x="0" y="7894"/>
                  </a:lnTo>
                  <a:lnTo>
                    <a:pt x="2084" y="7894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" name="Google Shape;108;p7"/>
          <p:cNvGrpSpPr/>
          <p:nvPr/>
        </p:nvGrpSpPr>
        <p:grpSpPr>
          <a:xfrm>
            <a:off x="154351" y="5810809"/>
            <a:ext cx="1880493" cy="1307700"/>
            <a:chOff x="539650" y="2539725"/>
            <a:chExt cx="866800" cy="602775"/>
          </a:xfrm>
        </p:grpSpPr>
        <p:sp>
          <p:nvSpPr>
            <p:cNvPr id="109" name="Google Shape;109;p7"/>
            <p:cNvSpPr/>
            <p:nvPr/>
          </p:nvSpPr>
          <p:spPr>
            <a:xfrm>
              <a:off x="539650" y="2539725"/>
              <a:ext cx="866800" cy="602775"/>
            </a:xfrm>
            <a:custGeom>
              <a:avLst/>
              <a:gdLst/>
              <a:ahLst/>
              <a:cxnLst/>
              <a:rect l="l" t="t" r="r" b="b"/>
              <a:pathLst>
                <a:path w="34672" h="24111" extrusionOk="0">
                  <a:moveTo>
                    <a:pt x="1631" y="1"/>
                  </a:moveTo>
                  <a:cubicBezTo>
                    <a:pt x="726" y="1"/>
                    <a:pt x="0" y="727"/>
                    <a:pt x="0" y="1632"/>
                  </a:cubicBezTo>
                  <a:lnTo>
                    <a:pt x="0" y="22468"/>
                  </a:lnTo>
                  <a:cubicBezTo>
                    <a:pt x="0" y="23373"/>
                    <a:pt x="726" y="24111"/>
                    <a:pt x="1631" y="24111"/>
                  </a:cubicBezTo>
                  <a:lnTo>
                    <a:pt x="33040" y="24111"/>
                  </a:lnTo>
                  <a:cubicBezTo>
                    <a:pt x="33945" y="24111"/>
                    <a:pt x="34671" y="23373"/>
                    <a:pt x="34671" y="22468"/>
                  </a:cubicBezTo>
                  <a:lnTo>
                    <a:pt x="34671" y="1632"/>
                  </a:lnTo>
                  <a:cubicBezTo>
                    <a:pt x="34671" y="727"/>
                    <a:pt x="33945" y="1"/>
                    <a:pt x="330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634300" y="2811200"/>
              <a:ext cx="52100" cy="219675"/>
            </a:xfrm>
            <a:custGeom>
              <a:avLst/>
              <a:gdLst/>
              <a:ahLst/>
              <a:cxnLst/>
              <a:rect l="l" t="t" r="r" b="b"/>
              <a:pathLst>
                <a:path w="2084" h="8787" extrusionOk="0">
                  <a:moveTo>
                    <a:pt x="0" y="0"/>
                  </a:moveTo>
                  <a:lnTo>
                    <a:pt x="0" y="8787"/>
                  </a:lnTo>
                  <a:lnTo>
                    <a:pt x="2084" y="8787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738475" y="2740650"/>
              <a:ext cx="52100" cy="290225"/>
            </a:xfrm>
            <a:custGeom>
              <a:avLst/>
              <a:gdLst/>
              <a:ahLst/>
              <a:cxnLst/>
              <a:rect l="l" t="t" r="r" b="b"/>
              <a:pathLst>
                <a:path w="2084" h="11609" extrusionOk="0">
                  <a:moveTo>
                    <a:pt x="0" y="0"/>
                  </a:moveTo>
                  <a:lnTo>
                    <a:pt x="0" y="11609"/>
                  </a:lnTo>
                  <a:lnTo>
                    <a:pt x="2084" y="1160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842650" y="2692125"/>
              <a:ext cx="52125" cy="338750"/>
            </a:xfrm>
            <a:custGeom>
              <a:avLst/>
              <a:gdLst/>
              <a:ahLst/>
              <a:cxnLst/>
              <a:rect l="l" t="t" r="r" b="b"/>
              <a:pathLst>
                <a:path w="2085" h="13550" extrusionOk="0">
                  <a:moveTo>
                    <a:pt x="1" y="1"/>
                  </a:moveTo>
                  <a:lnTo>
                    <a:pt x="1" y="13550"/>
                  </a:lnTo>
                  <a:lnTo>
                    <a:pt x="2084" y="13550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946825" y="2878150"/>
              <a:ext cx="52125" cy="152725"/>
            </a:xfrm>
            <a:custGeom>
              <a:avLst/>
              <a:gdLst/>
              <a:ahLst/>
              <a:cxnLst/>
              <a:rect l="l" t="t" r="r" b="b"/>
              <a:pathLst>
                <a:path w="2085" h="6109" extrusionOk="0">
                  <a:moveTo>
                    <a:pt x="1" y="1"/>
                  </a:moveTo>
                  <a:lnTo>
                    <a:pt x="1" y="6109"/>
                  </a:lnTo>
                  <a:lnTo>
                    <a:pt x="2084" y="6109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1051000" y="2777850"/>
              <a:ext cx="52125" cy="253025"/>
            </a:xfrm>
            <a:custGeom>
              <a:avLst/>
              <a:gdLst/>
              <a:ahLst/>
              <a:cxnLst/>
              <a:rect l="l" t="t" r="r" b="b"/>
              <a:pathLst>
                <a:path w="2085" h="10121" extrusionOk="0">
                  <a:moveTo>
                    <a:pt x="1" y="1"/>
                  </a:moveTo>
                  <a:lnTo>
                    <a:pt x="1" y="10121"/>
                  </a:lnTo>
                  <a:lnTo>
                    <a:pt x="2085" y="10121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1155200" y="2740650"/>
              <a:ext cx="52100" cy="290225"/>
            </a:xfrm>
            <a:custGeom>
              <a:avLst/>
              <a:gdLst/>
              <a:ahLst/>
              <a:cxnLst/>
              <a:rect l="l" t="t" r="r" b="b"/>
              <a:pathLst>
                <a:path w="2084" h="11609" extrusionOk="0">
                  <a:moveTo>
                    <a:pt x="0" y="0"/>
                  </a:moveTo>
                  <a:lnTo>
                    <a:pt x="0" y="11609"/>
                  </a:lnTo>
                  <a:lnTo>
                    <a:pt x="2084" y="1160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1259375" y="2833525"/>
              <a:ext cx="52100" cy="197350"/>
            </a:xfrm>
            <a:custGeom>
              <a:avLst/>
              <a:gdLst/>
              <a:ahLst/>
              <a:cxnLst/>
              <a:rect l="l" t="t" r="r" b="b"/>
              <a:pathLst>
                <a:path w="2084" h="7894" extrusionOk="0">
                  <a:moveTo>
                    <a:pt x="0" y="0"/>
                  </a:moveTo>
                  <a:lnTo>
                    <a:pt x="0" y="7894"/>
                  </a:lnTo>
                  <a:lnTo>
                    <a:pt x="2084" y="7894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1201925" y="2584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2" y="1"/>
                    <a:pt x="0" y="262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2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1266825" y="2584375"/>
              <a:ext cx="29775" cy="29800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62"/>
                    <a:pt x="0" y="596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2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1332000" y="2584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2" y="1"/>
                    <a:pt x="0" y="262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2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" name="Google Shape;120;p7"/>
          <p:cNvGrpSpPr/>
          <p:nvPr/>
        </p:nvGrpSpPr>
        <p:grpSpPr>
          <a:xfrm>
            <a:off x="4212129" y="419307"/>
            <a:ext cx="2186364" cy="599731"/>
            <a:chOff x="1562675" y="2540025"/>
            <a:chExt cx="867100" cy="237850"/>
          </a:xfrm>
        </p:grpSpPr>
        <p:sp>
          <p:nvSpPr>
            <p:cNvPr id="121" name="Google Shape;121;p7"/>
            <p:cNvSpPr/>
            <p:nvPr/>
          </p:nvSpPr>
          <p:spPr>
            <a:xfrm>
              <a:off x="1562675" y="2540025"/>
              <a:ext cx="867100" cy="237850"/>
            </a:xfrm>
            <a:custGeom>
              <a:avLst/>
              <a:gdLst/>
              <a:ahLst/>
              <a:cxnLst/>
              <a:rect l="l" t="t" r="r" b="b"/>
              <a:pathLst>
                <a:path w="34684" h="9514" extrusionOk="0">
                  <a:moveTo>
                    <a:pt x="1561" y="1"/>
                  </a:moveTo>
                  <a:cubicBezTo>
                    <a:pt x="703" y="1"/>
                    <a:pt x="1" y="703"/>
                    <a:pt x="1" y="1560"/>
                  </a:cubicBezTo>
                  <a:lnTo>
                    <a:pt x="1" y="7942"/>
                  </a:lnTo>
                  <a:cubicBezTo>
                    <a:pt x="1" y="8811"/>
                    <a:pt x="703" y="9514"/>
                    <a:pt x="1561" y="9514"/>
                  </a:cubicBezTo>
                  <a:lnTo>
                    <a:pt x="33112" y="9514"/>
                  </a:lnTo>
                  <a:cubicBezTo>
                    <a:pt x="33981" y="9514"/>
                    <a:pt x="34684" y="8811"/>
                    <a:pt x="34660" y="7942"/>
                  </a:cubicBezTo>
                  <a:lnTo>
                    <a:pt x="34660" y="1560"/>
                  </a:lnTo>
                  <a:cubicBezTo>
                    <a:pt x="34660" y="703"/>
                    <a:pt x="33957" y="1"/>
                    <a:pt x="33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1638300" y="2599250"/>
              <a:ext cx="115200" cy="115225"/>
            </a:xfrm>
            <a:custGeom>
              <a:avLst/>
              <a:gdLst/>
              <a:ahLst/>
              <a:cxnLst/>
              <a:rect l="l" t="t" r="r" b="b"/>
              <a:pathLst>
                <a:path w="4608" h="4609" extrusionOk="0">
                  <a:moveTo>
                    <a:pt x="2298" y="1"/>
                  </a:moveTo>
                  <a:cubicBezTo>
                    <a:pt x="1024" y="1"/>
                    <a:pt x="0" y="1025"/>
                    <a:pt x="0" y="2299"/>
                  </a:cubicBezTo>
                  <a:cubicBezTo>
                    <a:pt x="0" y="3573"/>
                    <a:pt x="1024" y="4609"/>
                    <a:pt x="2298" y="4609"/>
                  </a:cubicBezTo>
                  <a:cubicBezTo>
                    <a:pt x="3584" y="4609"/>
                    <a:pt x="4608" y="3573"/>
                    <a:pt x="4608" y="2299"/>
                  </a:cubicBezTo>
                  <a:cubicBezTo>
                    <a:pt x="4608" y="1025"/>
                    <a:pt x="3584" y="1"/>
                    <a:pt x="2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1810925" y="2616225"/>
              <a:ext cx="543250" cy="21750"/>
            </a:xfrm>
            <a:custGeom>
              <a:avLst/>
              <a:gdLst/>
              <a:ahLst/>
              <a:cxnLst/>
              <a:rect l="l" t="t" r="r" b="b"/>
              <a:pathLst>
                <a:path w="21730" h="870" extrusionOk="0">
                  <a:moveTo>
                    <a:pt x="382" y="1"/>
                  </a:moveTo>
                  <a:cubicBezTo>
                    <a:pt x="179" y="1"/>
                    <a:pt x="13" y="179"/>
                    <a:pt x="1" y="382"/>
                  </a:cubicBezTo>
                  <a:lnTo>
                    <a:pt x="1" y="477"/>
                  </a:lnTo>
                  <a:cubicBezTo>
                    <a:pt x="1" y="703"/>
                    <a:pt x="179" y="870"/>
                    <a:pt x="382" y="870"/>
                  </a:cubicBezTo>
                  <a:lnTo>
                    <a:pt x="21289" y="870"/>
                  </a:lnTo>
                  <a:cubicBezTo>
                    <a:pt x="21539" y="870"/>
                    <a:pt x="21730" y="667"/>
                    <a:pt x="21730" y="429"/>
                  </a:cubicBezTo>
                  <a:cubicBezTo>
                    <a:pt x="21730" y="191"/>
                    <a:pt x="21539" y="1"/>
                    <a:pt x="21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1810925" y="2679625"/>
              <a:ext cx="300950" cy="21450"/>
            </a:xfrm>
            <a:custGeom>
              <a:avLst/>
              <a:gdLst/>
              <a:ahLst/>
              <a:cxnLst/>
              <a:rect l="l" t="t" r="r" b="b"/>
              <a:pathLst>
                <a:path w="12038" h="858" extrusionOk="0">
                  <a:moveTo>
                    <a:pt x="382" y="1"/>
                  </a:moveTo>
                  <a:cubicBezTo>
                    <a:pt x="179" y="1"/>
                    <a:pt x="13" y="179"/>
                    <a:pt x="1" y="382"/>
                  </a:cubicBezTo>
                  <a:lnTo>
                    <a:pt x="1" y="465"/>
                  </a:lnTo>
                  <a:cubicBezTo>
                    <a:pt x="1" y="691"/>
                    <a:pt x="179" y="858"/>
                    <a:pt x="382" y="858"/>
                  </a:cubicBezTo>
                  <a:lnTo>
                    <a:pt x="11609" y="858"/>
                  </a:lnTo>
                  <a:cubicBezTo>
                    <a:pt x="11847" y="858"/>
                    <a:pt x="12038" y="667"/>
                    <a:pt x="12038" y="429"/>
                  </a:cubicBezTo>
                  <a:cubicBezTo>
                    <a:pt x="12038" y="191"/>
                    <a:pt x="11847" y="1"/>
                    <a:pt x="11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950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2428500" y="1742800"/>
            <a:ext cx="73352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27" name="Google Shape;127;p8"/>
          <p:cNvGrpSpPr/>
          <p:nvPr/>
        </p:nvGrpSpPr>
        <p:grpSpPr>
          <a:xfrm>
            <a:off x="4817767" y="6138801"/>
            <a:ext cx="3684069" cy="1002836"/>
            <a:chOff x="857875" y="3813925"/>
            <a:chExt cx="2763052" cy="752127"/>
          </a:xfrm>
        </p:grpSpPr>
        <p:sp>
          <p:nvSpPr>
            <p:cNvPr id="128" name="Google Shape;128;p8"/>
            <p:cNvSpPr/>
            <p:nvPr/>
          </p:nvSpPr>
          <p:spPr>
            <a:xfrm>
              <a:off x="876855" y="3814125"/>
              <a:ext cx="725655" cy="719761"/>
            </a:xfrm>
            <a:custGeom>
              <a:avLst/>
              <a:gdLst/>
              <a:ahLst/>
              <a:cxnLst/>
              <a:rect l="l" t="t" r="r" b="b"/>
              <a:pathLst>
                <a:path w="7264" h="7205" extrusionOk="0">
                  <a:moveTo>
                    <a:pt x="3642" y="1881"/>
                  </a:moveTo>
                  <a:cubicBezTo>
                    <a:pt x="4561" y="1881"/>
                    <a:pt x="5347" y="2615"/>
                    <a:pt x="5358" y="3560"/>
                  </a:cubicBezTo>
                  <a:cubicBezTo>
                    <a:pt x="5382" y="4513"/>
                    <a:pt x="4632" y="5299"/>
                    <a:pt x="3680" y="5322"/>
                  </a:cubicBezTo>
                  <a:cubicBezTo>
                    <a:pt x="3665" y="5323"/>
                    <a:pt x="3651" y="5323"/>
                    <a:pt x="3636" y="5323"/>
                  </a:cubicBezTo>
                  <a:cubicBezTo>
                    <a:pt x="2703" y="5323"/>
                    <a:pt x="1929" y="4570"/>
                    <a:pt x="1917" y="3632"/>
                  </a:cubicBezTo>
                  <a:cubicBezTo>
                    <a:pt x="1894" y="2679"/>
                    <a:pt x="2644" y="1893"/>
                    <a:pt x="3620" y="1881"/>
                  </a:cubicBezTo>
                  <a:cubicBezTo>
                    <a:pt x="3627" y="1881"/>
                    <a:pt x="3635" y="1881"/>
                    <a:pt x="3642" y="1881"/>
                  </a:cubicBezTo>
                  <a:close/>
                  <a:moveTo>
                    <a:pt x="3616" y="0"/>
                  </a:moveTo>
                  <a:cubicBezTo>
                    <a:pt x="3602" y="0"/>
                    <a:pt x="3587" y="0"/>
                    <a:pt x="3572" y="0"/>
                  </a:cubicBezTo>
                  <a:cubicBezTo>
                    <a:pt x="1596" y="36"/>
                    <a:pt x="1" y="1667"/>
                    <a:pt x="24" y="3655"/>
                  </a:cubicBezTo>
                  <a:cubicBezTo>
                    <a:pt x="60" y="5622"/>
                    <a:pt x="1644" y="7204"/>
                    <a:pt x="3614" y="7204"/>
                  </a:cubicBezTo>
                  <a:cubicBezTo>
                    <a:pt x="3636" y="7204"/>
                    <a:pt x="3658" y="7204"/>
                    <a:pt x="3680" y="7204"/>
                  </a:cubicBezTo>
                  <a:cubicBezTo>
                    <a:pt x="5668" y="7180"/>
                    <a:pt x="7263" y="5549"/>
                    <a:pt x="7228" y="3560"/>
                  </a:cubicBezTo>
                  <a:cubicBezTo>
                    <a:pt x="7204" y="1587"/>
                    <a:pt x="5585" y="0"/>
                    <a:pt x="361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1233687" y="3814125"/>
              <a:ext cx="368822" cy="723258"/>
            </a:xfrm>
            <a:custGeom>
              <a:avLst/>
              <a:gdLst/>
              <a:ahLst/>
              <a:cxnLst/>
              <a:rect l="l" t="t" r="r" b="b"/>
              <a:pathLst>
                <a:path w="3692" h="7240" extrusionOk="0">
                  <a:moveTo>
                    <a:pt x="44" y="0"/>
                  </a:moveTo>
                  <a:cubicBezTo>
                    <a:pt x="30" y="0"/>
                    <a:pt x="15" y="0"/>
                    <a:pt x="0" y="0"/>
                  </a:cubicBezTo>
                  <a:lnTo>
                    <a:pt x="24" y="1893"/>
                  </a:lnTo>
                  <a:cubicBezTo>
                    <a:pt x="32" y="1893"/>
                    <a:pt x="39" y="1893"/>
                    <a:pt x="47" y="1893"/>
                  </a:cubicBezTo>
                  <a:cubicBezTo>
                    <a:pt x="989" y="1893"/>
                    <a:pt x="1775" y="2639"/>
                    <a:pt x="1786" y="3596"/>
                  </a:cubicBezTo>
                  <a:cubicBezTo>
                    <a:pt x="1798" y="4548"/>
                    <a:pt x="1036" y="5334"/>
                    <a:pt x="84" y="5346"/>
                  </a:cubicBezTo>
                  <a:lnTo>
                    <a:pt x="119" y="7239"/>
                  </a:lnTo>
                  <a:cubicBezTo>
                    <a:pt x="2108" y="7192"/>
                    <a:pt x="3691" y="5549"/>
                    <a:pt x="3656" y="3560"/>
                  </a:cubicBezTo>
                  <a:cubicBezTo>
                    <a:pt x="3632" y="1587"/>
                    <a:pt x="2013" y="0"/>
                    <a:pt x="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857875" y="4151877"/>
              <a:ext cx="419869" cy="414175"/>
            </a:xfrm>
            <a:custGeom>
              <a:avLst/>
              <a:gdLst/>
              <a:ahLst/>
              <a:cxnLst/>
              <a:rect l="l" t="t" r="r" b="b"/>
              <a:pathLst>
                <a:path w="4203" h="4146" extrusionOk="0">
                  <a:moveTo>
                    <a:pt x="2203" y="1"/>
                  </a:moveTo>
                  <a:lnTo>
                    <a:pt x="0" y="36"/>
                  </a:lnTo>
                  <a:lnTo>
                    <a:pt x="0" y="120"/>
                  </a:lnTo>
                  <a:cubicBezTo>
                    <a:pt x="59" y="2357"/>
                    <a:pt x="1869" y="4145"/>
                    <a:pt x="4094" y="4145"/>
                  </a:cubicBezTo>
                  <a:cubicBezTo>
                    <a:pt x="4130" y="4145"/>
                    <a:pt x="4167" y="4145"/>
                    <a:pt x="4203" y="4144"/>
                  </a:cubicBezTo>
                  <a:lnTo>
                    <a:pt x="4179" y="1798"/>
                  </a:lnTo>
                  <a:cubicBezTo>
                    <a:pt x="4161" y="1799"/>
                    <a:pt x="4142" y="1799"/>
                    <a:pt x="4124" y="1799"/>
                  </a:cubicBezTo>
                  <a:cubicBezTo>
                    <a:pt x="3032" y="1799"/>
                    <a:pt x="2214" y="1101"/>
                    <a:pt x="2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1847454" y="3846192"/>
              <a:ext cx="725556" cy="719761"/>
            </a:xfrm>
            <a:custGeom>
              <a:avLst/>
              <a:gdLst/>
              <a:ahLst/>
              <a:cxnLst/>
              <a:rect l="l" t="t" r="r" b="b"/>
              <a:pathLst>
                <a:path w="7263" h="7205" extrusionOk="0">
                  <a:moveTo>
                    <a:pt x="3640" y="1869"/>
                  </a:moveTo>
                  <a:cubicBezTo>
                    <a:pt x="4584" y="1869"/>
                    <a:pt x="5346" y="2611"/>
                    <a:pt x="5358" y="3549"/>
                  </a:cubicBezTo>
                  <a:cubicBezTo>
                    <a:pt x="5370" y="4501"/>
                    <a:pt x="4620" y="5299"/>
                    <a:pt x="3655" y="5311"/>
                  </a:cubicBezTo>
                  <a:cubicBezTo>
                    <a:pt x="3648" y="5311"/>
                    <a:pt x="3640" y="5311"/>
                    <a:pt x="3633" y="5311"/>
                  </a:cubicBezTo>
                  <a:cubicBezTo>
                    <a:pt x="2714" y="5311"/>
                    <a:pt x="1929" y="4577"/>
                    <a:pt x="1917" y="3632"/>
                  </a:cubicBezTo>
                  <a:cubicBezTo>
                    <a:pt x="1893" y="2680"/>
                    <a:pt x="2643" y="1906"/>
                    <a:pt x="3596" y="1870"/>
                  </a:cubicBezTo>
                  <a:cubicBezTo>
                    <a:pt x="3611" y="1870"/>
                    <a:pt x="3626" y="1869"/>
                    <a:pt x="3640" y="1869"/>
                  </a:cubicBezTo>
                  <a:close/>
                  <a:moveTo>
                    <a:pt x="3649" y="0"/>
                  </a:moveTo>
                  <a:cubicBezTo>
                    <a:pt x="3627" y="0"/>
                    <a:pt x="3606" y="0"/>
                    <a:pt x="3584" y="1"/>
                  </a:cubicBezTo>
                  <a:cubicBezTo>
                    <a:pt x="1607" y="25"/>
                    <a:pt x="0" y="1644"/>
                    <a:pt x="36" y="3644"/>
                  </a:cubicBezTo>
                  <a:cubicBezTo>
                    <a:pt x="59" y="5618"/>
                    <a:pt x="1678" y="7204"/>
                    <a:pt x="3647" y="7204"/>
                  </a:cubicBezTo>
                  <a:cubicBezTo>
                    <a:pt x="3662" y="7204"/>
                    <a:pt x="3676" y="7204"/>
                    <a:pt x="3691" y="7204"/>
                  </a:cubicBezTo>
                  <a:cubicBezTo>
                    <a:pt x="5667" y="7168"/>
                    <a:pt x="7263" y="5537"/>
                    <a:pt x="7239" y="3549"/>
                  </a:cubicBezTo>
                  <a:cubicBezTo>
                    <a:pt x="7204" y="1594"/>
                    <a:pt x="5619" y="0"/>
                    <a:pt x="36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1847454" y="3842695"/>
              <a:ext cx="368722" cy="723258"/>
            </a:xfrm>
            <a:custGeom>
              <a:avLst/>
              <a:gdLst/>
              <a:ahLst/>
              <a:cxnLst/>
              <a:rect l="l" t="t" r="r" b="b"/>
              <a:pathLst>
                <a:path w="3691" h="7240" extrusionOk="0">
                  <a:moveTo>
                    <a:pt x="3572" y="0"/>
                  </a:moveTo>
                  <a:cubicBezTo>
                    <a:pt x="1584" y="48"/>
                    <a:pt x="0" y="1679"/>
                    <a:pt x="36" y="3679"/>
                  </a:cubicBezTo>
                  <a:cubicBezTo>
                    <a:pt x="59" y="5653"/>
                    <a:pt x="1678" y="7239"/>
                    <a:pt x="3647" y="7239"/>
                  </a:cubicBezTo>
                  <a:cubicBezTo>
                    <a:pt x="3662" y="7239"/>
                    <a:pt x="3676" y="7239"/>
                    <a:pt x="3691" y="7239"/>
                  </a:cubicBezTo>
                  <a:lnTo>
                    <a:pt x="3667" y="5358"/>
                  </a:lnTo>
                  <a:cubicBezTo>
                    <a:pt x="2738" y="5346"/>
                    <a:pt x="2000" y="4620"/>
                    <a:pt x="1953" y="3691"/>
                  </a:cubicBezTo>
                  <a:cubicBezTo>
                    <a:pt x="1905" y="2738"/>
                    <a:pt x="2655" y="1941"/>
                    <a:pt x="3608" y="1893"/>
                  </a:cubicBezTo>
                  <a:lnTo>
                    <a:pt x="35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2172119" y="3813925"/>
              <a:ext cx="419969" cy="414175"/>
            </a:xfrm>
            <a:custGeom>
              <a:avLst/>
              <a:gdLst/>
              <a:ahLst/>
              <a:cxnLst/>
              <a:rect l="l" t="t" r="r" b="b"/>
              <a:pathLst>
                <a:path w="4204" h="4146" extrusionOk="0">
                  <a:moveTo>
                    <a:pt x="109" y="1"/>
                  </a:moveTo>
                  <a:cubicBezTo>
                    <a:pt x="73" y="1"/>
                    <a:pt x="37" y="1"/>
                    <a:pt x="0" y="2"/>
                  </a:cubicBezTo>
                  <a:lnTo>
                    <a:pt x="24" y="2348"/>
                  </a:lnTo>
                  <a:cubicBezTo>
                    <a:pt x="43" y="2347"/>
                    <a:pt x="61" y="2347"/>
                    <a:pt x="79" y="2347"/>
                  </a:cubicBezTo>
                  <a:cubicBezTo>
                    <a:pt x="1171" y="2347"/>
                    <a:pt x="1989" y="3045"/>
                    <a:pt x="2001" y="4146"/>
                  </a:cubicBezTo>
                  <a:lnTo>
                    <a:pt x="4203" y="4110"/>
                  </a:lnTo>
                  <a:lnTo>
                    <a:pt x="4203" y="4027"/>
                  </a:lnTo>
                  <a:cubicBezTo>
                    <a:pt x="4145" y="1789"/>
                    <a:pt x="2334" y="1"/>
                    <a:pt x="10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2862008" y="3817621"/>
              <a:ext cx="725556" cy="719761"/>
            </a:xfrm>
            <a:custGeom>
              <a:avLst/>
              <a:gdLst/>
              <a:ahLst/>
              <a:cxnLst/>
              <a:rect l="l" t="t" r="r" b="b"/>
              <a:pathLst>
                <a:path w="7263" h="7205" extrusionOk="0">
                  <a:moveTo>
                    <a:pt x="3660" y="1893"/>
                  </a:moveTo>
                  <a:cubicBezTo>
                    <a:pt x="4583" y="1893"/>
                    <a:pt x="5323" y="2642"/>
                    <a:pt x="5358" y="3573"/>
                  </a:cubicBezTo>
                  <a:cubicBezTo>
                    <a:pt x="5382" y="4525"/>
                    <a:pt x="4620" y="5311"/>
                    <a:pt x="3667" y="5323"/>
                  </a:cubicBezTo>
                  <a:cubicBezTo>
                    <a:pt x="3653" y="5323"/>
                    <a:pt x="3638" y="5324"/>
                    <a:pt x="3624" y="5324"/>
                  </a:cubicBezTo>
                  <a:cubicBezTo>
                    <a:pt x="2691" y="5324"/>
                    <a:pt x="1929" y="4571"/>
                    <a:pt x="1917" y="3644"/>
                  </a:cubicBezTo>
                  <a:cubicBezTo>
                    <a:pt x="1905" y="2692"/>
                    <a:pt x="2643" y="1906"/>
                    <a:pt x="3596" y="1894"/>
                  </a:cubicBezTo>
                  <a:cubicBezTo>
                    <a:pt x="3617" y="1893"/>
                    <a:pt x="3639" y="1893"/>
                    <a:pt x="3660" y="1893"/>
                  </a:cubicBezTo>
                  <a:close/>
                  <a:moveTo>
                    <a:pt x="3649" y="0"/>
                  </a:moveTo>
                  <a:cubicBezTo>
                    <a:pt x="3627" y="0"/>
                    <a:pt x="3606" y="1"/>
                    <a:pt x="3584" y="1"/>
                  </a:cubicBezTo>
                  <a:cubicBezTo>
                    <a:pt x="1584" y="49"/>
                    <a:pt x="0" y="1668"/>
                    <a:pt x="24" y="3656"/>
                  </a:cubicBezTo>
                  <a:cubicBezTo>
                    <a:pt x="59" y="5630"/>
                    <a:pt x="1667" y="7205"/>
                    <a:pt x="3623" y="7205"/>
                  </a:cubicBezTo>
                  <a:cubicBezTo>
                    <a:pt x="3638" y="7205"/>
                    <a:pt x="3653" y="7204"/>
                    <a:pt x="3667" y="7204"/>
                  </a:cubicBezTo>
                  <a:cubicBezTo>
                    <a:pt x="5644" y="7169"/>
                    <a:pt x="7263" y="5549"/>
                    <a:pt x="7227" y="3561"/>
                  </a:cubicBezTo>
                  <a:cubicBezTo>
                    <a:pt x="7204" y="1594"/>
                    <a:pt x="5608" y="0"/>
                    <a:pt x="36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2862008" y="3817621"/>
              <a:ext cx="725556" cy="365325"/>
            </a:xfrm>
            <a:custGeom>
              <a:avLst/>
              <a:gdLst/>
              <a:ahLst/>
              <a:cxnLst/>
              <a:rect l="l" t="t" r="r" b="b"/>
              <a:pathLst>
                <a:path w="7263" h="3657" extrusionOk="0">
                  <a:moveTo>
                    <a:pt x="3650" y="0"/>
                  </a:moveTo>
                  <a:cubicBezTo>
                    <a:pt x="3628" y="0"/>
                    <a:pt x="3606" y="1"/>
                    <a:pt x="3584" y="1"/>
                  </a:cubicBezTo>
                  <a:cubicBezTo>
                    <a:pt x="1584" y="49"/>
                    <a:pt x="0" y="1680"/>
                    <a:pt x="24" y="3656"/>
                  </a:cubicBezTo>
                  <a:lnTo>
                    <a:pt x="1917" y="3632"/>
                  </a:lnTo>
                  <a:cubicBezTo>
                    <a:pt x="1905" y="2680"/>
                    <a:pt x="2655" y="1894"/>
                    <a:pt x="3608" y="1870"/>
                  </a:cubicBezTo>
                  <a:cubicBezTo>
                    <a:pt x="3615" y="1870"/>
                    <a:pt x="3622" y="1870"/>
                    <a:pt x="3630" y="1870"/>
                  </a:cubicBezTo>
                  <a:cubicBezTo>
                    <a:pt x="4572" y="1870"/>
                    <a:pt x="5346" y="2628"/>
                    <a:pt x="5370" y="3573"/>
                  </a:cubicBezTo>
                  <a:lnTo>
                    <a:pt x="7263" y="3537"/>
                  </a:lnTo>
                  <a:cubicBezTo>
                    <a:pt x="7216" y="1571"/>
                    <a:pt x="5608" y="0"/>
                    <a:pt x="36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3202157" y="4139989"/>
              <a:ext cx="418770" cy="421168"/>
            </a:xfrm>
            <a:custGeom>
              <a:avLst/>
              <a:gdLst/>
              <a:ahLst/>
              <a:cxnLst/>
              <a:rect l="l" t="t" r="r" b="b"/>
              <a:pathLst>
                <a:path w="4192" h="4216" extrusionOk="0">
                  <a:moveTo>
                    <a:pt x="4132" y="1"/>
                  </a:moveTo>
                  <a:lnTo>
                    <a:pt x="1798" y="36"/>
                  </a:lnTo>
                  <a:cubicBezTo>
                    <a:pt x="1810" y="1144"/>
                    <a:pt x="1119" y="1989"/>
                    <a:pt x="0" y="2013"/>
                  </a:cubicBezTo>
                  <a:lnTo>
                    <a:pt x="24" y="4215"/>
                  </a:lnTo>
                  <a:lnTo>
                    <a:pt x="119" y="4215"/>
                  </a:lnTo>
                  <a:cubicBezTo>
                    <a:pt x="2393" y="4156"/>
                    <a:pt x="4191" y="2275"/>
                    <a:pt x="413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4343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>
            <a:spLocks noGrp="1"/>
          </p:cNvSpPr>
          <p:nvPr>
            <p:ph type="title"/>
          </p:nvPr>
        </p:nvSpPr>
        <p:spPr>
          <a:xfrm>
            <a:off x="951200" y="719167"/>
            <a:ext cx="5422000" cy="11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9" name="Google Shape;139;p9"/>
          <p:cNvSpPr txBox="1">
            <a:spLocks noGrp="1"/>
          </p:cNvSpPr>
          <p:nvPr>
            <p:ph type="subTitle" idx="1"/>
          </p:nvPr>
        </p:nvSpPr>
        <p:spPr>
          <a:xfrm>
            <a:off x="951200" y="1888767"/>
            <a:ext cx="5422000" cy="24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639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>
            <a:spLocks noGrp="1"/>
          </p:cNvSpPr>
          <p:nvPr>
            <p:ph type="title"/>
          </p:nvPr>
        </p:nvSpPr>
        <p:spPr>
          <a:xfrm>
            <a:off x="6878800" y="4706400"/>
            <a:ext cx="39724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601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title" hasCustomPrompt="1"/>
          </p:nvPr>
        </p:nvSpPr>
        <p:spPr>
          <a:xfrm>
            <a:off x="3378200" y="1807667"/>
            <a:ext cx="5435600" cy="22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3066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44" name="Google Shape;144;p11"/>
          <p:cNvSpPr txBox="1">
            <a:spLocks noGrp="1"/>
          </p:cNvSpPr>
          <p:nvPr>
            <p:ph type="subTitle" idx="1"/>
          </p:nvPr>
        </p:nvSpPr>
        <p:spPr>
          <a:xfrm>
            <a:off x="3378200" y="4065267"/>
            <a:ext cx="5435600" cy="98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10337764" y="-630159"/>
            <a:ext cx="1521209" cy="1516955"/>
          </a:xfrm>
          <a:custGeom>
            <a:avLst/>
            <a:gdLst/>
            <a:ahLst/>
            <a:cxnLst/>
            <a:rect l="l" t="t" r="r" b="b"/>
            <a:pathLst>
              <a:path w="8526" h="8502" extrusionOk="0">
                <a:moveTo>
                  <a:pt x="4313" y="2678"/>
                </a:moveTo>
                <a:cubicBezTo>
                  <a:pt x="4693" y="2678"/>
                  <a:pt x="5074" y="2818"/>
                  <a:pt x="5370" y="3108"/>
                </a:cubicBezTo>
                <a:cubicBezTo>
                  <a:pt x="5966" y="3691"/>
                  <a:pt x="5989" y="4656"/>
                  <a:pt x="5406" y="5263"/>
                </a:cubicBezTo>
                <a:cubicBezTo>
                  <a:pt x="5107" y="5568"/>
                  <a:pt x="4708" y="5723"/>
                  <a:pt x="4308" y="5723"/>
                </a:cubicBezTo>
                <a:cubicBezTo>
                  <a:pt x="3928" y="5723"/>
                  <a:pt x="3547" y="5583"/>
                  <a:pt x="3251" y="5299"/>
                </a:cubicBezTo>
                <a:cubicBezTo>
                  <a:pt x="2656" y="4715"/>
                  <a:pt x="2632" y="3751"/>
                  <a:pt x="3215" y="3132"/>
                </a:cubicBezTo>
                <a:cubicBezTo>
                  <a:pt x="3514" y="2833"/>
                  <a:pt x="3913" y="2678"/>
                  <a:pt x="4313" y="2678"/>
                </a:cubicBezTo>
                <a:close/>
                <a:moveTo>
                  <a:pt x="4918" y="0"/>
                </a:moveTo>
                <a:lnTo>
                  <a:pt x="3489" y="24"/>
                </a:lnTo>
                <a:lnTo>
                  <a:pt x="3310" y="881"/>
                </a:lnTo>
                <a:cubicBezTo>
                  <a:pt x="3013" y="965"/>
                  <a:pt x="2727" y="1084"/>
                  <a:pt x="2453" y="1251"/>
                </a:cubicBezTo>
                <a:lnTo>
                  <a:pt x="1703" y="798"/>
                </a:lnTo>
                <a:lnTo>
                  <a:pt x="703" y="1834"/>
                </a:lnTo>
                <a:lnTo>
                  <a:pt x="1179" y="2548"/>
                </a:lnTo>
                <a:cubicBezTo>
                  <a:pt x="1024" y="2810"/>
                  <a:pt x="905" y="3108"/>
                  <a:pt x="834" y="3406"/>
                </a:cubicBezTo>
                <a:lnTo>
                  <a:pt x="0" y="3620"/>
                </a:lnTo>
                <a:lnTo>
                  <a:pt x="36" y="5049"/>
                </a:lnTo>
                <a:lnTo>
                  <a:pt x="882" y="5215"/>
                </a:lnTo>
                <a:cubicBezTo>
                  <a:pt x="965" y="5513"/>
                  <a:pt x="1084" y="5799"/>
                  <a:pt x="1251" y="6073"/>
                </a:cubicBezTo>
                <a:lnTo>
                  <a:pt x="810" y="6799"/>
                </a:lnTo>
                <a:lnTo>
                  <a:pt x="1834" y="7799"/>
                </a:lnTo>
                <a:lnTo>
                  <a:pt x="2560" y="7323"/>
                </a:lnTo>
                <a:cubicBezTo>
                  <a:pt x="2834" y="7466"/>
                  <a:pt x="3132" y="7585"/>
                  <a:pt x="3429" y="7668"/>
                </a:cubicBezTo>
                <a:lnTo>
                  <a:pt x="3632" y="8501"/>
                </a:lnTo>
                <a:lnTo>
                  <a:pt x="5061" y="8466"/>
                </a:lnTo>
                <a:lnTo>
                  <a:pt x="5275" y="7620"/>
                </a:lnTo>
                <a:cubicBezTo>
                  <a:pt x="5573" y="7525"/>
                  <a:pt x="5846" y="7406"/>
                  <a:pt x="6120" y="7239"/>
                </a:cubicBezTo>
                <a:lnTo>
                  <a:pt x="6847" y="7692"/>
                </a:lnTo>
                <a:lnTo>
                  <a:pt x="7835" y="6668"/>
                </a:lnTo>
                <a:lnTo>
                  <a:pt x="7359" y="5930"/>
                </a:lnTo>
                <a:cubicBezTo>
                  <a:pt x="7501" y="5668"/>
                  <a:pt x="7620" y="5370"/>
                  <a:pt x="7692" y="5072"/>
                </a:cubicBezTo>
                <a:lnTo>
                  <a:pt x="8525" y="4858"/>
                </a:lnTo>
                <a:lnTo>
                  <a:pt x="8502" y="3429"/>
                </a:lnTo>
                <a:lnTo>
                  <a:pt x="7656" y="3251"/>
                </a:lnTo>
                <a:cubicBezTo>
                  <a:pt x="7561" y="2953"/>
                  <a:pt x="7442" y="2679"/>
                  <a:pt x="7275" y="2405"/>
                </a:cubicBezTo>
                <a:lnTo>
                  <a:pt x="7728" y="1679"/>
                </a:lnTo>
                <a:lnTo>
                  <a:pt x="6704" y="691"/>
                </a:lnTo>
                <a:lnTo>
                  <a:pt x="5989" y="1167"/>
                </a:lnTo>
                <a:cubicBezTo>
                  <a:pt x="5715" y="1024"/>
                  <a:pt x="5418" y="905"/>
                  <a:pt x="5120" y="834"/>
                </a:cubicBezTo>
                <a:lnTo>
                  <a:pt x="491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9590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92BAC259-9D5B-413D-1990-67E44EFC72F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rben"/>
              <a:buNone/>
              <a:defRPr sz="35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rben"/>
              <a:buNone/>
              <a:defRPr sz="35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rben"/>
              <a:buNone/>
              <a:defRPr sz="35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rben"/>
              <a:buNone/>
              <a:defRPr sz="35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rben"/>
              <a:buNone/>
              <a:defRPr sz="35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rben"/>
              <a:buNone/>
              <a:defRPr sz="35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rben"/>
              <a:buNone/>
              <a:defRPr sz="35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rben"/>
              <a:buNone/>
              <a:defRPr sz="35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rben"/>
              <a:buNone/>
              <a:defRPr sz="35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●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○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■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●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○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■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●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○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■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38082D-381D-42A3-8A73-5A731C818E0B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4392763" y="-1778702"/>
            <a:ext cx="3406474" cy="8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863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16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chart" Target="../charts/chart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image" Target="../media/image6.png"/><Relationship Id="rId7" Type="http://schemas.openxmlformats.org/officeDocument/2006/relationships/chart" Target="../charts/chart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1028">
            <a:extLst>
              <a:ext uri="{FF2B5EF4-FFF2-40B4-BE49-F238E27FC236}">
                <a16:creationId xmlns:a16="http://schemas.microsoft.com/office/drawing/2014/main" id="{5FE31FC6-3C72-417D-A502-6FA97FF01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0189" y="-584862"/>
            <a:ext cx="1924811" cy="2206048"/>
          </a:xfrm>
          <a:prstGeom prst="rect">
            <a:avLst/>
          </a:prstGeom>
        </p:spPr>
      </p:pic>
      <p:grpSp>
        <p:nvGrpSpPr>
          <p:cNvPr id="11" name="Nhóm 21">
            <a:extLst>
              <a:ext uri="{FF2B5EF4-FFF2-40B4-BE49-F238E27FC236}">
                <a16:creationId xmlns:a16="http://schemas.microsoft.com/office/drawing/2014/main" id="{41DD8100-8C7A-C536-CEE1-6F8095DF888D}"/>
              </a:ext>
            </a:extLst>
          </p:cNvPr>
          <p:cNvGrpSpPr/>
          <p:nvPr/>
        </p:nvGrpSpPr>
        <p:grpSpPr>
          <a:xfrm>
            <a:off x="-548527" y="973698"/>
            <a:ext cx="13289055" cy="4758612"/>
            <a:chOff x="0" y="1543050"/>
            <a:chExt cx="12192000" cy="3771900"/>
          </a:xfrm>
          <a:solidFill>
            <a:srgbClr val="A05420"/>
          </a:solidFill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4AA5150-2D02-4146-8236-914EDA79F1E4}"/>
                </a:ext>
              </a:extLst>
            </p:cNvPr>
            <p:cNvGrpSpPr/>
            <p:nvPr/>
          </p:nvGrpSpPr>
          <p:grpSpPr>
            <a:xfrm>
              <a:off x="1931326" y="1543050"/>
              <a:ext cx="8329350" cy="3771900"/>
              <a:chOff x="0" y="0"/>
              <a:chExt cx="4226374" cy="1913890"/>
            </a:xfrm>
            <a:grpFill/>
          </p:grpSpPr>
          <p:sp>
            <p:nvSpPr>
              <p:cNvPr id="28" name="Freeform 4">
                <a:extLst>
                  <a:ext uri="{FF2B5EF4-FFF2-40B4-BE49-F238E27FC236}">
                    <a16:creationId xmlns:a16="http://schemas.microsoft.com/office/drawing/2014/main" id="{3CD82C07-2A75-4C5C-BA5C-A76C30811CDE}"/>
                  </a:ext>
                </a:extLst>
              </p:cNvPr>
              <p:cNvSpPr/>
              <p:nvPr/>
            </p:nvSpPr>
            <p:spPr>
              <a:xfrm>
                <a:off x="0" y="0"/>
                <a:ext cx="4226374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4226374" h="1913890">
                    <a:moveTo>
                      <a:pt x="0" y="0"/>
                    </a:moveTo>
                    <a:lnTo>
                      <a:pt x="4226374" y="0"/>
                    </a:lnTo>
                    <a:lnTo>
                      <a:pt x="4226374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grpFill/>
            </p:spPr>
            <p:txBody>
              <a:bodyPr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76AEA70-8D48-4FBD-BB23-3FC9C42F01B3}"/>
                </a:ext>
              </a:extLst>
            </p:cNvPr>
            <p:cNvGrpSpPr/>
            <p:nvPr/>
          </p:nvGrpSpPr>
          <p:grpSpPr>
            <a:xfrm>
              <a:off x="10407779" y="1543050"/>
              <a:ext cx="682475" cy="3771900"/>
              <a:chOff x="0" y="0"/>
              <a:chExt cx="346293" cy="1913890"/>
            </a:xfrm>
            <a:grpFill/>
          </p:grpSpPr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2A96FCCD-689F-41C8-B6D8-A6D02E4F9752}"/>
                  </a:ext>
                </a:extLst>
              </p:cNvPr>
              <p:cNvSpPr/>
              <p:nvPr/>
            </p:nvSpPr>
            <p:spPr>
              <a:xfrm>
                <a:off x="0" y="0"/>
                <a:ext cx="34629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46293" h="1913890">
                    <a:moveTo>
                      <a:pt x="0" y="0"/>
                    </a:moveTo>
                    <a:lnTo>
                      <a:pt x="346293" y="0"/>
                    </a:lnTo>
                    <a:lnTo>
                      <a:pt x="346293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grpFill/>
            </p:spPr>
            <p:txBody>
              <a:bodyPr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96A027B-FA71-40B3-B43E-E3E0927D3905}"/>
                </a:ext>
              </a:extLst>
            </p:cNvPr>
            <p:cNvGrpSpPr/>
            <p:nvPr/>
          </p:nvGrpSpPr>
          <p:grpSpPr>
            <a:xfrm>
              <a:off x="11237357" y="1543050"/>
              <a:ext cx="507188" cy="3771900"/>
              <a:chOff x="0" y="0"/>
              <a:chExt cx="257351" cy="1913890"/>
            </a:xfrm>
            <a:grpFill/>
          </p:grpSpPr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id="{A4D09964-B332-48F8-A1FC-0570EEB171A8}"/>
                  </a:ext>
                </a:extLst>
              </p:cNvPr>
              <p:cNvSpPr/>
              <p:nvPr/>
            </p:nvSpPr>
            <p:spPr>
              <a:xfrm>
                <a:off x="0" y="0"/>
                <a:ext cx="25735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257351" h="1913890">
                    <a:moveTo>
                      <a:pt x="0" y="0"/>
                    </a:moveTo>
                    <a:lnTo>
                      <a:pt x="257351" y="0"/>
                    </a:lnTo>
                    <a:lnTo>
                      <a:pt x="25735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grpFill/>
            </p:spPr>
            <p:txBody>
              <a:bodyPr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E241A50-1442-4472-8F01-8E6866387FE3}"/>
                </a:ext>
              </a:extLst>
            </p:cNvPr>
            <p:cNvGrpSpPr/>
            <p:nvPr/>
          </p:nvGrpSpPr>
          <p:grpSpPr>
            <a:xfrm>
              <a:off x="11891649" y="1543050"/>
              <a:ext cx="300351" cy="3771900"/>
              <a:chOff x="0" y="0"/>
              <a:chExt cx="152400" cy="1913890"/>
            </a:xfrm>
            <a:grpFill/>
          </p:grpSpPr>
          <p:sp>
            <p:nvSpPr>
              <p:cNvPr id="25" name="Freeform 10">
                <a:extLst>
                  <a:ext uri="{FF2B5EF4-FFF2-40B4-BE49-F238E27FC236}">
                    <a16:creationId xmlns:a16="http://schemas.microsoft.com/office/drawing/2014/main" id="{E1412B7F-9300-4AFC-8FE7-209954B92CA9}"/>
                  </a:ext>
                </a:extLst>
              </p:cNvPr>
              <p:cNvSpPr/>
              <p:nvPr/>
            </p:nvSpPr>
            <p:spPr>
              <a:xfrm>
                <a:off x="0" y="0"/>
                <a:ext cx="15240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91389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grpFill/>
            </p:spPr>
            <p:txBody>
              <a:bodyPr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39E8793-DA13-45EF-B80D-6E19B18E1F2A}"/>
                </a:ext>
              </a:extLst>
            </p:cNvPr>
            <p:cNvGrpSpPr/>
            <p:nvPr/>
          </p:nvGrpSpPr>
          <p:grpSpPr>
            <a:xfrm rot="-10800000">
              <a:off x="1101747" y="1543050"/>
              <a:ext cx="682475" cy="3771900"/>
              <a:chOff x="0" y="0"/>
              <a:chExt cx="346293" cy="1913890"/>
            </a:xfrm>
            <a:grpFill/>
          </p:grpSpPr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id="{093BCE4B-ADD9-43DE-983A-A8085AF94485}"/>
                  </a:ext>
                </a:extLst>
              </p:cNvPr>
              <p:cNvSpPr/>
              <p:nvPr/>
            </p:nvSpPr>
            <p:spPr>
              <a:xfrm>
                <a:off x="0" y="0"/>
                <a:ext cx="34629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46293" h="1913890">
                    <a:moveTo>
                      <a:pt x="0" y="0"/>
                    </a:moveTo>
                    <a:lnTo>
                      <a:pt x="346293" y="0"/>
                    </a:lnTo>
                    <a:lnTo>
                      <a:pt x="346293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grpFill/>
            </p:spPr>
            <p:txBody>
              <a:bodyPr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59BEBDA-AD92-4F1A-9F8F-ED6267770C35}"/>
                </a:ext>
              </a:extLst>
            </p:cNvPr>
            <p:cNvGrpSpPr/>
            <p:nvPr/>
          </p:nvGrpSpPr>
          <p:grpSpPr>
            <a:xfrm rot="-10800000">
              <a:off x="447454" y="1543050"/>
              <a:ext cx="507188" cy="3771900"/>
              <a:chOff x="0" y="0"/>
              <a:chExt cx="257351" cy="1913890"/>
            </a:xfrm>
            <a:grpFill/>
          </p:grpSpPr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0AB54BD2-357A-495A-ACCF-EB67D26D435A}"/>
                  </a:ext>
                </a:extLst>
              </p:cNvPr>
              <p:cNvSpPr/>
              <p:nvPr/>
            </p:nvSpPr>
            <p:spPr>
              <a:xfrm>
                <a:off x="0" y="0"/>
                <a:ext cx="25735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257351" h="1913890">
                    <a:moveTo>
                      <a:pt x="0" y="0"/>
                    </a:moveTo>
                    <a:lnTo>
                      <a:pt x="257351" y="0"/>
                    </a:lnTo>
                    <a:lnTo>
                      <a:pt x="25735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grpFill/>
            </p:spPr>
            <p:txBody>
              <a:bodyPr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09EA957-542B-4755-9772-0A2E9192C9F1}"/>
                </a:ext>
              </a:extLst>
            </p:cNvPr>
            <p:cNvGrpSpPr/>
            <p:nvPr/>
          </p:nvGrpSpPr>
          <p:grpSpPr>
            <a:xfrm rot="-10800000">
              <a:off x="0" y="1543050"/>
              <a:ext cx="300351" cy="3771900"/>
              <a:chOff x="0" y="0"/>
              <a:chExt cx="152400" cy="1913890"/>
            </a:xfrm>
            <a:grpFill/>
          </p:grpSpPr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id="{3C97FE8E-344A-4685-BA3B-36754B568B5A}"/>
                  </a:ext>
                </a:extLst>
              </p:cNvPr>
              <p:cNvSpPr/>
              <p:nvPr/>
            </p:nvSpPr>
            <p:spPr>
              <a:xfrm>
                <a:off x="0" y="0"/>
                <a:ext cx="15240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91389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grpFill/>
            </p:spPr>
            <p:txBody>
              <a:bodyPr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id="{5F74943B-5539-20A6-5D71-BFB99B8393B8}"/>
              </a:ext>
            </a:extLst>
          </p:cNvPr>
          <p:cNvSpPr txBox="1"/>
          <p:nvPr/>
        </p:nvSpPr>
        <p:spPr>
          <a:xfrm>
            <a:off x="1996159" y="2100431"/>
            <a:ext cx="8199681" cy="2657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0"/>
              </a:lnSpc>
            </a:pPr>
            <a:r>
              <a:rPr lang="en-US" sz="9600" dirty="0" err="1">
                <a:solidFill>
                  <a:srgbClr val="FFFFFF"/>
                </a:solidFill>
                <a:latin typeface="#9Slide03 SVNJustice League" panose="02000500000000000000" pitchFamily="2" charset="0"/>
              </a:rPr>
              <a:t>Bài</a:t>
            </a:r>
            <a:r>
              <a:rPr lang="en-US" sz="9600" dirty="0">
                <a:solidFill>
                  <a:srgbClr val="FFFFFF"/>
                </a:solidFill>
                <a:latin typeface="#9Slide03 SVNJustice League" panose="02000500000000000000" pitchFamily="2" charset="0"/>
              </a:rPr>
              <a:t> 18.</a:t>
            </a:r>
          </a:p>
          <a:p>
            <a:pPr algn="ctr">
              <a:lnSpc>
                <a:spcPts val="10000"/>
              </a:lnSpc>
            </a:pPr>
            <a:r>
              <a:rPr lang="en-US" sz="9600" dirty="0" err="1">
                <a:solidFill>
                  <a:srgbClr val="FFFFFF"/>
                </a:solidFill>
                <a:latin typeface="#9Slide03 SVNJustice League" panose="02000500000000000000" pitchFamily="2" charset="0"/>
              </a:rPr>
              <a:t>Biểu</a:t>
            </a:r>
            <a:r>
              <a:rPr lang="en-US" sz="9600" dirty="0">
                <a:solidFill>
                  <a:srgbClr val="FFFFFF"/>
                </a:solidFill>
                <a:latin typeface="#9Slide03 SVNJustice League" panose="02000500000000000000" pitchFamily="2" charset="0"/>
              </a:rPr>
              <a:t> </a:t>
            </a:r>
            <a:r>
              <a:rPr lang="en-US" sz="9600" dirty="0" err="1">
                <a:solidFill>
                  <a:srgbClr val="FFFFFF"/>
                </a:solidFill>
                <a:latin typeface="#9Slide03 SVNJustice League" panose="02000500000000000000" pitchFamily="2" charset="0"/>
              </a:rPr>
              <a:t>đồ</a:t>
            </a:r>
            <a:r>
              <a:rPr lang="en-US" sz="9600" dirty="0">
                <a:solidFill>
                  <a:srgbClr val="FFFFFF"/>
                </a:solidFill>
                <a:latin typeface="#9Slide03 SVNJustice League" panose="02000500000000000000" pitchFamily="2" charset="0"/>
              </a:rPr>
              <a:t> </a:t>
            </a:r>
            <a:r>
              <a:rPr lang="en-US" sz="9600" dirty="0" err="1">
                <a:solidFill>
                  <a:srgbClr val="FFFFFF"/>
                </a:solidFill>
                <a:latin typeface="#9Slide03 SVNJustice League" panose="02000500000000000000" pitchFamily="2" charset="0"/>
              </a:rPr>
              <a:t>hình</a:t>
            </a:r>
            <a:r>
              <a:rPr lang="en-US" sz="9600" dirty="0">
                <a:solidFill>
                  <a:srgbClr val="FFFFFF"/>
                </a:solidFill>
                <a:latin typeface="#9Slide03 SVNJustice League" panose="02000500000000000000" pitchFamily="2" charset="0"/>
              </a:rPr>
              <a:t> </a:t>
            </a:r>
            <a:r>
              <a:rPr lang="en-US" sz="9600" dirty="0" err="1">
                <a:solidFill>
                  <a:srgbClr val="FFFFFF"/>
                </a:solidFill>
                <a:latin typeface="#9Slide03 SVNJustice League" panose="02000500000000000000" pitchFamily="2" charset="0"/>
              </a:rPr>
              <a:t>quạt</a:t>
            </a:r>
            <a:r>
              <a:rPr lang="en-US" sz="9600" dirty="0">
                <a:solidFill>
                  <a:srgbClr val="FFFFFF"/>
                </a:solidFill>
                <a:latin typeface="#9Slide03 SVNJustice League" panose="02000500000000000000" pitchFamily="2" charset="0"/>
              </a:rPr>
              <a:t> </a:t>
            </a:r>
            <a:r>
              <a:rPr lang="en-US" sz="9600" dirty="0" err="1">
                <a:solidFill>
                  <a:srgbClr val="FFFFFF"/>
                </a:solidFill>
                <a:latin typeface="#9Slide03 SVNJustice League" panose="02000500000000000000" pitchFamily="2" charset="0"/>
              </a:rPr>
              <a:t>tròn</a:t>
            </a:r>
            <a:endParaRPr lang="en-US" sz="6000" dirty="0">
              <a:solidFill>
                <a:srgbClr val="FFFFFF"/>
              </a:solidFill>
              <a:latin typeface="#9Slide03 SVNJustice League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30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BF06FF0-630B-409B-AE83-E88BE8D76434}"/>
              </a:ext>
            </a:extLst>
          </p:cNvPr>
          <p:cNvGrpSpPr/>
          <p:nvPr/>
        </p:nvGrpSpPr>
        <p:grpSpPr>
          <a:xfrm>
            <a:off x="-958948" y="0"/>
            <a:ext cx="14109896" cy="707011"/>
            <a:chOff x="-958948" y="122548"/>
            <a:chExt cx="14109896" cy="707011"/>
          </a:xfrm>
          <a:solidFill>
            <a:srgbClr val="A05420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3B5615E-CC2E-4D87-A40F-AFB51F0B88A7}"/>
                </a:ext>
              </a:extLst>
            </p:cNvPr>
            <p:cNvSpPr/>
            <p:nvPr/>
          </p:nvSpPr>
          <p:spPr>
            <a:xfrm>
              <a:off x="-958948" y="122548"/>
              <a:ext cx="14109896" cy="707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4C8F49-6E0E-4A2A-A3F8-DC287673A189}"/>
                </a:ext>
              </a:extLst>
            </p:cNvPr>
            <p:cNvSpPr txBox="1"/>
            <p:nvPr/>
          </p:nvSpPr>
          <p:spPr>
            <a:xfrm>
              <a:off x="2079676" y="225082"/>
              <a:ext cx="8032648" cy="492443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1.</a:t>
              </a:r>
              <a:r>
                <a:rPr lang="en-US" sz="30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Đọc và mô tả biểu đồ hình quạt tròn</a:t>
              </a:r>
            </a:p>
          </p:txBody>
        </p:sp>
      </p:grp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DCE0791-1663-4C84-B96F-A51E6068AD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8210095"/>
              </p:ext>
            </p:extLst>
          </p:nvPr>
        </p:nvGraphicFramePr>
        <p:xfrm>
          <a:off x="1630647" y="2518220"/>
          <a:ext cx="4021983" cy="3144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18C2460-F193-4D3E-B3DB-63EC8CAE750E}"/>
              </a:ext>
            </a:extLst>
          </p:cNvPr>
          <p:cNvSpPr txBox="1"/>
          <p:nvPr/>
        </p:nvSpPr>
        <p:spPr>
          <a:xfrm>
            <a:off x="2521278" y="3958138"/>
            <a:ext cx="67646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chemeClr val="accent3"/>
                </a:solidFill>
                <a:latin typeface="#9Slide03 SVNAvo" panose="02040603050506020204" pitchFamily="18" charset="0"/>
              </a:rPr>
              <a:t>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EE43E3-D04A-47E4-B76B-BBA4E08DC420}"/>
              </a:ext>
            </a:extLst>
          </p:cNvPr>
          <p:cNvSpPr txBox="1"/>
          <p:nvPr/>
        </p:nvSpPr>
        <p:spPr>
          <a:xfrm>
            <a:off x="3631886" y="2832136"/>
            <a:ext cx="67646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ysClr val="windowText" lastClr="000000"/>
                </a:solidFill>
                <a:latin typeface="#9Slide03 SVNAvo" panose="02040603050506020204" pitchFamily="18" charset="0"/>
              </a:rPr>
              <a:t>10%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499705-EFF2-4E5D-8AE2-8DED4114DCDD}"/>
              </a:ext>
            </a:extLst>
          </p:cNvPr>
          <p:cNvSpPr txBox="1"/>
          <p:nvPr/>
        </p:nvSpPr>
        <p:spPr>
          <a:xfrm>
            <a:off x="4095854" y="3588660"/>
            <a:ext cx="67646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ysClr val="windowText" lastClr="000000"/>
                </a:solidFill>
                <a:latin typeface="#9Slide03 SVNAvo" panose="02040603050506020204" pitchFamily="18" charset="0"/>
              </a:rPr>
              <a:t>20%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417A34-1469-4C1B-A45B-238050E5A83A}"/>
              </a:ext>
            </a:extLst>
          </p:cNvPr>
          <p:cNvSpPr txBox="1"/>
          <p:nvPr/>
        </p:nvSpPr>
        <p:spPr>
          <a:xfrm>
            <a:off x="3756735" y="4536394"/>
            <a:ext cx="67646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chemeClr val="accent3"/>
                </a:solidFill>
                <a:latin typeface="#9Slide03 SVNAvo" panose="02040603050506020204" pitchFamily="18" charset="0"/>
              </a:rPr>
              <a:t>20%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6FD0A2-7BC1-469F-94B9-B65826B30D2C}"/>
              </a:ext>
            </a:extLst>
          </p:cNvPr>
          <p:cNvSpPr txBox="1"/>
          <p:nvPr/>
        </p:nvSpPr>
        <p:spPr>
          <a:xfrm>
            <a:off x="6322756" y="2695872"/>
            <a:ext cx="312745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002060"/>
                </a:solidFill>
                <a:latin typeface="#9Slide03 SVNAvo" panose="02040603050506020204" pitchFamily="18" charset="0"/>
              </a:rPr>
              <a:t>Huy chương vàng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3D69F9-66A5-464A-B65B-4EDF649F744A}"/>
              </a:ext>
            </a:extLst>
          </p:cNvPr>
          <p:cNvSpPr/>
          <p:nvPr/>
        </p:nvSpPr>
        <p:spPr>
          <a:xfrm>
            <a:off x="5908623" y="2820679"/>
            <a:ext cx="203148" cy="181272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CDEA63-DD20-4576-8134-039B37E5184F}"/>
              </a:ext>
            </a:extLst>
          </p:cNvPr>
          <p:cNvSpPr txBox="1"/>
          <p:nvPr/>
        </p:nvSpPr>
        <p:spPr>
          <a:xfrm>
            <a:off x="6322756" y="3470019"/>
            <a:ext cx="294471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002060"/>
                </a:solidFill>
                <a:latin typeface="#9Slide03 SVNAvo" panose="02040603050506020204" pitchFamily="18" charset="0"/>
              </a:rPr>
              <a:t>Huy chương bạc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1D26E9-5193-43A0-9189-33CAD56D4167}"/>
              </a:ext>
            </a:extLst>
          </p:cNvPr>
          <p:cNvSpPr/>
          <p:nvPr/>
        </p:nvSpPr>
        <p:spPr>
          <a:xfrm>
            <a:off x="5908623" y="3594826"/>
            <a:ext cx="203148" cy="181272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437836-27E1-43AD-8E9E-59B8EA0CD160}"/>
              </a:ext>
            </a:extLst>
          </p:cNvPr>
          <p:cNvSpPr txBox="1"/>
          <p:nvPr/>
        </p:nvSpPr>
        <p:spPr>
          <a:xfrm>
            <a:off x="6322756" y="4244166"/>
            <a:ext cx="316432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002060"/>
                </a:solidFill>
                <a:latin typeface="#9Slide03 SVNAvo" panose="02040603050506020204" pitchFamily="18" charset="0"/>
              </a:rPr>
              <a:t>Huy chương đồng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A65FC7-F071-4133-BD8D-48BE6DFA1702}"/>
              </a:ext>
            </a:extLst>
          </p:cNvPr>
          <p:cNvSpPr/>
          <p:nvPr/>
        </p:nvSpPr>
        <p:spPr>
          <a:xfrm>
            <a:off x="5908623" y="4368973"/>
            <a:ext cx="203148" cy="181272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2C8B4-3D82-4D8E-9415-07FB7DBAA909}"/>
              </a:ext>
            </a:extLst>
          </p:cNvPr>
          <p:cNvSpPr txBox="1"/>
          <p:nvPr/>
        </p:nvSpPr>
        <p:spPr>
          <a:xfrm>
            <a:off x="6322756" y="5018312"/>
            <a:ext cx="389209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002060"/>
                </a:solidFill>
                <a:latin typeface="#9Slide03 SVNAvo" panose="02040603050506020204" pitchFamily="18" charset="0"/>
              </a:rPr>
              <a:t>Không có huy chương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C63400-3089-4F2E-BC48-ADCB4E5F9C1B}"/>
              </a:ext>
            </a:extLst>
          </p:cNvPr>
          <p:cNvSpPr/>
          <p:nvPr/>
        </p:nvSpPr>
        <p:spPr>
          <a:xfrm>
            <a:off x="5908623" y="5143119"/>
            <a:ext cx="203148" cy="181272"/>
          </a:xfrm>
          <a:prstGeom prst="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FA73BA-20A8-4E9F-B92C-16CA7E9C3F13}"/>
              </a:ext>
            </a:extLst>
          </p:cNvPr>
          <p:cNvCxnSpPr>
            <a:cxnSpLocks/>
          </p:cNvCxnSpPr>
          <p:nvPr/>
        </p:nvCxnSpPr>
        <p:spPr>
          <a:xfrm>
            <a:off x="1827148" y="2376356"/>
            <a:ext cx="8639159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19585D4-740C-43E7-9DF0-DE0DCF8A16C4}"/>
              </a:ext>
            </a:extLst>
          </p:cNvPr>
          <p:cNvCxnSpPr>
            <a:cxnSpLocks/>
          </p:cNvCxnSpPr>
          <p:nvPr/>
        </p:nvCxnSpPr>
        <p:spPr>
          <a:xfrm>
            <a:off x="1828765" y="5781456"/>
            <a:ext cx="862703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4D6009-8E3D-4046-95C5-123256BB3741}"/>
              </a:ext>
            </a:extLst>
          </p:cNvPr>
          <p:cNvCxnSpPr>
            <a:cxnSpLocks/>
          </p:cNvCxnSpPr>
          <p:nvPr/>
        </p:nvCxnSpPr>
        <p:spPr>
          <a:xfrm flipV="1">
            <a:off x="1810552" y="2376357"/>
            <a:ext cx="0" cy="341010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5D23571-0807-49F6-B074-5957B503FC34}"/>
              </a:ext>
            </a:extLst>
          </p:cNvPr>
          <p:cNvCxnSpPr>
            <a:cxnSpLocks/>
          </p:cNvCxnSpPr>
          <p:nvPr/>
        </p:nvCxnSpPr>
        <p:spPr>
          <a:xfrm flipV="1">
            <a:off x="10460542" y="2376357"/>
            <a:ext cx="0" cy="341010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1E6B42C-55E1-433C-8EF9-D8AF2EE7B547}"/>
              </a:ext>
            </a:extLst>
          </p:cNvPr>
          <p:cNvCxnSpPr>
            <a:cxnSpLocks/>
          </p:cNvCxnSpPr>
          <p:nvPr/>
        </p:nvCxnSpPr>
        <p:spPr>
          <a:xfrm flipV="1">
            <a:off x="5413624" y="2386609"/>
            <a:ext cx="0" cy="341010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38B5B1D-31AA-410C-BAFB-5461A87552BC}"/>
              </a:ext>
            </a:extLst>
          </p:cNvPr>
          <p:cNvSpPr txBox="1"/>
          <p:nvPr/>
        </p:nvSpPr>
        <p:spPr>
          <a:xfrm>
            <a:off x="3153619" y="1318434"/>
            <a:ext cx="598206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002060"/>
                </a:solidFill>
                <a:latin typeface="#9Slide03 SVNAvo" panose="02040603050506020204" pitchFamily="18" charset="0"/>
              </a:rPr>
              <a:t>Tỉ lệ thí sinh được trao huy chương </a:t>
            </a:r>
          </a:p>
          <a:p>
            <a:pPr algn="ctr"/>
            <a:r>
              <a:rPr lang="en-US" sz="2800">
                <a:solidFill>
                  <a:srgbClr val="002060"/>
                </a:solidFill>
                <a:latin typeface="#9Slide03 SVNAvo" panose="02040603050506020204" pitchFamily="18" charset="0"/>
              </a:rPr>
              <a:t>trong một cuộc thi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614EF5C-22A4-459A-95F4-E46128A629DC}"/>
              </a:ext>
            </a:extLst>
          </p:cNvPr>
          <p:cNvCxnSpPr>
            <a:cxnSpLocks/>
          </p:cNvCxnSpPr>
          <p:nvPr/>
        </p:nvCxnSpPr>
        <p:spPr>
          <a:xfrm>
            <a:off x="2963250" y="1122287"/>
            <a:ext cx="6348249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89FC1C5-AEC7-4648-B6FD-57D638FB2AC8}"/>
              </a:ext>
            </a:extLst>
          </p:cNvPr>
          <p:cNvCxnSpPr>
            <a:cxnSpLocks/>
          </p:cNvCxnSpPr>
          <p:nvPr/>
        </p:nvCxnSpPr>
        <p:spPr>
          <a:xfrm flipV="1">
            <a:off x="9315545" y="1122287"/>
            <a:ext cx="0" cy="125406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B6C665C-4AED-4BBE-B4F2-D7DFC1DE6AD6}"/>
              </a:ext>
            </a:extLst>
          </p:cNvPr>
          <p:cNvCxnSpPr>
            <a:cxnSpLocks/>
          </p:cNvCxnSpPr>
          <p:nvPr/>
        </p:nvCxnSpPr>
        <p:spPr>
          <a:xfrm flipV="1">
            <a:off x="2973761" y="1122287"/>
            <a:ext cx="0" cy="125406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47CD696-31D2-4B9C-AD28-9068E3A202D8}"/>
              </a:ext>
            </a:extLst>
          </p:cNvPr>
          <p:cNvSpPr txBox="1"/>
          <p:nvPr/>
        </p:nvSpPr>
        <p:spPr>
          <a:xfrm>
            <a:off x="9590101" y="1487711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#9Slide03 SVNAvo" panose="02040603050506020204" pitchFamily="18" charset="0"/>
              </a:rPr>
              <a:t>Tiêu đề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76FD077-273F-4A6A-A528-0220953F8483}"/>
              </a:ext>
            </a:extLst>
          </p:cNvPr>
          <p:cNvSpPr txBox="1"/>
          <p:nvPr/>
        </p:nvSpPr>
        <p:spPr>
          <a:xfrm>
            <a:off x="1365455" y="6070448"/>
            <a:ext cx="4722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#9Slide03 SVNAvo" panose="02040603050506020204" pitchFamily="18" charset="0"/>
              </a:rPr>
              <a:t>Hình tròn biểu diễn dữ liệu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9DA3EB7-5EDA-4B9E-AF4C-C05F06EA023D}"/>
              </a:ext>
            </a:extLst>
          </p:cNvPr>
          <p:cNvSpPr txBox="1"/>
          <p:nvPr/>
        </p:nvSpPr>
        <p:spPr>
          <a:xfrm>
            <a:off x="7523068" y="6070448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#9Slide03 SVNAvo" panose="02040603050506020204" pitchFamily="18" charset="0"/>
              </a:rPr>
              <a:t>Chú giải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8A62A1F-7559-4BEA-B8D6-6320C6595F7B}"/>
              </a:ext>
            </a:extLst>
          </p:cNvPr>
          <p:cNvGrpSpPr/>
          <p:nvPr/>
        </p:nvGrpSpPr>
        <p:grpSpPr>
          <a:xfrm>
            <a:off x="339024" y="965215"/>
            <a:ext cx="2112625" cy="577253"/>
            <a:chOff x="195740" y="1010345"/>
            <a:chExt cx="577253" cy="577253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FFF42E4-A68C-4239-AA93-5EAD056D7888}"/>
                </a:ext>
              </a:extLst>
            </p:cNvPr>
            <p:cNvSpPr/>
            <p:nvPr/>
          </p:nvSpPr>
          <p:spPr>
            <a:xfrm>
              <a:off x="195740" y="1010345"/>
              <a:ext cx="577253" cy="57725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D6FC670-8674-426B-BFD3-51E9ADA619EB}"/>
                </a:ext>
              </a:extLst>
            </p:cNvPr>
            <p:cNvSpPr txBox="1"/>
            <p:nvPr/>
          </p:nvSpPr>
          <p:spPr>
            <a:xfrm>
              <a:off x="213695" y="1100672"/>
              <a:ext cx="5413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#9Slide03 Neutra" panose="02040603050506020204" pitchFamily="18" charset="0"/>
                </a:rPr>
                <a:t>Hoạt</a:t>
              </a:r>
              <a:r>
                <a:rPr lang="en-US" sz="2000" dirty="0">
                  <a:latin typeface="#9Slide03 Neutra" panose="02040603050506020204" pitchFamily="18" charset="0"/>
                </a:rPr>
                <a:t> </a:t>
              </a:r>
              <a:r>
                <a:rPr lang="en-US" sz="2000" dirty="0" err="1">
                  <a:latin typeface="#9Slide03 Neutra" panose="02040603050506020204" pitchFamily="18" charset="0"/>
                </a:rPr>
                <a:t>động</a:t>
              </a:r>
              <a:r>
                <a:rPr lang="en-US" sz="2000" dirty="0">
                  <a:latin typeface="#9Slide03 Neutra" panose="02040603050506020204" pitchFamily="18" charset="0"/>
                </a:rPr>
                <a:t>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4488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BF06FF0-630B-409B-AE83-E88BE8D76434}"/>
              </a:ext>
            </a:extLst>
          </p:cNvPr>
          <p:cNvGrpSpPr/>
          <p:nvPr/>
        </p:nvGrpSpPr>
        <p:grpSpPr>
          <a:xfrm>
            <a:off x="-958948" y="0"/>
            <a:ext cx="14109896" cy="707011"/>
            <a:chOff x="-958948" y="122548"/>
            <a:chExt cx="14109896" cy="707011"/>
          </a:xfrm>
          <a:solidFill>
            <a:srgbClr val="A05420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3B5615E-CC2E-4D87-A40F-AFB51F0B88A7}"/>
                </a:ext>
              </a:extLst>
            </p:cNvPr>
            <p:cNvSpPr/>
            <p:nvPr/>
          </p:nvSpPr>
          <p:spPr>
            <a:xfrm>
              <a:off x="-958948" y="122548"/>
              <a:ext cx="14109896" cy="707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4C8F49-6E0E-4A2A-A3F8-DC287673A189}"/>
                </a:ext>
              </a:extLst>
            </p:cNvPr>
            <p:cNvSpPr txBox="1"/>
            <p:nvPr/>
          </p:nvSpPr>
          <p:spPr>
            <a:xfrm>
              <a:off x="2079676" y="225082"/>
              <a:ext cx="8032648" cy="492443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1.</a:t>
              </a:r>
              <a:r>
                <a:rPr lang="en-US" sz="30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Đọc và mô tả biểu đồ hình quạt tròn</a:t>
              </a:r>
            </a:p>
          </p:txBody>
        </p:sp>
      </p:grp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DCE0791-1663-4C84-B96F-A51E6068AD36}"/>
              </a:ext>
            </a:extLst>
          </p:cNvPr>
          <p:cNvGraphicFramePr/>
          <p:nvPr/>
        </p:nvGraphicFramePr>
        <p:xfrm>
          <a:off x="1630647" y="2518220"/>
          <a:ext cx="4021983" cy="3144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18C2460-F193-4D3E-B3DB-63EC8CAE750E}"/>
              </a:ext>
            </a:extLst>
          </p:cNvPr>
          <p:cNvSpPr txBox="1"/>
          <p:nvPr/>
        </p:nvSpPr>
        <p:spPr>
          <a:xfrm>
            <a:off x="2521278" y="3958138"/>
            <a:ext cx="67646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chemeClr val="accent3"/>
                </a:solidFill>
                <a:latin typeface="#9Slide03 SVNAvo" panose="02040603050506020204" pitchFamily="18" charset="0"/>
              </a:rPr>
              <a:t>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EE43E3-D04A-47E4-B76B-BBA4E08DC420}"/>
              </a:ext>
            </a:extLst>
          </p:cNvPr>
          <p:cNvSpPr txBox="1"/>
          <p:nvPr/>
        </p:nvSpPr>
        <p:spPr>
          <a:xfrm>
            <a:off x="3631886" y="2832136"/>
            <a:ext cx="67646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ysClr val="windowText" lastClr="000000"/>
                </a:solidFill>
                <a:latin typeface="#9Slide03 SVNAvo" panose="02040603050506020204" pitchFamily="18" charset="0"/>
              </a:rPr>
              <a:t>10%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499705-EFF2-4E5D-8AE2-8DED4114DCDD}"/>
              </a:ext>
            </a:extLst>
          </p:cNvPr>
          <p:cNvSpPr txBox="1"/>
          <p:nvPr/>
        </p:nvSpPr>
        <p:spPr>
          <a:xfrm>
            <a:off x="4095854" y="3588660"/>
            <a:ext cx="67646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ysClr val="windowText" lastClr="000000"/>
                </a:solidFill>
                <a:latin typeface="#9Slide03 SVNAvo" panose="02040603050506020204" pitchFamily="18" charset="0"/>
              </a:rPr>
              <a:t>20%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417A34-1469-4C1B-A45B-238050E5A83A}"/>
              </a:ext>
            </a:extLst>
          </p:cNvPr>
          <p:cNvSpPr txBox="1"/>
          <p:nvPr/>
        </p:nvSpPr>
        <p:spPr>
          <a:xfrm>
            <a:off x="3756735" y="4536394"/>
            <a:ext cx="67646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chemeClr val="accent3"/>
                </a:solidFill>
                <a:latin typeface="#9Slide03 SVNAvo" panose="02040603050506020204" pitchFamily="18" charset="0"/>
              </a:rPr>
              <a:t>20%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6FD0A2-7BC1-469F-94B9-B65826B30D2C}"/>
              </a:ext>
            </a:extLst>
          </p:cNvPr>
          <p:cNvSpPr txBox="1"/>
          <p:nvPr/>
        </p:nvSpPr>
        <p:spPr>
          <a:xfrm>
            <a:off x="6322756" y="2695872"/>
            <a:ext cx="312745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002060"/>
                </a:solidFill>
                <a:latin typeface="#9Slide03 SVNAvo" panose="02040603050506020204" pitchFamily="18" charset="0"/>
              </a:rPr>
              <a:t>Huy chương vàng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3D69F9-66A5-464A-B65B-4EDF649F744A}"/>
              </a:ext>
            </a:extLst>
          </p:cNvPr>
          <p:cNvSpPr/>
          <p:nvPr/>
        </p:nvSpPr>
        <p:spPr>
          <a:xfrm>
            <a:off x="5908623" y="2820679"/>
            <a:ext cx="203148" cy="181272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CDEA63-DD20-4576-8134-039B37E5184F}"/>
              </a:ext>
            </a:extLst>
          </p:cNvPr>
          <p:cNvSpPr txBox="1"/>
          <p:nvPr/>
        </p:nvSpPr>
        <p:spPr>
          <a:xfrm>
            <a:off x="6322756" y="3470019"/>
            <a:ext cx="294471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002060"/>
                </a:solidFill>
                <a:latin typeface="#9Slide03 SVNAvo" panose="02040603050506020204" pitchFamily="18" charset="0"/>
              </a:rPr>
              <a:t>Huy chương bạc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1D26E9-5193-43A0-9189-33CAD56D4167}"/>
              </a:ext>
            </a:extLst>
          </p:cNvPr>
          <p:cNvSpPr/>
          <p:nvPr/>
        </p:nvSpPr>
        <p:spPr>
          <a:xfrm>
            <a:off x="5908623" y="3594826"/>
            <a:ext cx="203148" cy="181272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437836-27E1-43AD-8E9E-59B8EA0CD160}"/>
              </a:ext>
            </a:extLst>
          </p:cNvPr>
          <p:cNvSpPr txBox="1"/>
          <p:nvPr/>
        </p:nvSpPr>
        <p:spPr>
          <a:xfrm>
            <a:off x="6322756" y="4244166"/>
            <a:ext cx="316432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002060"/>
                </a:solidFill>
                <a:latin typeface="#9Slide03 SVNAvo" panose="02040603050506020204" pitchFamily="18" charset="0"/>
              </a:rPr>
              <a:t>Huy chương đồng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A65FC7-F071-4133-BD8D-48BE6DFA1702}"/>
              </a:ext>
            </a:extLst>
          </p:cNvPr>
          <p:cNvSpPr/>
          <p:nvPr/>
        </p:nvSpPr>
        <p:spPr>
          <a:xfrm>
            <a:off x="5908623" y="4368973"/>
            <a:ext cx="203148" cy="181272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2C8B4-3D82-4D8E-9415-07FB7DBAA909}"/>
              </a:ext>
            </a:extLst>
          </p:cNvPr>
          <p:cNvSpPr txBox="1"/>
          <p:nvPr/>
        </p:nvSpPr>
        <p:spPr>
          <a:xfrm>
            <a:off x="6322756" y="5018312"/>
            <a:ext cx="389209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002060"/>
                </a:solidFill>
                <a:latin typeface="#9Slide03 SVNAvo" panose="02040603050506020204" pitchFamily="18" charset="0"/>
              </a:rPr>
              <a:t>Không có huy chương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C63400-3089-4F2E-BC48-ADCB4E5F9C1B}"/>
              </a:ext>
            </a:extLst>
          </p:cNvPr>
          <p:cNvSpPr/>
          <p:nvPr/>
        </p:nvSpPr>
        <p:spPr>
          <a:xfrm>
            <a:off x="5908623" y="5143119"/>
            <a:ext cx="203148" cy="181272"/>
          </a:xfrm>
          <a:prstGeom prst="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FA73BA-20A8-4E9F-B92C-16CA7E9C3F13}"/>
              </a:ext>
            </a:extLst>
          </p:cNvPr>
          <p:cNvCxnSpPr>
            <a:cxnSpLocks/>
          </p:cNvCxnSpPr>
          <p:nvPr/>
        </p:nvCxnSpPr>
        <p:spPr>
          <a:xfrm>
            <a:off x="1827148" y="2376356"/>
            <a:ext cx="8639159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19585D4-740C-43E7-9DF0-DE0DCF8A16C4}"/>
              </a:ext>
            </a:extLst>
          </p:cNvPr>
          <p:cNvCxnSpPr>
            <a:cxnSpLocks/>
          </p:cNvCxnSpPr>
          <p:nvPr/>
        </p:nvCxnSpPr>
        <p:spPr>
          <a:xfrm>
            <a:off x="1828765" y="5781456"/>
            <a:ext cx="862703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4D6009-8E3D-4046-95C5-123256BB3741}"/>
              </a:ext>
            </a:extLst>
          </p:cNvPr>
          <p:cNvCxnSpPr>
            <a:cxnSpLocks/>
          </p:cNvCxnSpPr>
          <p:nvPr/>
        </p:nvCxnSpPr>
        <p:spPr>
          <a:xfrm flipV="1">
            <a:off x="1810552" y="2376357"/>
            <a:ext cx="0" cy="341010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5D23571-0807-49F6-B074-5957B503FC34}"/>
              </a:ext>
            </a:extLst>
          </p:cNvPr>
          <p:cNvCxnSpPr>
            <a:cxnSpLocks/>
          </p:cNvCxnSpPr>
          <p:nvPr/>
        </p:nvCxnSpPr>
        <p:spPr>
          <a:xfrm flipV="1">
            <a:off x="10460542" y="2376357"/>
            <a:ext cx="0" cy="341010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1E6B42C-55E1-433C-8EF9-D8AF2EE7B547}"/>
              </a:ext>
            </a:extLst>
          </p:cNvPr>
          <p:cNvCxnSpPr>
            <a:cxnSpLocks/>
          </p:cNvCxnSpPr>
          <p:nvPr/>
        </p:nvCxnSpPr>
        <p:spPr>
          <a:xfrm flipV="1">
            <a:off x="5413624" y="2386609"/>
            <a:ext cx="0" cy="341010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38B5B1D-31AA-410C-BAFB-5461A87552BC}"/>
              </a:ext>
            </a:extLst>
          </p:cNvPr>
          <p:cNvSpPr txBox="1"/>
          <p:nvPr/>
        </p:nvSpPr>
        <p:spPr>
          <a:xfrm>
            <a:off x="3153619" y="1318434"/>
            <a:ext cx="598206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002060"/>
                </a:solidFill>
                <a:latin typeface="#9Slide03 SVNAvo" panose="02040603050506020204" pitchFamily="18" charset="0"/>
              </a:rPr>
              <a:t>Tỉ lệ thí sinh được trao huy chương </a:t>
            </a:r>
          </a:p>
          <a:p>
            <a:pPr algn="ctr"/>
            <a:r>
              <a:rPr lang="en-US" sz="2800">
                <a:solidFill>
                  <a:srgbClr val="002060"/>
                </a:solidFill>
                <a:latin typeface="#9Slide03 SVNAvo" panose="02040603050506020204" pitchFamily="18" charset="0"/>
              </a:rPr>
              <a:t>trong một cuộc thi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614EF5C-22A4-459A-95F4-E46128A629DC}"/>
              </a:ext>
            </a:extLst>
          </p:cNvPr>
          <p:cNvCxnSpPr>
            <a:cxnSpLocks/>
          </p:cNvCxnSpPr>
          <p:nvPr/>
        </p:nvCxnSpPr>
        <p:spPr>
          <a:xfrm>
            <a:off x="2963250" y="1122287"/>
            <a:ext cx="6348249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89FC1C5-AEC7-4648-B6FD-57D638FB2AC8}"/>
              </a:ext>
            </a:extLst>
          </p:cNvPr>
          <p:cNvCxnSpPr>
            <a:cxnSpLocks/>
          </p:cNvCxnSpPr>
          <p:nvPr/>
        </p:nvCxnSpPr>
        <p:spPr>
          <a:xfrm flipV="1">
            <a:off x="9315545" y="1122287"/>
            <a:ext cx="0" cy="125406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B6C665C-4AED-4BBE-B4F2-D7DFC1DE6AD6}"/>
              </a:ext>
            </a:extLst>
          </p:cNvPr>
          <p:cNvCxnSpPr>
            <a:cxnSpLocks/>
          </p:cNvCxnSpPr>
          <p:nvPr/>
        </p:nvCxnSpPr>
        <p:spPr>
          <a:xfrm flipV="1">
            <a:off x="2973761" y="1122287"/>
            <a:ext cx="0" cy="125406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47CD696-31D2-4B9C-AD28-9068E3A202D8}"/>
              </a:ext>
            </a:extLst>
          </p:cNvPr>
          <p:cNvSpPr txBox="1"/>
          <p:nvPr/>
        </p:nvSpPr>
        <p:spPr>
          <a:xfrm>
            <a:off x="9590101" y="1487711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#9Slide03 SVNAvo" panose="02040603050506020204" pitchFamily="18" charset="0"/>
              </a:rPr>
              <a:t>Tiêu đề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76FD077-273F-4A6A-A528-0220953F8483}"/>
              </a:ext>
            </a:extLst>
          </p:cNvPr>
          <p:cNvSpPr txBox="1"/>
          <p:nvPr/>
        </p:nvSpPr>
        <p:spPr>
          <a:xfrm>
            <a:off x="1365455" y="6070448"/>
            <a:ext cx="4722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#9Slide03 SVNAvo" panose="02040603050506020204" pitchFamily="18" charset="0"/>
              </a:rPr>
              <a:t>Hình tròn biểu diễn dữ liệu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9DA3EB7-5EDA-4B9E-AF4C-C05F06EA023D}"/>
              </a:ext>
            </a:extLst>
          </p:cNvPr>
          <p:cNvSpPr txBox="1"/>
          <p:nvPr/>
        </p:nvSpPr>
        <p:spPr>
          <a:xfrm>
            <a:off x="7523068" y="6070448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#9Slide03 SVNAvo" panose="02040603050506020204" pitchFamily="18" charset="0"/>
              </a:rPr>
              <a:t>Chú giải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2447EE9-534C-45D8-98E5-3E7830BE915C}"/>
              </a:ext>
            </a:extLst>
          </p:cNvPr>
          <p:cNvGrpSpPr/>
          <p:nvPr/>
        </p:nvGrpSpPr>
        <p:grpSpPr>
          <a:xfrm>
            <a:off x="339024" y="965215"/>
            <a:ext cx="2112625" cy="577253"/>
            <a:chOff x="195740" y="1010345"/>
            <a:chExt cx="577253" cy="57725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E08C1D4-E33C-45A4-8672-EAC7FD47BE78}"/>
                </a:ext>
              </a:extLst>
            </p:cNvPr>
            <p:cNvSpPr/>
            <p:nvPr/>
          </p:nvSpPr>
          <p:spPr>
            <a:xfrm>
              <a:off x="195740" y="1010345"/>
              <a:ext cx="577253" cy="57725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FA853BD-A173-45CC-860A-712603217CC8}"/>
                </a:ext>
              </a:extLst>
            </p:cNvPr>
            <p:cNvSpPr txBox="1"/>
            <p:nvPr/>
          </p:nvSpPr>
          <p:spPr>
            <a:xfrm>
              <a:off x="213695" y="1100672"/>
              <a:ext cx="5413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#9Slide03 Neutra" panose="02040603050506020204" pitchFamily="18" charset="0"/>
                </a:rPr>
                <a:t>Hoạt</a:t>
              </a:r>
              <a:r>
                <a:rPr lang="en-US" sz="2000" dirty="0">
                  <a:latin typeface="#9Slide03 Neutra" panose="02040603050506020204" pitchFamily="18" charset="0"/>
                </a:rPr>
                <a:t> </a:t>
              </a:r>
              <a:r>
                <a:rPr lang="en-US" sz="2000" dirty="0" err="1">
                  <a:latin typeface="#9Slide03 Neutra" panose="02040603050506020204" pitchFamily="18" charset="0"/>
                </a:rPr>
                <a:t>động</a:t>
              </a:r>
              <a:r>
                <a:rPr lang="en-US" sz="2000" dirty="0">
                  <a:latin typeface="#9Slide03 Neutra" panose="02040603050506020204" pitchFamily="18" charset="0"/>
                </a:rPr>
                <a:t>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1920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D2E284F5-98F1-41BA-A360-8296053C3733}"/>
              </a:ext>
            </a:extLst>
          </p:cNvPr>
          <p:cNvGrpSpPr/>
          <p:nvPr/>
        </p:nvGrpSpPr>
        <p:grpSpPr>
          <a:xfrm>
            <a:off x="-958948" y="0"/>
            <a:ext cx="14109896" cy="707011"/>
            <a:chOff x="-958948" y="122548"/>
            <a:chExt cx="14109896" cy="70701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7436DBC-7196-4FE3-B300-10BEAF46AABB}"/>
                </a:ext>
              </a:extLst>
            </p:cNvPr>
            <p:cNvSpPr/>
            <p:nvPr/>
          </p:nvSpPr>
          <p:spPr>
            <a:xfrm>
              <a:off x="-958948" y="122548"/>
              <a:ext cx="14109896" cy="707011"/>
            </a:xfrm>
            <a:prstGeom prst="rect">
              <a:avLst/>
            </a:prstGeom>
            <a:solidFill>
              <a:srgbClr val="A05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76B5C82-72DE-42C2-8C41-25847C06312B}"/>
                </a:ext>
              </a:extLst>
            </p:cNvPr>
            <p:cNvSpPr txBox="1"/>
            <p:nvPr/>
          </p:nvSpPr>
          <p:spPr>
            <a:xfrm>
              <a:off x="2079676" y="225082"/>
              <a:ext cx="8032648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1.</a:t>
              </a:r>
              <a:r>
                <a:rPr lang="en-US" sz="3000" dirty="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</a:t>
              </a:r>
              <a:r>
                <a:rPr lang="en-US" sz="3000" dirty="0" err="1">
                  <a:solidFill>
                    <a:schemeClr val="accent3"/>
                  </a:solidFill>
                  <a:latin typeface="#9Slide03 Neutra" panose="02040603050506020204" pitchFamily="18" charset="0"/>
                </a:rPr>
                <a:t>Đọc</a:t>
              </a:r>
              <a:r>
                <a:rPr lang="en-US" sz="3000" dirty="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</a:t>
              </a:r>
              <a:r>
                <a:rPr lang="en-US" sz="3000" dirty="0" err="1">
                  <a:solidFill>
                    <a:schemeClr val="accent3"/>
                  </a:solidFill>
                  <a:latin typeface="#9Slide03 Neutra" panose="02040603050506020204" pitchFamily="18" charset="0"/>
                </a:rPr>
                <a:t>và</a:t>
              </a:r>
              <a:r>
                <a:rPr lang="en-US" sz="3000" dirty="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</a:t>
              </a:r>
              <a:r>
                <a:rPr lang="en-US" sz="3000" dirty="0" err="1">
                  <a:solidFill>
                    <a:schemeClr val="accent3"/>
                  </a:solidFill>
                  <a:latin typeface="#9Slide03 Neutra" panose="02040603050506020204" pitchFamily="18" charset="0"/>
                </a:rPr>
                <a:t>mô</a:t>
              </a:r>
              <a:r>
                <a:rPr lang="en-US" sz="3000" dirty="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</a:t>
              </a:r>
              <a:r>
                <a:rPr lang="en-US" sz="3000" dirty="0" err="1">
                  <a:solidFill>
                    <a:schemeClr val="accent3"/>
                  </a:solidFill>
                  <a:latin typeface="#9Slide03 Neutra" panose="02040603050506020204" pitchFamily="18" charset="0"/>
                </a:rPr>
                <a:t>tả</a:t>
              </a:r>
              <a:r>
                <a:rPr lang="en-US" sz="3000" dirty="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</a:t>
              </a:r>
              <a:r>
                <a:rPr lang="en-US" sz="3000" dirty="0" err="1">
                  <a:solidFill>
                    <a:schemeClr val="accent3"/>
                  </a:solidFill>
                  <a:latin typeface="#9Slide03 Neutra" panose="02040603050506020204" pitchFamily="18" charset="0"/>
                </a:rPr>
                <a:t>biểu</a:t>
              </a:r>
              <a:r>
                <a:rPr lang="en-US" sz="3000" dirty="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</a:t>
              </a:r>
              <a:r>
                <a:rPr lang="en-US" sz="3000" dirty="0" err="1">
                  <a:solidFill>
                    <a:schemeClr val="accent3"/>
                  </a:solidFill>
                  <a:latin typeface="#9Slide03 Neutra" panose="02040603050506020204" pitchFamily="18" charset="0"/>
                </a:rPr>
                <a:t>đồ</a:t>
              </a:r>
              <a:r>
                <a:rPr lang="en-US" sz="3000" dirty="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</a:t>
              </a:r>
              <a:r>
                <a:rPr lang="en-US" sz="3000" dirty="0" err="1">
                  <a:solidFill>
                    <a:schemeClr val="accent3"/>
                  </a:solidFill>
                  <a:latin typeface="#9Slide03 Neutra" panose="02040603050506020204" pitchFamily="18" charset="0"/>
                </a:rPr>
                <a:t>hình</a:t>
              </a:r>
              <a:r>
                <a:rPr lang="en-US" sz="3000" dirty="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</a:t>
              </a:r>
              <a:r>
                <a:rPr lang="en-US" sz="3000" dirty="0" err="1">
                  <a:solidFill>
                    <a:schemeClr val="accent3"/>
                  </a:solidFill>
                  <a:latin typeface="#9Slide03 Neutra" panose="02040603050506020204" pitchFamily="18" charset="0"/>
                </a:rPr>
                <a:t>quạt</a:t>
              </a:r>
              <a:r>
                <a:rPr lang="en-US" sz="3000" dirty="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</a:t>
              </a:r>
              <a:r>
                <a:rPr lang="en-US" sz="3000" dirty="0" err="1">
                  <a:solidFill>
                    <a:schemeClr val="accent3"/>
                  </a:solidFill>
                  <a:latin typeface="#9Slide03 Neutra" panose="02040603050506020204" pitchFamily="18" charset="0"/>
                </a:rPr>
                <a:t>tròn</a:t>
              </a:r>
              <a:endParaRPr lang="en-US" sz="3000" dirty="0">
                <a:solidFill>
                  <a:schemeClr val="accent3"/>
                </a:solidFill>
                <a:latin typeface="#9Slide03 Neutra" panose="02040603050506020204" pitchFamily="18" charset="0"/>
              </a:endParaRPr>
            </a:p>
          </p:txBody>
        </p:sp>
      </p:grpSp>
      <p:graphicFrame>
        <p:nvGraphicFramePr>
          <p:cNvPr id="74" name="Chart 73">
            <a:extLst>
              <a:ext uri="{FF2B5EF4-FFF2-40B4-BE49-F238E27FC236}">
                <a16:creationId xmlns:a16="http://schemas.microsoft.com/office/drawing/2014/main" id="{45654467-0F22-4E0E-A1A6-BC429A0EDB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1311015"/>
              </p:ext>
            </p:extLst>
          </p:nvPr>
        </p:nvGraphicFramePr>
        <p:xfrm>
          <a:off x="2127714" y="2140201"/>
          <a:ext cx="3416266" cy="2671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5" name="TextBox 74">
            <a:extLst>
              <a:ext uri="{FF2B5EF4-FFF2-40B4-BE49-F238E27FC236}">
                <a16:creationId xmlns:a16="http://schemas.microsoft.com/office/drawing/2014/main" id="{634DC468-93D7-4FD6-92CD-47C0438727E6}"/>
              </a:ext>
            </a:extLst>
          </p:cNvPr>
          <p:cNvSpPr txBox="1"/>
          <p:nvPr/>
        </p:nvSpPr>
        <p:spPr>
          <a:xfrm>
            <a:off x="2952357" y="3297315"/>
            <a:ext cx="57868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chemeClr val="accent3"/>
                </a:solidFill>
                <a:latin typeface="#9Slide03 SVNAvo" panose="02040603050506020204" pitchFamily="18" charset="0"/>
              </a:rPr>
              <a:t>50%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5200F34-F22D-41E1-98D6-A69224047C2B}"/>
              </a:ext>
            </a:extLst>
          </p:cNvPr>
          <p:cNvSpPr txBox="1"/>
          <p:nvPr/>
        </p:nvSpPr>
        <p:spPr>
          <a:xfrm>
            <a:off x="3817868" y="2340996"/>
            <a:ext cx="57868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#9Slide03 SVNAvo" panose="02040603050506020204" pitchFamily="18" charset="0"/>
              </a:rPr>
              <a:t>10%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877D541-EAC2-4B17-8FBD-6E1F527C03FB}"/>
              </a:ext>
            </a:extLst>
          </p:cNvPr>
          <p:cNvSpPr txBox="1"/>
          <p:nvPr/>
        </p:nvSpPr>
        <p:spPr>
          <a:xfrm>
            <a:off x="4244129" y="2965543"/>
            <a:ext cx="57868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#9Slide03 SVNAvo" panose="02040603050506020204" pitchFamily="18" charset="0"/>
              </a:rPr>
              <a:t>20%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DBE588F-06E7-497C-8764-88552FC434F5}"/>
              </a:ext>
            </a:extLst>
          </p:cNvPr>
          <p:cNvSpPr txBox="1"/>
          <p:nvPr/>
        </p:nvSpPr>
        <p:spPr>
          <a:xfrm>
            <a:off x="3961571" y="3828437"/>
            <a:ext cx="57868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chemeClr val="accent3"/>
                </a:solidFill>
                <a:latin typeface="#9Slide03 SVNAvo" panose="02040603050506020204" pitchFamily="18" charset="0"/>
              </a:rPr>
              <a:t>20%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D88A2A1-55E1-4FB7-A6BD-3138EAE41191}"/>
              </a:ext>
            </a:extLst>
          </p:cNvPr>
          <p:cNvSpPr txBox="1"/>
          <p:nvPr/>
        </p:nvSpPr>
        <p:spPr>
          <a:xfrm>
            <a:off x="6291923" y="2250908"/>
            <a:ext cx="267701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Huy chương vàng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0B5BF61-AFD4-453A-AC85-FB1964777E4A}"/>
              </a:ext>
            </a:extLst>
          </p:cNvPr>
          <p:cNvSpPr/>
          <p:nvPr/>
        </p:nvSpPr>
        <p:spPr>
          <a:xfrm>
            <a:off x="5877790" y="2360327"/>
            <a:ext cx="203148" cy="181272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8D7DFAF-2D17-4BC1-86EB-B2959558DF18}"/>
              </a:ext>
            </a:extLst>
          </p:cNvPr>
          <p:cNvSpPr txBox="1"/>
          <p:nvPr/>
        </p:nvSpPr>
        <p:spPr>
          <a:xfrm>
            <a:off x="6291923" y="2896257"/>
            <a:ext cx="252152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Huy chương bạc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D55EDEC-E80F-4234-9D3E-02D1A60859A0}"/>
              </a:ext>
            </a:extLst>
          </p:cNvPr>
          <p:cNvSpPr/>
          <p:nvPr/>
        </p:nvSpPr>
        <p:spPr>
          <a:xfrm>
            <a:off x="5877790" y="2990287"/>
            <a:ext cx="203148" cy="181272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8ED31B4-81B3-4CB2-B7A7-7DA062F54857}"/>
              </a:ext>
            </a:extLst>
          </p:cNvPr>
          <p:cNvSpPr txBox="1"/>
          <p:nvPr/>
        </p:nvSpPr>
        <p:spPr>
          <a:xfrm>
            <a:off x="6291923" y="3541606"/>
            <a:ext cx="271067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Huy chương đồng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B27B38-D184-41D6-9388-829216693E84}"/>
              </a:ext>
            </a:extLst>
          </p:cNvPr>
          <p:cNvSpPr/>
          <p:nvPr/>
        </p:nvSpPr>
        <p:spPr>
          <a:xfrm>
            <a:off x="5877790" y="3651025"/>
            <a:ext cx="203148" cy="181272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BC9C7B8-163E-4881-A2FA-33C03684D65F}"/>
              </a:ext>
            </a:extLst>
          </p:cNvPr>
          <p:cNvSpPr txBox="1"/>
          <p:nvPr/>
        </p:nvSpPr>
        <p:spPr>
          <a:xfrm>
            <a:off x="6291923" y="4186955"/>
            <a:ext cx="333104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Không có huy chương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3DEC3B2-3F8C-4352-96A4-E25F440ECCDB}"/>
              </a:ext>
            </a:extLst>
          </p:cNvPr>
          <p:cNvSpPr/>
          <p:nvPr/>
        </p:nvSpPr>
        <p:spPr>
          <a:xfrm>
            <a:off x="5877790" y="4296374"/>
            <a:ext cx="203148" cy="181272"/>
          </a:xfrm>
          <a:prstGeom prst="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BE1C750-AFF1-4B56-8D57-7E86A5A39CA4}"/>
              </a:ext>
            </a:extLst>
          </p:cNvPr>
          <p:cNvCxnSpPr>
            <a:cxnSpLocks/>
          </p:cNvCxnSpPr>
          <p:nvPr/>
        </p:nvCxnSpPr>
        <p:spPr>
          <a:xfrm>
            <a:off x="2288851" y="2044516"/>
            <a:ext cx="777543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E964637-3130-4A42-A68E-956DEEEA4377}"/>
              </a:ext>
            </a:extLst>
          </p:cNvPr>
          <p:cNvCxnSpPr>
            <a:cxnSpLocks/>
          </p:cNvCxnSpPr>
          <p:nvPr/>
        </p:nvCxnSpPr>
        <p:spPr>
          <a:xfrm>
            <a:off x="2288851" y="4779536"/>
            <a:ext cx="777543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1A0C769-62F1-4640-B4C1-E71401B24B5E}"/>
              </a:ext>
            </a:extLst>
          </p:cNvPr>
          <p:cNvCxnSpPr>
            <a:cxnSpLocks/>
          </p:cNvCxnSpPr>
          <p:nvPr/>
        </p:nvCxnSpPr>
        <p:spPr>
          <a:xfrm flipV="1">
            <a:off x="2297745" y="2044518"/>
            <a:ext cx="0" cy="271727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9B57120-8530-452D-8834-9C9DA39AE6C7}"/>
              </a:ext>
            </a:extLst>
          </p:cNvPr>
          <p:cNvCxnSpPr>
            <a:cxnSpLocks/>
          </p:cNvCxnSpPr>
          <p:nvPr/>
        </p:nvCxnSpPr>
        <p:spPr>
          <a:xfrm flipV="1">
            <a:off x="10057132" y="2044518"/>
            <a:ext cx="0" cy="271727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0F43E21-FDBB-439A-8FBF-B0A5B8547828}"/>
              </a:ext>
            </a:extLst>
          </p:cNvPr>
          <p:cNvCxnSpPr>
            <a:cxnSpLocks/>
          </p:cNvCxnSpPr>
          <p:nvPr/>
        </p:nvCxnSpPr>
        <p:spPr>
          <a:xfrm flipV="1">
            <a:off x="5414066" y="2052687"/>
            <a:ext cx="0" cy="271727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78162393-8C95-4E26-8752-E0B36CC5C132}"/>
              </a:ext>
            </a:extLst>
          </p:cNvPr>
          <p:cNvSpPr txBox="1"/>
          <p:nvPr/>
        </p:nvSpPr>
        <p:spPr>
          <a:xfrm>
            <a:off x="3497526" y="1153246"/>
            <a:ext cx="528374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Tỉ lệ thí sinh được trao huy chương </a:t>
            </a:r>
          </a:p>
          <a:p>
            <a:pPr algn="ctr"/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trong một cuộc thi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39A9734-FE8A-4477-B1C2-9EEA269B2356}"/>
              </a:ext>
            </a:extLst>
          </p:cNvPr>
          <p:cNvCxnSpPr>
            <a:cxnSpLocks/>
          </p:cNvCxnSpPr>
          <p:nvPr/>
        </p:nvCxnSpPr>
        <p:spPr>
          <a:xfrm>
            <a:off x="2963250" y="1065229"/>
            <a:ext cx="6348249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C65828C-6EBA-4897-9F18-014BF8026AD4}"/>
              </a:ext>
            </a:extLst>
          </p:cNvPr>
          <p:cNvCxnSpPr>
            <a:cxnSpLocks/>
          </p:cNvCxnSpPr>
          <p:nvPr/>
        </p:nvCxnSpPr>
        <p:spPr>
          <a:xfrm flipV="1">
            <a:off x="9315545" y="1065229"/>
            <a:ext cx="0" cy="97928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7DACA5C-D752-41D9-8135-06AB1CECD098}"/>
              </a:ext>
            </a:extLst>
          </p:cNvPr>
          <p:cNvCxnSpPr>
            <a:cxnSpLocks/>
          </p:cNvCxnSpPr>
          <p:nvPr/>
        </p:nvCxnSpPr>
        <p:spPr>
          <a:xfrm flipV="1">
            <a:off x="2973761" y="1065229"/>
            <a:ext cx="0" cy="97928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CF9DECF-D446-4A23-B630-F083E4DD9315}"/>
              </a:ext>
            </a:extLst>
          </p:cNvPr>
          <p:cNvSpPr txBox="1"/>
          <p:nvPr/>
        </p:nvSpPr>
        <p:spPr>
          <a:xfrm>
            <a:off x="1184996" y="5163676"/>
            <a:ext cx="9336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#9Slide03 SVNAvo" panose="02040603050506020204" pitchFamily="18" charset="0"/>
              </a:rPr>
              <a:t>Hai huy chương nào có cùng tỉ lệ thí sinh được trao?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4261E49-4C0E-464C-BF71-B84E4BBB16F1}"/>
              </a:ext>
            </a:extLst>
          </p:cNvPr>
          <p:cNvSpPr txBox="1"/>
          <p:nvPr/>
        </p:nvSpPr>
        <p:spPr>
          <a:xfrm>
            <a:off x="1184996" y="5910410"/>
            <a:ext cx="819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#9Slide03 SVNAvo" panose="02040603050506020204" pitchFamily="18" charset="0"/>
              </a:rPr>
              <a:t>Trả lời:</a:t>
            </a:r>
            <a:r>
              <a:rPr lang="en-US" sz="2800">
                <a:latin typeface="#9Slide03 SVNAvo" panose="02040603050506020204" pitchFamily="18" charset="0"/>
              </a:rPr>
              <a:t> Huy chương bạc và huy chương đồng.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1F54962-7F65-4B09-BAA7-15DD4BCFFF72}"/>
              </a:ext>
            </a:extLst>
          </p:cNvPr>
          <p:cNvGrpSpPr/>
          <p:nvPr/>
        </p:nvGrpSpPr>
        <p:grpSpPr>
          <a:xfrm>
            <a:off x="456042" y="5145469"/>
            <a:ext cx="501280" cy="501280"/>
            <a:chOff x="560296" y="4886647"/>
            <a:chExt cx="501280" cy="50128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C80E1F7-27AD-4314-BF72-396E661B9208}"/>
                </a:ext>
              </a:extLst>
            </p:cNvPr>
            <p:cNvSpPr/>
            <p:nvPr/>
          </p:nvSpPr>
          <p:spPr>
            <a:xfrm>
              <a:off x="560296" y="4886647"/>
              <a:ext cx="501280" cy="5012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oogle Shape;9265;p72">
              <a:extLst>
                <a:ext uri="{FF2B5EF4-FFF2-40B4-BE49-F238E27FC236}">
                  <a16:creationId xmlns:a16="http://schemas.microsoft.com/office/drawing/2014/main" id="{963B77C4-69DF-4204-A2C8-63024B1945EB}"/>
                </a:ext>
              </a:extLst>
            </p:cNvPr>
            <p:cNvGrpSpPr/>
            <p:nvPr/>
          </p:nvGrpSpPr>
          <p:grpSpPr>
            <a:xfrm>
              <a:off x="665024" y="4996862"/>
              <a:ext cx="291824" cy="280850"/>
              <a:chOff x="-37534750" y="2668075"/>
              <a:chExt cx="332400" cy="319900"/>
            </a:xfrm>
            <a:solidFill>
              <a:srgbClr val="00B050"/>
            </a:solidFill>
          </p:grpSpPr>
          <p:sp>
            <p:nvSpPr>
              <p:cNvPr id="47" name="Google Shape;9266;p72">
                <a:extLst>
                  <a:ext uri="{FF2B5EF4-FFF2-40B4-BE49-F238E27FC236}">
                    <a16:creationId xmlns:a16="http://schemas.microsoft.com/office/drawing/2014/main" id="{F7D4C327-A919-4DA3-AC99-20A93256B81A}"/>
                  </a:ext>
                </a:extLst>
              </p:cNvPr>
              <p:cNvSpPr/>
              <p:nvPr/>
            </p:nvSpPr>
            <p:spPr>
              <a:xfrm>
                <a:off x="-37534750" y="2668075"/>
                <a:ext cx="332400" cy="319900"/>
              </a:xfrm>
              <a:custGeom>
                <a:avLst/>
                <a:gdLst/>
                <a:ahLst/>
                <a:cxnLst/>
                <a:rect l="l" t="t" r="r" b="b"/>
                <a:pathLst>
                  <a:path w="13296" h="12796" extrusionOk="0">
                    <a:moveTo>
                      <a:pt x="5258" y="834"/>
                    </a:moveTo>
                    <a:cubicBezTo>
                      <a:pt x="5799" y="834"/>
                      <a:pt x="6338" y="935"/>
                      <a:pt x="6837" y="1134"/>
                    </a:cubicBezTo>
                    <a:cubicBezTo>
                      <a:pt x="9105" y="2142"/>
                      <a:pt x="10019" y="4852"/>
                      <a:pt x="8822" y="6963"/>
                    </a:cubicBezTo>
                    <a:cubicBezTo>
                      <a:pt x="8790" y="7026"/>
                      <a:pt x="8790" y="7026"/>
                      <a:pt x="8790" y="7057"/>
                    </a:cubicBezTo>
                    <a:cubicBezTo>
                      <a:pt x="8632" y="7372"/>
                      <a:pt x="8412" y="7656"/>
                      <a:pt x="8160" y="7876"/>
                    </a:cubicBezTo>
                    <a:cubicBezTo>
                      <a:pt x="8002" y="8002"/>
                      <a:pt x="7876" y="8128"/>
                      <a:pt x="7782" y="8191"/>
                    </a:cubicBezTo>
                    <a:cubicBezTo>
                      <a:pt x="7687" y="8223"/>
                      <a:pt x="7719" y="8223"/>
                      <a:pt x="7687" y="8286"/>
                    </a:cubicBezTo>
                    <a:cubicBezTo>
                      <a:pt x="7152" y="8664"/>
                      <a:pt x="6585" y="8947"/>
                      <a:pt x="5923" y="9073"/>
                    </a:cubicBezTo>
                    <a:cubicBezTo>
                      <a:pt x="5694" y="9110"/>
                      <a:pt x="5468" y="9128"/>
                      <a:pt x="5245" y="9128"/>
                    </a:cubicBezTo>
                    <a:cubicBezTo>
                      <a:pt x="2977" y="9128"/>
                      <a:pt x="1071" y="7298"/>
                      <a:pt x="1071" y="4946"/>
                    </a:cubicBezTo>
                    <a:cubicBezTo>
                      <a:pt x="1071" y="3592"/>
                      <a:pt x="1796" y="2268"/>
                      <a:pt x="2899" y="1544"/>
                    </a:cubicBezTo>
                    <a:cubicBezTo>
                      <a:pt x="3603" y="1068"/>
                      <a:pt x="4433" y="834"/>
                      <a:pt x="5258" y="834"/>
                    </a:cubicBezTo>
                    <a:close/>
                    <a:moveTo>
                      <a:pt x="9200" y="7876"/>
                    </a:moveTo>
                    <a:lnTo>
                      <a:pt x="11909" y="10586"/>
                    </a:lnTo>
                    <a:cubicBezTo>
                      <a:pt x="12067" y="10743"/>
                      <a:pt x="12130" y="10901"/>
                      <a:pt x="12130" y="11153"/>
                    </a:cubicBezTo>
                    <a:cubicBezTo>
                      <a:pt x="12130" y="11594"/>
                      <a:pt x="11783" y="11909"/>
                      <a:pt x="11405" y="11909"/>
                    </a:cubicBezTo>
                    <a:cubicBezTo>
                      <a:pt x="11184" y="11909"/>
                      <a:pt x="10995" y="11814"/>
                      <a:pt x="10838" y="11657"/>
                    </a:cubicBezTo>
                    <a:lnTo>
                      <a:pt x="8128" y="8947"/>
                    </a:lnTo>
                    <a:cubicBezTo>
                      <a:pt x="8160" y="8916"/>
                      <a:pt x="8759" y="8506"/>
                      <a:pt x="9200" y="7876"/>
                    </a:cubicBezTo>
                    <a:close/>
                    <a:moveTo>
                      <a:pt x="5198" y="0"/>
                    </a:moveTo>
                    <a:cubicBezTo>
                      <a:pt x="3529" y="0"/>
                      <a:pt x="1985" y="882"/>
                      <a:pt x="1103" y="2205"/>
                    </a:cubicBezTo>
                    <a:cubicBezTo>
                      <a:pt x="158" y="3623"/>
                      <a:pt x="0" y="5387"/>
                      <a:pt x="630" y="6931"/>
                    </a:cubicBezTo>
                    <a:cubicBezTo>
                      <a:pt x="1470" y="8860"/>
                      <a:pt x="3356" y="9972"/>
                      <a:pt x="5251" y="9972"/>
                    </a:cubicBezTo>
                    <a:cubicBezTo>
                      <a:pt x="5988" y="9972"/>
                      <a:pt x="6725" y="9804"/>
                      <a:pt x="7404" y="9452"/>
                    </a:cubicBezTo>
                    <a:lnTo>
                      <a:pt x="10302" y="12318"/>
                    </a:lnTo>
                    <a:cubicBezTo>
                      <a:pt x="10588" y="12626"/>
                      <a:pt x="11026" y="12796"/>
                      <a:pt x="11468" y="12796"/>
                    </a:cubicBezTo>
                    <a:cubicBezTo>
                      <a:pt x="11661" y="12796"/>
                      <a:pt x="11854" y="12763"/>
                      <a:pt x="12035" y="12697"/>
                    </a:cubicBezTo>
                    <a:cubicBezTo>
                      <a:pt x="13043" y="12161"/>
                      <a:pt x="13295" y="10806"/>
                      <a:pt x="12539" y="10050"/>
                    </a:cubicBezTo>
                    <a:lnTo>
                      <a:pt x="9672" y="7183"/>
                    </a:lnTo>
                    <a:cubicBezTo>
                      <a:pt x="10334" y="5860"/>
                      <a:pt x="10334" y="4348"/>
                      <a:pt x="9767" y="3025"/>
                    </a:cubicBezTo>
                    <a:cubicBezTo>
                      <a:pt x="9042" y="1229"/>
                      <a:pt x="7215" y="0"/>
                      <a:pt x="5198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9267;p72">
                <a:extLst>
                  <a:ext uri="{FF2B5EF4-FFF2-40B4-BE49-F238E27FC236}">
                    <a16:creationId xmlns:a16="http://schemas.microsoft.com/office/drawing/2014/main" id="{1A16526E-60CD-4211-A17F-6BF5DAEF8294}"/>
                  </a:ext>
                </a:extLst>
              </p:cNvPr>
              <p:cNvSpPr/>
              <p:nvPr/>
            </p:nvSpPr>
            <p:spPr>
              <a:xfrm>
                <a:off x="-37487500" y="2709475"/>
                <a:ext cx="165425" cy="164450"/>
              </a:xfrm>
              <a:custGeom>
                <a:avLst/>
                <a:gdLst/>
                <a:ahLst/>
                <a:cxnLst/>
                <a:rect l="l" t="t" r="r" b="b"/>
                <a:pathLst>
                  <a:path w="6617" h="6578" extrusionOk="0">
                    <a:moveTo>
                      <a:pt x="3308" y="833"/>
                    </a:moveTo>
                    <a:cubicBezTo>
                      <a:pt x="4695" y="833"/>
                      <a:pt x="5797" y="1936"/>
                      <a:pt x="5797" y="3290"/>
                    </a:cubicBezTo>
                    <a:cubicBezTo>
                      <a:pt x="5797" y="4614"/>
                      <a:pt x="4726" y="5779"/>
                      <a:pt x="3308" y="5779"/>
                    </a:cubicBezTo>
                    <a:cubicBezTo>
                      <a:pt x="1954" y="5779"/>
                      <a:pt x="851" y="4677"/>
                      <a:pt x="851" y="3290"/>
                    </a:cubicBezTo>
                    <a:cubicBezTo>
                      <a:pt x="851" y="1936"/>
                      <a:pt x="1954" y="833"/>
                      <a:pt x="3308" y="833"/>
                    </a:cubicBezTo>
                    <a:close/>
                    <a:moveTo>
                      <a:pt x="3319" y="0"/>
                    </a:moveTo>
                    <a:cubicBezTo>
                      <a:pt x="2880" y="0"/>
                      <a:pt x="2438" y="81"/>
                      <a:pt x="2017" y="234"/>
                    </a:cubicBezTo>
                    <a:cubicBezTo>
                      <a:pt x="851" y="738"/>
                      <a:pt x="0" y="1936"/>
                      <a:pt x="0" y="3259"/>
                    </a:cubicBezTo>
                    <a:cubicBezTo>
                      <a:pt x="0" y="4362"/>
                      <a:pt x="568" y="5401"/>
                      <a:pt x="1481" y="6031"/>
                    </a:cubicBezTo>
                    <a:cubicBezTo>
                      <a:pt x="2033" y="6405"/>
                      <a:pt x="2645" y="6578"/>
                      <a:pt x="3255" y="6578"/>
                    </a:cubicBezTo>
                    <a:cubicBezTo>
                      <a:pt x="3725" y="6578"/>
                      <a:pt x="4193" y="6475"/>
                      <a:pt x="4632" y="6283"/>
                    </a:cubicBezTo>
                    <a:cubicBezTo>
                      <a:pt x="5829" y="5748"/>
                      <a:pt x="6585" y="4551"/>
                      <a:pt x="6585" y="3259"/>
                    </a:cubicBezTo>
                    <a:cubicBezTo>
                      <a:pt x="6616" y="2219"/>
                      <a:pt x="6081" y="1180"/>
                      <a:pt x="5167" y="549"/>
                    </a:cubicBezTo>
                    <a:cubicBezTo>
                      <a:pt x="4605" y="175"/>
                      <a:pt x="3965" y="0"/>
                      <a:pt x="3319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1D929CD-D73A-4FF7-8910-CAF0896E6817}"/>
              </a:ext>
            </a:extLst>
          </p:cNvPr>
          <p:cNvGrpSpPr/>
          <p:nvPr/>
        </p:nvGrpSpPr>
        <p:grpSpPr>
          <a:xfrm>
            <a:off x="339024" y="965215"/>
            <a:ext cx="2112625" cy="577253"/>
            <a:chOff x="195740" y="1010345"/>
            <a:chExt cx="577253" cy="577253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E7AE8EA-9B2D-44EB-BDE8-ACC1425ACE39}"/>
                </a:ext>
              </a:extLst>
            </p:cNvPr>
            <p:cNvSpPr/>
            <p:nvPr/>
          </p:nvSpPr>
          <p:spPr>
            <a:xfrm>
              <a:off x="195740" y="1010345"/>
              <a:ext cx="577253" cy="57725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40FD271-8710-4B2E-8A82-8AE6AA2A80E2}"/>
                </a:ext>
              </a:extLst>
            </p:cNvPr>
            <p:cNvSpPr txBox="1"/>
            <p:nvPr/>
          </p:nvSpPr>
          <p:spPr>
            <a:xfrm>
              <a:off x="213695" y="1100672"/>
              <a:ext cx="5413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#9Slide03 Neutra" panose="02040603050506020204" pitchFamily="18" charset="0"/>
                </a:rPr>
                <a:t>Hoạt</a:t>
              </a:r>
              <a:r>
                <a:rPr lang="en-US" sz="2000" dirty="0">
                  <a:latin typeface="#9Slide03 Neutra" panose="02040603050506020204" pitchFamily="18" charset="0"/>
                </a:rPr>
                <a:t> </a:t>
              </a:r>
              <a:r>
                <a:rPr lang="en-US" sz="2000" dirty="0" err="1">
                  <a:latin typeface="#9Slide03 Neutra" panose="02040603050506020204" pitchFamily="18" charset="0"/>
                </a:rPr>
                <a:t>động</a:t>
              </a:r>
              <a:r>
                <a:rPr lang="en-US" sz="2000" dirty="0">
                  <a:latin typeface="#9Slide03 Neutra" panose="02040603050506020204" pitchFamily="18" charset="0"/>
                </a:rPr>
                <a:t>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991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CF9DECF-D446-4A23-B630-F083E4DD9315}"/>
              </a:ext>
            </a:extLst>
          </p:cNvPr>
          <p:cNvSpPr txBox="1"/>
          <p:nvPr/>
        </p:nvSpPr>
        <p:spPr>
          <a:xfrm>
            <a:off x="954961" y="3985606"/>
            <a:ext cx="109165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#9Slide03 SVNAvo" panose="02040603050506020204" pitchFamily="18" charset="0"/>
              </a:rPr>
              <a:t>Số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thí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sinh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không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có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huy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chương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chiếm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tỉ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lệ</a:t>
            </a:r>
            <a:r>
              <a:rPr lang="en-US" sz="2600" dirty="0">
                <a:latin typeface="#9Slide03 SVNAvo" panose="02040603050506020204" pitchFamily="18" charset="0"/>
              </a:rPr>
              <a:t> bao </a:t>
            </a:r>
            <a:r>
              <a:rPr lang="en-US" sz="2600" dirty="0" err="1">
                <a:latin typeface="#9Slide03 SVNAvo" panose="02040603050506020204" pitchFamily="18" charset="0"/>
              </a:rPr>
              <a:t>nhiêu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phần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trăm</a:t>
            </a:r>
            <a:r>
              <a:rPr lang="en-US" sz="2600" dirty="0">
                <a:latin typeface="#9Slide03 SVNAvo" panose="02040603050506020204" pitchFamily="18" charset="0"/>
              </a:rPr>
              <a:t>?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9634AB-4C07-4C3A-A018-25D88D8FEF43}"/>
              </a:ext>
            </a:extLst>
          </p:cNvPr>
          <p:cNvSpPr txBox="1"/>
          <p:nvPr/>
        </p:nvSpPr>
        <p:spPr>
          <a:xfrm>
            <a:off x="954961" y="4516499"/>
            <a:ext cx="86039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#9Slide03 SVNAvo" panose="02040603050506020204" pitchFamily="18" charset="0"/>
              </a:rPr>
              <a:t>Hãy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nhận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xét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về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phần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hình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quạt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biểu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diễn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tỉ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lệ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này</a:t>
            </a:r>
            <a:r>
              <a:rPr lang="en-US" sz="2600" dirty="0">
                <a:latin typeface="#9Slide03 SVNAvo" panose="02040603050506020204" pitchFamily="18" charset="0"/>
              </a:rPr>
              <a:t>?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E2522B-0D92-4937-A228-2FCCF03BB0DF}"/>
              </a:ext>
            </a:extLst>
          </p:cNvPr>
          <p:cNvGrpSpPr/>
          <p:nvPr/>
        </p:nvGrpSpPr>
        <p:grpSpPr>
          <a:xfrm>
            <a:off x="-958948" y="0"/>
            <a:ext cx="14109896" cy="707011"/>
            <a:chOff x="-958948" y="122548"/>
            <a:chExt cx="14109896" cy="707011"/>
          </a:xfrm>
          <a:solidFill>
            <a:srgbClr val="A05420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322139-9EC9-4DA9-9A13-DFD7F804A3CB}"/>
                </a:ext>
              </a:extLst>
            </p:cNvPr>
            <p:cNvSpPr/>
            <p:nvPr/>
          </p:nvSpPr>
          <p:spPr>
            <a:xfrm>
              <a:off x="-958948" y="122548"/>
              <a:ext cx="14109896" cy="707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D37E393-95EB-4F94-8988-B50B6714FC65}"/>
                </a:ext>
              </a:extLst>
            </p:cNvPr>
            <p:cNvSpPr txBox="1"/>
            <p:nvPr/>
          </p:nvSpPr>
          <p:spPr>
            <a:xfrm>
              <a:off x="2079676" y="225082"/>
              <a:ext cx="8032648" cy="492443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1.</a:t>
              </a:r>
              <a:r>
                <a:rPr lang="en-US" sz="30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Đọc và mô tả biểu đồ hình quạt tròn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02AFDB3-49D7-4ED7-842A-39A63C2C7BE7}"/>
              </a:ext>
            </a:extLst>
          </p:cNvPr>
          <p:cNvSpPr txBox="1"/>
          <p:nvPr/>
        </p:nvSpPr>
        <p:spPr>
          <a:xfrm>
            <a:off x="2952357" y="3297315"/>
            <a:ext cx="57868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chemeClr val="accent3"/>
                </a:solidFill>
                <a:latin typeface="#9Slide03 SVNAvo" panose="02040603050506020204" pitchFamily="18" charset="0"/>
              </a:rPr>
              <a:t>50%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D768005-9E89-4955-9FAC-BDB13D3E5FEE}"/>
              </a:ext>
            </a:extLst>
          </p:cNvPr>
          <p:cNvSpPr txBox="1"/>
          <p:nvPr/>
        </p:nvSpPr>
        <p:spPr>
          <a:xfrm>
            <a:off x="3961571" y="3828437"/>
            <a:ext cx="57868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chemeClr val="accent3"/>
                </a:solidFill>
                <a:latin typeface="#9Slide03 SVNAvo" panose="02040603050506020204" pitchFamily="18" charset="0"/>
              </a:rPr>
              <a:t>20%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606A5E0-E09A-4B5F-B63C-C9D9D837E8E2}"/>
              </a:ext>
            </a:extLst>
          </p:cNvPr>
          <p:cNvGrpSpPr/>
          <p:nvPr/>
        </p:nvGrpSpPr>
        <p:grpSpPr>
          <a:xfrm>
            <a:off x="453681" y="3947129"/>
            <a:ext cx="501280" cy="501280"/>
            <a:chOff x="560296" y="4886647"/>
            <a:chExt cx="501280" cy="501280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7FF2330C-D297-4364-87A2-0A03DE840B0E}"/>
                </a:ext>
              </a:extLst>
            </p:cNvPr>
            <p:cNvSpPr/>
            <p:nvPr/>
          </p:nvSpPr>
          <p:spPr>
            <a:xfrm>
              <a:off x="560296" y="4886647"/>
              <a:ext cx="501280" cy="5012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oogle Shape;9265;p72">
              <a:extLst>
                <a:ext uri="{FF2B5EF4-FFF2-40B4-BE49-F238E27FC236}">
                  <a16:creationId xmlns:a16="http://schemas.microsoft.com/office/drawing/2014/main" id="{9EABA2B6-A2F3-4FAF-BB12-C7CC3E2CE4CC}"/>
                </a:ext>
              </a:extLst>
            </p:cNvPr>
            <p:cNvGrpSpPr/>
            <p:nvPr/>
          </p:nvGrpSpPr>
          <p:grpSpPr>
            <a:xfrm>
              <a:off x="665024" y="4996862"/>
              <a:ext cx="291824" cy="280850"/>
              <a:chOff x="-37534750" y="2668075"/>
              <a:chExt cx="332400" cy="319900"/>
            </a:xfrm>
            <a:solidFill>
              <a:srgbClr val="00B050"/>
            </a:solidFill>
          </p:grpSpPr>
          <p:sp>
            <p:nvSpPr>
              <p:cNvPr id="95" name="Google Shape;9266;p72">
                <a:extLst>
                  <a:ext uri="{FF2B5EF4-FFF2-40B4-BE49-F238E27FC236}">
                    <a16:creationId xmlns:a16="http://schemas.microsoft.com/office/drawing/2014/main" id="{B37CA451-04BA-412C-929A-508134F567CB}"/>
                  </a:ext>
                </a:extLst>
              </p:cNvPr>
              <p:cNvSpPr/>
              <p:nvPr/>
            </p:nvSpPr>
            <p:spPr>
              <a:xfrm>
                <a:off x="-37534750" y="2668075"/>
                <a:ext cx="332400" cy="319900"/>
              </a:xfrm>
              <a:custGeom>
                <a:avLst/>
                <a:gdLst/>
                <a:ahLst/>
                <a:cxnLst/>
                <a:rect l="l" t="t" r="r" b="b"/>
                <a:pathLst>
                  <a:path w="13296" h="12796" extrusionOk="0">
                    <a:moveTo>
                      <a:pt x="5258" y="834"/>
                    </a:moveTo>
                    <a:cubicBezTo>
                      <a:pt x="5799" y="834"/>
                      <a:pt x="6338" y="935"/>
                      <a:pt x="6837" y="1134"/>
                    </a:cubicBezTo>
                    <a:cubicBezTo>
                      <a:pt x="9105" y="2142"/>
                      <a:pt x="10019" y="4852"/>
                      <a:pt x="8822" y="6963"/>
                    </a:cubicBezTo>
                    <a:cubicBezTo>
                      <a:pt x="8790" y="7026"/>
                      <a:pt x="8790" y="7026"/>
                      <a:pt x="8790" y="7057"/>
                    </a:cubicBezTo>
                    <a:cubicBezTo>
                      <a:pt x="8632" y="7372"/>
                      <a:pt x="8412" y="7656"/>
                      <a:pt x="8160" y="7876"/>
                    </a:cubicBezTo>
                    <a:cubicBezTo>
                      <a:pt x="8002" y="8002"/>
                      <a:pt x="7876" y="8128"/>
                      <a:pt x="7782" y="8191"/>
                    </a:cubicBezTo>
                    <a:cubicBezTo>
                      <a:pt x="7687" y="8223"/>
                      <a:pt x="7719" y="8223"/>
                      <a:pt x="7687" y="8286"/>
                    </a:cubicBezTo>
                    <a:cubicBezTo>
                      <a:pt x="7152" y="8664"/>
                      <a:pt x="6585" y="8947"/>
                      <a:pt x="5923" y="9073"/>
                    </a:cubicBezTo>
                    <a:cubicBezTo>
                      <a:pt x="5694" y="9110"/>
                      <a:pt x="5468" y="9128"/>
                      <a:pt x="5245" y="9128"/>
                    </a:cubicBezTo>
                    <a:cubicBezTo>
                      <a:pt x="2977" y="9128"/>
                      <a:pt x="1071" y="7298"/>
                      <a:pt x="1071" y="4946"/>
                    </a:cubicBezTo>
                    <a:cubicBezTo>
                      <a:pt x="1071" y="3592"/>
                      <a:pt x="1796" y="2268"/>
                      <a:pt x="2899" y="1544"/>
                    </a:cubicBezTo>
                    <a:cubicBezTo>
                      <a:pt x="3603" y="1068"/>
                      <a:pt x="4433" y="834"/>
                      <a:pt x="5258" y="834"/>
                    </a:cubicBezTo>
                    <a:close/>
                    <a:moveTo>
                      <a:pt x="9200" y="7876"/>
                    </a:moveTo>
                    <a:lnTo>
                      <a:pt x="11909" y="10586"/>
                    </a:lnTo>
                    <a:cubicBezTo>
                      <a:pt x="12067" y="10743"/>
                      <a:pt x="12130" y="10901"/>
                      <a:pt x="12130" y="11153"/>
                    </a:cubicBezTo>
                    <a:cubicBezTo>
                      <a:pt x="12130" y="11594"/>
                      <a:pt x="11783" y="11909"/>
                      <a:pt x="11405" y="11909"/>
                    </a:cubicBezTo>
                    <a:cubicBezTo>
                      <a:pt x="11184" y="11909"/>
                      <a:pt x="10995" y="11814"/>
                      <a:pt x="10838" y="11657"/>
                    </a:cubicBezTo>
                    <a:lnTo>
                      <a:pt x="8128" y="8947"/>
                    </a:lnTo>
                    <a:cubicBezTo>
                      <a:pt x="8160" y="8916"/>
                      <a:pt x="8759" y="8506"/>
                      <a:pt x="9200" y="7876"/>
                    </a:cubicBezTo>
                    <a:close/>
                    <a:moveTo>
                      <a:pt x="5198" y="0"/>
                    </a:moveTo>
                    <a:cubicBezTo>
                      <a:pt x="3529" y="0"/>
                      <a:pt x="1985" y="882"/>
                      <a:pt x="1103" y="2205"/>
                    </a:cubicBezTo>
                    <a:cubicBezTo>
                      <a:pt x="158" y="3623"/>
                      <a:pt x="0" y="5387"/>
                      <a:pt x="630" y="6931"/>
                    </a:cubicBezTo>
                    <a:cubicBezTo>
                      <a:pt x="1470" y="8860"/>
                      <a:pt x="3356" y="9972"/>
                      <a:pt x="5251" y="9972"/>
                    </a:cubicBezTo>
                    <a:cubicBezTo>
                      <a:pt x="5988" y="9972"/>
                      <a:pt x="6725" y="9804"/>
                      <a:pt x="7404" y="9452"/>
                    </a:cubicBezTo>
                    <a:lnTo>
                      <a:pt x="10302" y="12318"/>
                    </a:lnTo>
                    <a:cubicBezTo>
                      <a:pt x="10588" y="12626"/>
                      <a:pt x="11026" y="12796"/>
                      <a:pt x="11468" y="12796"/>
                    </a:cubicBezTo>
                    <a:cubicBezTo>
                      <a:pt x="11661" y="12796"/>
                      <a:pt x="11854" y="12763"/>
                      <a:pt x="12035" y="12697"/>
                    </a:cubicBezTo>
                    <a:cubicBezTo>
                      <a:pt x="13043" y="12161"/>
                      <a:pt x="13295" y="10806"/>
                      <a:pt x="12539" y="10050"/>
                    </a:cubicBezTo>
                    <a:lnTo>
                      <a:pt x="9672" y="7183"/>
                    </a:lnTo>
                    <a:cubicBezTo>
                      <a:pt x="10334" y="5860"/>
                      <a:pt x="10334" y="4348"/>
                      <a:pt x="9767" y="3025"/>
                    </a:cubicBezTo>
                    <a:cubicBezTo>
                      <a:pt x="9042" y="1229"/>
                      <a:pt x="7215" y="0"/>
                      <a:pt x="5198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267;p72">
                <a:extLst>
                  <a:ext uri="{FF2B5EF4-FFF2-40B4-BE49-F238E27FC236}">
                    <a16:creationId xmlns:a16="http://schemas.microsoft.com/office/drawing/2014/main" id="{05DA2730-F28F-484E-9420-EC06980D4BAC}"/>
                  </a:ext>
                </a:extLst>
              </p:cNvPr>
              <p:cNvSpPr/>
              <p:nvPr/>
            </p:nvSpPr>
            <p:spPr>
              <a:xfrm>
                <a:off x="-37487500" y="2709475"/>
                <a:ext cx="165425" cy="164450"/>
              </a:xfrm>
              <a:custGeom>
                <a:avLst/>
                <a:gdLst/>
                <a:ahLst/>
                <a:cxnLst/>
                <a:rect l="l" t="t" r="r" b="b"/>
                <a:pathLst>
                  <a:path w="6617" h="6578" extrusionOk="0">
                    <a:moveTo>
                      <a:pt x="3308" y="833"/>
                    </a:moveTo>
                    <a:cubicBezTo>
                      <a:pt x="4695" y="833"/>
                      <a:pt x="5797" y="1936"/>
                      <a:pt x="5797" y="3290"/>
                    </a:cubicBezTo>
                    <a:cubicBezTo>
                      <a:pt x="5797" y="4614"/>
                      <a:pt x="4726" y="5779"/>
                      <a:pt x="3308" y="5779"/>
                    </a:cubicBezTo>
                    <a:cubicBezTo>
                      <a:pt x="1954" y="5779"/>
                      <a:pt x="851" y="4677"/>
                      <a:pt x="851" y="3290"/>
                    </a:cubicBezTo>
                    <a:cubicBezTo>
                      <a:pt x="851" y="1936"/>
                      <a:pt x="1954" y="833"/>
                      <a:pt x="3308" y="833"/>
                    </a:cubicBezTo>
                    <a:close/>
                    <a:moveTo>
                      <a:pt x="3319" y="0"/>
                    </a:moveTo>
                    <a:cubicBezTo>
                      <a:pt x="2880" y="0"/>
                      <a:pt x="2438" y="81"/>
                      <a:pt x="2017" y="234"/>
                    </a:cubicBezTo>
                    <a:cubicBezTo>
                      <a:pt x="851" y="738"/>
                      <a:pt x="0" y="1936"/>
                      <a:pt x="0" y="3259"/>
                    </a:cubicBezTo>
                    <a:cubicBezTo>
                      <a:pt x="0" y="4362"/>
                      <a:pt x="568" y="5401"/>
                      <a:pt x="1481" y="6031"/>
                    </a:cubicBezTo>
                    <a:cubicBezTo>
                      <a:pt x="2033" y="6405"/>
                      <a:pt x="2645" y="6578"/>
                      <a:pt x="3255" y="6578"/>
                    </a:cubicBezTo>
                    <a:cubicBezTo>
                      <a:pt x="3725" y="6578"/>
                      <a:pt x="4193" y="6475"/>
                      <a:pt x="4632" y="6283"/>
                    </a:cubicBezTo>
                    <a:cubicBezTo>
                      <a:pt x="5829" y="5748"/>
                      <a:pt x="6585" y="4551"/>
                      <a:pt x="6585" y="3259"/>
                    </a:cubicBezTo>
                    <a:cubicBezTo>
                      <a:pt x="6616" y="2219"/>
                      <a:pt x="6081" y="1180"/>
                      <a:pt x="5167" y="549"/>
                    </a:cubicBezTo>
                    <a:cubicBezTo>
                      <a:pt x="4605" y="175"/>
                      <a:pt x="3965" y="0"/>
                      <a:pt x="3319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0CB97A1-AB9F-4B5C-96D3-542A35CD3F2F}"/>
              </a:ext>
            </a:extLst>
          </p:cNvPr>
          <p:cNvGrpSpPr/>
          <p:nvPr/>
        </p:nvGrpSpPr>
        <p:grpSpPr>
          <a:xfrm>
            <a:off x="602252" y="1032166"/>
            <a:ext cx="2112625" cy="577253"/>
            <a:chOff x="195740" y="1010345"/>
            <a:chExt cx="577253" cy="577253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7C4B59F-53FC-4D7B-913E-DF1E5F86F698}"/>
                </a:ext>
              </a:extLst>
            </p:cNvPr>
            <p:cNvSpPr/>
            <p:nvPr/>
          </p:nvSpPr>
          <p:spPr>
            <a:xfrm>
              <a:off x="195740" y="1010345"/>
              <a:ext cx="577253" cy="57725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98D2EC9-E2DC-46E9-8AD1-C960ABDC11EA}"/>
                </a:ext>
              </a:extLst>
            </p:cNvPr>
            <p:cNvSpPr txBox="1"/>
            <p:nvPr/>
          </p:nvSpPr>
          <p:spPr>
            <a:xfrm>
              <a:off x="213695" y="1100672"/>
              <a:ext cx="5413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#9Slide03 Neutra" panose="02040603050506020204" pitchFamily="18" charset="0"/>
                </a:rPr>
                <a:t>Hoạt</a:t>
              </a:r>
              <a:r>
                <a:rPr lang="en-US" sz="2000" dirty="0">
                  <a:latin typeface="#9Slide03 Neutra" panose="02040603050506020204" pitchFamily="18" charset="0"/>
                </a:rPr>
                <a:t> </a:t>
              </a:r>
              <a:r>
                <a:rPr lang="en-US" sz="2000" dirty="0" err="1">
                  <a:latin typeface="#9Slide03 Neutra" panose="02040603050506020204" pitchFamily="18" charset="0"/>
                </a:rPr>
                <a:t>động</a:t>
              </a:r>
              <a:r>
                <a:rPr lang="en-US" sz="2000" dirty="0">
                  <a:latin typeface="#9Slide03 Neutra" panose="02040603050506020204" pitchFamily="18" charset="0"/>
                </a:rPr>
                <a:t> 1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D6DCF41-80CA-430D-A7E2-7FC307F05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397" y="898590"/>
            <a:ext cx="5762667" cy="283847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12530C2E-2CFC-4AB2-924A-FFA0ED19E02C}"/>
              </a:ext>
            </a:extLst>
          </p:cNvPr>
          <p:cNvSpPr txBox="1"/>
          <p:nvPr/>
        </p:nvSpPr>
        <p:spPr>
          <a:xfrm>
            <a:off x="1097474" y="5278533"/>
            <a:ext cx="9660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#9Slide03 SVNAvo" panose="02040603050506020204" pitchFamily="18" charset="0"/>
              </a:rPr>
              <a:t>Trả</a:t>
            </a:r>
            <a:r>
              <a:rPr lang="en-US" sz="2800" b="1" dirty="0">
                <a:latin typeface="#9Slide03 SVNAvo" panose="02040603050506020204" pitchFamily="18" charset="0"/>
              </a:rPr>
              <a:t> </a:t>
            </a:r>
            <a:r>
              <a:rPr lang="en-US" sz="2800" b="1" dirty="0" err="1">
                <a:latin typeface="#9Slide03 SVNAvo" panose="02040603050506020204" pitchFamily="18" charset="0"/>
              </a:rPr>
              <a:t>lời</a:t>
            </a:r>
            <a:r>
              <a:rPr lang="en-US" sz="2800" b="1" dirty="0">
                <a:latin typeface="#9Slide03 SVNAvo" panose="02040603050506020204" pitchFamily="18" charset="0"/>
              </a:rPr>
              <a:t>: </a:t>
            </a:r>
            <a:r>
              <a:rPr lang="en-US" sz="2800" dirty="0" err="1">
                <a:latin typeface="#9Slide03 SVNAvo" panose="02040603050506020204" pitchFamily="18" charset="0"/>
              </a:rPr>
              <a:t>chiếm</a:t>
            </a:r>
            <a:r>
              <a:rPr lang="en-US" sz="2800" dirty="0">
                <a:latin typeface="#9Slide03 SVNAvo" panose="02040603050506020204" pitchFamily="18" charset="0"/>
              </a:rPr>
              <a:t> 50%, </a:t>
            </a:r>
            <a:r>
              <a:rPr lang="en-US" sz="2800" dirty="0" err="1">
                <a:latin typeface="#9Slide03 SVNAvo" panose="02040603050506020204" pitchFamily="18" charset="0"/>
              </a:rPr>
              <a:t>và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phần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hình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quạt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biểu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diễn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bằng</a:t>
            </a:r>
            <a:r>
              <a:rPr lang="en-US" sz="2800" dirty="0">
                <a:latin typeface="#9Slide03 SVNAvo" panose="02040603050506020204" pitchFamily="18" charset="0"/>
              </a:rPr>
              <a:t> 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86F12EC-565D-4E78-A833-06446D5D321B}"/>
              </a:ext>
            </a:extLst>
          </p:cNvPr>
          <p:cNvSpPr txBox="1"/>
          <p:nvPr/>
        </p:nvSpPr>
        <p:spPr>
          <a:xfrm>
            <a:off x="1060778" y="5781224"/>
            <a:ext cx="6958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noFill/>
                <a:latin typeface="#9Slide03 SVNAvo" panose="02040603050506020204" pitchFamily="18" charset="0"/>
              </a:rPr>
              <a:t>Trả</a:t>
            </a:r>
            <a:r>
              <a:rPr lang="en-US" sz="2800" dirty="0">
                <a:noFill/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noFill/>
                <a:latin typeface="#9Slide03 SVNAvo" panose="02040603050506020204" pitchFamily="18" charset="0"/>
              </a:rPr>
              <a:t>lời</a:t>
            </a:r>
            <a:r>
              <a:rPr lang="en-US" sz="2800" dirty="0">
                <a:noFill/>
                <a:latin typeface="#9Slide03 SVNAvo" panose="02040603050506020204" pitchFamily="18" charset="0"/>
              </a:rPr>
              <a:t>: </a:t>
            </a:r>
            <a:r>
              <a:rPr lang="en-US" sz="2800" dirty="0" err="1">
                <a:latin typeface="#9Slide03 SVNAvo" panose="02040603050506020204" pitchFamily="18" charset="0"/>
              </a:rPr>
              <a:t>nửa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hình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tròn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biểu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diễn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tỉ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lệ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này</a:t>
            </a:r>
            <a:r>
              <a:rPr lang="en-US" sz="2800" dirty="0">
                <a:latin typeface="#9Slide03 SVN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8973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6" grpId="0"/>
      <p:bldP spid="49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D2E284F5-98F1-41BA-A360-8296053C3733}"/>
              </a:ext>
            </a:extLst>
          </p:cNvPr>
          <p:cNvGrpSpPr/>
          <p:nvPr/>
        </p:nvGrpSpPr>
        <p:grpSpPr>
          <a:xfrm>
            <a:off x="-958948" y="0"/>
            <a:ext cx="14109896" cy="707011"/>
            <a:chOff x="-958948" y="122548"/>
            <a:chExt cx="14109896" cy="707011"/>
          </a:xfrm>
          <a:solidFill>
            <a:srgbClr val="A05420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7436DBC-7196-4FE3-B300-10BEAF46AABB}"/>
                </a:ext>
              </a:extLst>
            </p:cNvPr>
            <p:cNvSpPr/>
            <p:nvPr/>
          </p:nvSpPr>
          <p:spPr>
            <a:xfrm>
              <a:off x="-958948" y="122548"/>
              <a:ext cx="14109896" cy="707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76B5C82-72DE-42C2-8C41-25847C06312B}"/>
                </a:ext>
              </a:extLst>
            </p:cNvPr>
            <p:cNvSpPr txBox="1"/>
            <p:nvPr/>
          </p:nvSpPr>
          <p:spPr>
            <a:xfrm>
              <a:off x="2079676" y="225082"/>
              <a:ext cx="8032648" cy="492443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1.</a:t>
              </a:r>
              <a:r>
                <a:rPr lang="en-US" sz="30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Đọc và mô tả biểu đồ hình quạt tròn</a:t>
              </a:r>
            </a:p>
          </p:txBody>
        </p:sp>
      </p:grp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8B1A80B8-6168-4656-9683-454A37D4CB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7260483"/>
              </p:ext>
            </p:extLst>
          </p:nvPr>
        </p:nvGraphicFramePr>
        <p:xfrm>
          <a:off x="3168724" y="3167935"/>
          <a:ext cx="5412569" cy="3446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00ABCAB6-9E6C-49D6-BC75-68F1FC83DCF0}"/>
              </a:ext>
            </a:extLst>
          </p:cNvPr>
          <p:cNvSpPr txBox="1"/>
          <p:nvPr/>
        </p:nvSpPr>
        <p:spPr>
          <a:xfrm>
            <a:off x="4781159" y="4706121"/>
            <a:ext cx="626775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600">
                <a:solidFill>
                  <a:schemeClr val="accent3"/>
                </a:solidFill>
                <a:latin typeface="#9Slide03 SVNAvo" panose="02040603050506020204" pitchFamily="18" charset="0"/>
              </a:rPr>
              <a:t>50%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BDFCDC-FD7E-407F-9FE9-AB5B4A6E117B}"/>
              </a:ext>
            </a:extLst>
          </p:cNvPr>
          <p:cNvSpPr txBox="1"/>
          <p:nvPr/>
        </p:nvSpPr>
        <p:spPr>
          <a:xfrm>
            <a:off x="5928023" y="3580990"/>
            <a:ext cx="604333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500">
                <a:solidFill>
                  <a:sysClr val="windowText" lastClr="000000"/>
                </a:solidFill>
                <a:latin typeface="#9Slide03 SVNAvo" panose="02040603050506020204" pitchFamily="18" charset="0"/>
              </a:rPr>
              <a:t>10%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23D3C3-C1DB-4EBB-AC7B-ABD6BA629CEA}"/>
              </a:ext>
            </a:extLst>
          </p:cNvPr>
          <p:cNvSpPr txBox="1"/>
          <p:nvPr/>
        </p:nvSpPr>
        <p:spPr>
          <a:xfrm>
            <a:off x="6537164" y="4374349"/>
            <a:ext cx="626775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600">
                <a:solidFill>
                  <a:sysClr val="windowText" lastClr="000000"/>
                </a:solidFill>
                <a:latin typeface="#9Slide03 SVNAvo" panose="02040603050506020204" pitchFamily="18" charset="0"/>
              </a:rPr>
              <a:t>20%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1B7D5C-1C19-494A-AAD7-F161CE00D6E3}"/>
              </a:ext>
            </a:extLst>
          </p:cNvPr>
          <p:cNvSpPr txBox="1"/>
          <p:nvPr/>
        </p:nvSpPr>
        <p:spPr>
          <a:xfrm>
            <a:off x="6113930" y="5462326"/>
            <a:ext cx="626775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600">
                <a:solidFill>
                  <a:schemeClr val="accent3"/>
                </a:solidFill>
                <a:latin typeface="#9Slide03 SVNAvo" panose="02040603050506020204" pitchFamily="18" charset="0"/>
              </a:rPr>
              <a:t>20%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439A59F-C708-4F9F-9970-A8593F283D13}"/>
              </a:ext>
            </a:extLst>
          </p:cNvPr>
          <p:cNvSpPr txBox="1"/>
          <p:nvPr/>
        </p:nvSpPr>
        <p:spPr>
          <a:xfrm>
            <a:off x="730347" y="1092577"/>
            <a:ext cx="177612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#9Slide03 Neutra" panose="02040603050506020204" pitchFamily="18" charset="0"/>
              </a:rPr>
              <a:t>Nhận xét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015858-019F-42EA-895F-8559D9CDEFDF}"/>
              </a:ext>
            </a:extLst>
          </p:cNvPr>
          <p:cNvSpPr txBox="1"/>
          <p:nvPr/>
        </p:nvSpPr>
        <p:spPr>
          <a:xfrm>
            <a:off x="730347" y="1763637"/>
            <a:ext cx="999744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002060"/>
                </a:solidFill>
                <a:latin typeface="#9Slide03 SVNAvo" panose="02040603050506020204" pitchFamily="18" charset="0"/>
              </a:rPr>
              <a:t>- Hai hình quạt giống nhau biểu diễn cùng một tỉ lệ.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47ED42E-97A3-4319-A1CE-80EEC2C8FFE1}"/>
              </a:ext>
            </a:extLst>
          </p:cNvPr>
          <p:cNvSpPr txBox="1"/>
          <p:nvPr/>
        </p:nvSpPr>
        <p:spPr>
          <a:xfrm>
            <a:off x="617806" y="2436226"/>
            <a:ext cx="111568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>
                <a:solidFill>
                  <a:srgbClr val="002060"/>
                </a:solidFill>
                <a:latin typeface="#9Slide03 SVNAvo" panose="02040603050506020204" pitchFamily="18" charset="0"/>
              </a:rPr>
              <a:t>- Phần hình quạt ứng với một nửa hình tròn biểu diễn tỉ lệ 50%.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1BAA833-BAB3-4089-BE15-F3B3300BADCC}"/>
              </a:ext>
            </a:extLst>
          </p:cNvPr>
          <p:cNvCxnSpPr>
            <a:cxnSpLocks/>
          </p:cNvCxnSpPr>
          <p:nvPr/>
        </p:nvCxnSpPr>
        <p:spPr>
          <a:xfrm flipH="1" flipV="1">
            <a:off x="7372425" y="4257630"/>
            <a:ext cx="807698" cy="11609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0D8566E-89FF-4AB7-B756-0C42717AADBC}"/>
              </a:ext>
            </a:extLst>
          </p:cNvPr>
          <p:cNvCxnSpPr>
            <a:cxnSpLocks/>
          </p:cNvCxnSpPr>
          <p:nvPr/>
        </p:nvCxnSpPr>
        <p:spPr>
          <a:xfrm flipH="1">
            <a:off x="7202004" y="5418569"/>
            <a:ext cx="978119" cy="4145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E085125-2948-42CF-98BC-40A260000A79}"/>
              </a:ext>
            </a:extLst>
          </p:cNvPr>
          <p:cNvSpPr txBox="1"/>
          <p:nvPr/>
        </p:nvSpPr>
        <p:spPr>
          <a:xfrm>
            <a:off x="8096372" y="5084170"/>
            <a:ext cx="2517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#9Slide03 SVNAvo" panose="02040603050506020204" pitchFamily="18" charset="0"/>
              </a:rPr>
              <a:t>Hai hình quạt</a:t>
            </a:r>
          </a:p>
          <a:p>
            <a:r>
              <a:rPr lang="en-US" sz="2800">
                <a:latin typeface="#9Slide03 SVNAvo" panose="02040603050506020204" pitchFamily="18" charset="0"/>
              </a:rPr>
              <a:t>giống nhau.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36520F6-EF3F-4197-AE8C-0D4B4349C83A}"/>
              </a:ext>
            </a:extLst>
          </p:cNvPr>
          <p:cNvCxnSpPr>
            <a:cxnSpLocks/>
          </p:cNvCxnSpPr>
          <p:nvPr/>
        </p:nvCxnSpPr>
        <p:spPr>
          <a:xfrm>
            <a:off x="3460652" y="4854342"/>
            <a:ext cx="7804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E22C0E18-1DEE-4E95-B672-82A6D2FBE11F}"/>
              </a:ext>
            </a:extLst>
          </p:cNvPr>
          <p:cNvSpPr txBox="1"/>
          <p:nvPr/>
        </p:nvSpPr>
        <p:spPr>
          <a:xfrm>
            <a:off x="1611790" y="4383848"/>
            <a:ext cx="1881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#9Slide03 SVNAvo" panose="02040603050506020204" pitchFamily="18" charset="0"/>
              </a:rPr>
              <a:t>nửa hình tròn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197BBCA-2A66-4266-AF1A-B6D5D5D2C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4" y="910895"/>
            <a:ext cx="612569" cy="61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39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5" grpId="0"/>
      <p:bldP spid="9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E6CA78C-910C-44A6-BEF8-19973E2178C8}"/>
              </a:ext>
            </a:extLst>
          </p:cNvPr>
          <p:cNvGrpSpPr/>
          <p:nvPr/>
        </p:nvGrpSpPr>
        <p:grpSpPr>
          <a:xfrm>
            <a:off x="-958948" y="0"/>
            <a:ext cx="14109896" cy="707011"/>
            <a:chOff x="-958948" y="122548"/>
            <a:chExt cx="14109896" cy="707011"/>
          </a:xfrm>
          <a:solidFill>
            <a:srgbClr val="A0542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EDC990-6442-4DBB-9A41-D118748C1C63}"/>
                </a:ext>
              </a:extLst>
            </p:cNvPr>
            <p:cNvSpPr/>
            <p:nvPr/>
          </p:nvSpPr>
          <p:spPr>
            <a:xfrm>
              <a:off x="-958948" y="122548"/>
              <a:ext cx="14109896" cy="707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7AC7BC-275F-47D3-9823-1CFBEC3C824A}"/>
                </a:ext>
              </a:extLst>
            </p:cNvPr>
            <p:cNvSpPr txBox="1"/>
            <p:nvPr/>
          </p:nvSpPr>
          <p:spPr>
            <a:xfrm>
              <a:off x="2079676" y="225082"/>
              <a:ext cx="8032648" cy="492443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1.</a:t>
              </a:r>
              <a:r>
                <a:rPr lang="en-US" sz="30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Đọc và mô tả biểu đồ hình quạt tròn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5823C3D-294F-4482-885F-D4150C6AF870}"/>
              </a:ext>
            </a:extLst>
          </p:cNvPr>
          <p:cNvGrpSpPr/>
          <p:nvPr/>
        </p:nvGrpSpPr>
        <p:grpSpPr>
          <a:xfrm>
            <a:off x="2522031" y="2913710"/>
            <a:ext cx="3995297" cy="3454970"/>
            <a:chOff x="2011868" y="1629806"/>
            <a:chExt cx="3995297" cy="3454970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55FFE2B2-8645-4814-81B9-99E89639425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61952827"/>
                </p:ext>
              </p:extLst>
            </p:nvPr>
          </p:nvGraphicFramePr>
          <p:xfrm>
            <a:off x="2011868" y="1629806"/>
            <a:ext cx="3995297" cy="34549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3CF9F5A-D111-4EE4-A24B-7D136A481EA5}"/>
                </a:ext>
              </a:extLst>
            </p:cNvPr>
            <p:cNvGrpSpPr/>
            <p:nvPr/>
          </p:nvGrpSpPr>
          <p:grpSpPr>
            <a:xfrm>
              <a:off x="2743240" y="2064641"/>
              <a:ext cx="2106097" cy="1816383"/>
              <a:chOff x="2743240" y="2064641"/>
              <a:chExt cx="2106097" cy="1816383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B6C25C-94C7-4F6D-BEAE-C71D78C01F42}"/>
                  </a:ext>
                </a:extLst>
              </p:cNvPr>
              <p:cNvSpPr txBox="1"/>
              <p:nvPr/>
            </p:nvSpPr>
            <p:spPr>
              <a:xfrm>
                <a:off x="3620973" y="2064641"/>
                <a:ext cx="12283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accent3"/>
                    </a:solidFill>
                    <a:latin typeface="#9Slide03 SVNAvo" panose="02040603050506020204" pitchFamily="18" charset="0"/>
                  </a:rPr>
                  <a:t>16,7%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042869C-566F-4F0B-BBFF-4A2EF692F573}"/>
                  </a:ext>
                </a:extLst>
              </p:cNvPr>
              <p:cNvSpPr txBox="1"/>
              <p:nvPr/>
            </p:nvSpPr>
            <p:spPr>
              <a:xfrm>
                <a:off x="4016586" y="2958789"/>
                <a:ext cx="817357" cy="496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chemeClr val="accent3"/>
                    </a:solidFill>
                    <a:latin typeface="#9Slide03 SVNAvo" panose="02040603050506020204" pitchFamily="18" charset="0"/>
                  </a:rPr>
                  <a:t>25%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4B02A7B-F43E-49AB-85A7-B26D00A5B25D}"/>
                  </a:ext>
                </a:extLst>
              </p:cNvPr>
              <p:cNvSpPr txBox="1"/>
              <p:nvPr/>
            </p:nvSpPr>
            <p:spPr>
              <a:xfrm>
                <a:off x="2757026" y="3384402"/>
                <a:ext cx="1100359" cy="496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chemeClr val="accent3"/>
                    </a:solidFill>
                    <a:latin typeface="#9Slide03 SVNAvo" panose="02040603050506020204" pitchFamily="18" charset="0"/>
                  </a:rPr>
                  <a:t>33,3%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0230F25-AF47-435D-A2A2-A874B48E3165}"/>
                  </a:ext>
                </a:extLst>
              </p:cNvPr>
              <p:cNvSpPr txBox="1"/>
              <p:nvPr/>
            </p:nvSpPr>
            <p:spPr>
              <a:xfrm>
                <a:off x="2743240" y="2274515"/>
                <a:ext cx="817357" cy="496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#9Slide03 SVNAvo" panose="02040603050506020204" pitchFamily="18" charset="0"/>
                  </a:rPr>
                  <a:t>25%</a:t>
                </a:r>
              </a:p>
            </p:txBody>
          </p:sp>
        </p:grp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2D80B3A-E983-47AD-9417-EC8951A90D1A}"/>
              </a:ext>
            </a:extLst>
          </p:cNvPr>
          <p:cNvCxnSpPr>
            <a:cxnSpLocks/>
          </p:cNvCxnSpPr>
          <p:nvPr/>
        </p:nvCxnSpPr>
        <p:spPr>
          <a:xfrm>
            <a:off x="2371761" y="2851352"/>
            <a:ext cx="730779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AE1BC79-20DE-4D79-9716-BA189CCEB51E}"/>
              </a:ext>
            </a:extLst>
          </p:cNvPr>
          <p:cNvCxnSpPr>
            <a:cxnSpLocks/>
          </p:cNvCxnSpPr>
          <p:nvPr/>
        </p:nvCxnSpPr>
        <p:spPr>
          <a:xfrm>
            <a:off x="2371761" y="5921671"/>
            <a:ext cx="730779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D5E9936-31E7-4362-A1FD-5DA8A390CA3C}"/>
              </a:ext>
            </a:extLst>
          </p:cNvPr>
          <p:cNvCxnSpPr>
            <a:cxnSpLocks/>
          </p:cNvCxnSpPr>
          <p:nvPr/>
        </p:nvCxnSpPr>
        <p:spPr>
          <a:xfrm flipV="1">
            <a:off x="2380656" y="2851354"/>
            <a:ext cx="0" cy="305136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F64F63F-BB9C-4DF6-8BAD-11DE3BDD178A}"/>
              </a:ext>
            </a:extLst>
          </p:cNvPr>
          <p:cNvCxnSpPr>
            <a:cxnSpLocks/>
          </p:cNvCxnSpPr>
          <p:nvPr/>
        </p:nvCxnSpPr>
        <p:spPr>
          <a:xfrm flipV="1">
            <a:off x="9679559" y="2851354"/>
            <a:ext cx="0" cy="305908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3D61CF9-841B-4476-8CBC-3AEA975956C3}"/>
              </a:ext>
            </a:extLst>
          </p:cNvPr>
          <p:cNvCxnSpPr>
            <a:cxnSpLocks/>
          </p:cNvCxnSpPr>
          <p:nvPr/>
        </p:nvCxnSpPr>
        <p:spPr>
          <a:xfrm flipV="1">
            <a:off x="5991947" y="2858788"/>
            <a:ext cx="0" cy="305212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3CD1EBE-6E8A-4232-9731-028966BB3D78}"/>
              </a:ext>
            </a:extLst>
          </p:cNvPr>
          <p:cNvSpPr txBox="1"/>
          <p:nvPr/>
        </p:nvSpPr>
        <p:spPr>
          <a:xfrm>
            <a:off x="3690250" y="1884619"/>
            <a:ext cx="4793271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600">
                <a:latin typeface="#9Slide03 SVNAvo" panose="02040603050506020204" pitchFamily="18" charset="0"/>
              </a:rPr>
              <a:t>Tỉ lệ các loại kem bán được</a:t>
            </a:r>
          </a:p>
          <a:p>
            <a:pPr algn="ctr"/>
            <a:r>
              <a:rPr lang="en-US" sz="2600">
                <a:latin typeface="#9Slide03 SVNAvo" panose="02040603050506020204" pitchFamily="18" charset="0"/>
              </a:rPr>
              <a:t>trong một ngày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1C64E7B-8A79-4759-B3AE-9BBFD2DAF9F0}"/>
              </a:ext>
            </a:extLst>
          </p:cNvPr>
          <p:cNvCxnSpPr>
            <a:cxnSpLocks/>
          </p:cNvCxnSpPr>
          <p:nvPr/>
        </p:nvCxnSpPr>
        <p:spPr>
          <a:xfrm>
            <a:off x="3360680" y="1771276"/>
            <a:ext cx="537043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52C1C66-F622-4996-88E1-D1E1C1B6E869}"/>
              </a:ext>
            </a:extLst>
          </p:cNvPr>
          <p:cNvCxnSpPr>
            <a:cxnSpLocks/>
          </p:cNvCxnSpPr>
          <p:nvPr/>
        </p:nvCxnSpPr>
        <p:spPr>
          <a:xfrm flipV="1">
            <a:off x="8734539" y="1771276"/>
            <a:ext cx="0" cy="108007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36040B5-128B-4940-8662-A7A90383C3AA}"/>
              </a:ext>
            </a:extLst>
          </p:cNvPr>
          <p:cNvCxnSpPr>
            <a:cxnSpLocks/>
          </p:cNvCxnSpPr>
          <p:nvPr/>
        </p:nvCxnSpPr>
        <p:spPr>
          <a:xfrm flipV="1">
            <a:off x="3369572" y="1771276"/>
            <a:ext cx="0" cy="108007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F07388C-3A61-4377-BDF0-C3DDE9B11B83}"/>
              </a:ext>
            </a:extLst>
          </p:cNvPr>
          <p:cNvSpPr/>
          <p:nvPr/>
        </p:nvSpPr>
        <p:spPr>
          <a:xfrm>
            <a:off x="6628831" y="3057896"/>
            <a:ext cx="388421" cy="38842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CDF8CD-4A80-40D8-9EE5-5260523439D4}"/>
              </a:ext>
            </a:extLst>
          </p:cNvPr>
          <p:cNvSpPr txBox="1"/>
          <p:nvPr/>
        </p:nvSpPr>
        <p:spPr>
          <a:xfrm>
            <a:off x="7211553" y="2990496"/>
            <a:ext cx="211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#9Slide03 SVNAvo" panose="02040603050506020204" pitchFamily="18" charset="0"/>
              </a:rPr>
              <a:t>Đậu xanh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4AC786E-45FC-45AC-8111-B44EB44F2690}"/>
              </a:ext>
            </a:extLst>
          </p:cNvPr>
          <p:cNvSpPr/>
          <p:nvPr/>
        </p:nvSpPr>
        <p:spPr>
          <a:xfrm>
            <a:off x="6628831" y="3827820"/>
            <a:ext cx="388421" cy="388421"/>
          </a:xfrm>
          <a:prstGeom prst="rect">
            <a:avLst/>
          </a:prstGeom>
          <a:solidFill>
            <a:srgbClr val="C01A0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693B67C-44EC-4D82-87D1-895C579AA792}"/>
              </a:ext>
            </a:extLst>
          </p:cNvPr>
          <p:cNvSpPr txBox="1"/>
          <p:nvPr/>
        </p:nvSpPr>
        <p:spPr>
          <a:xfrm>
            <a:off x="7211553" y="3760420"/>
            <a:ext cx="1623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#9Slide03 SVNAvo" panose="02040603050506020204" pitchFamily="18" charset="0"/>
              </a:rPr>
              <a:t>Ốc quế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BB4552F-7C89-4DAA-B492-ECB654FEA675}"/>
              </a:ext>
            </a:extLst>
          </p:cNvPr>
          <p:cNvSpPr/>
          <p:nvPr/>
        </p:nvSpPr>
        <p:spPr>
          <a:xfrm>
            <a:off x="6628831" y="4597744"/>
            <a:ext cx="388421" cy="38842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EC8EF68-A55F-40C7-BC84-7591452692CE}"/>
              </a:ext>
            </a:extLst>
          </p:cNvPr>
          <p:cNvSpPr txBox="1"/>
          <p:nvPr/>
        </p:nvSpPr>
        <p:spPr>
          <a:xfrm>
            <a:off x="7211553" y="4530344"/>
            <a:ext cx="168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#9Slide03 SVNAvo" panose="02040603050506020204" pitchFamily="18" charset="0"/>
              </a:rPr>
              <a:t>Sô cô la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E61633A-9DDC-4998-B75B-D032D384BEE0}"/>
              </a:ext>
            </a:extLst>
          </p:cNvPr>
          <p:cNvSpPr/>
          <p:nvPr/>
        </p:nvSpPr>
        <p:spPr>
          <a:xfrm>
            <a:off x="6628831" y="5367668"/>
            <a:ext cx="388421" cy="3884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4D3E955-D7FD-4B95-9E49-CF31F92343E7}"/>
              </a:ext>
            </a:extLst>
          </p:cNvPr>
          <p:cNvSpPr txBox="1"/>
          <p:nvPr/>
        </p:nvSpPr>
        <p:spPr>
          <a:xfrm>
            <a:off x="7211553" y="5300268"/>
            <a:ext cx="1739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#9Slide03 SVNAvo" panose="02040603050506020204" pitchFamily="18" charset="0"/>
              </a:rPr>
              <a:t>Sữa dừa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770EA4F-20AD-475E-8578-034F4B9744C5}"/>
              </a:ext>
            </a:extLst>
          </p:cNvPr>
          <p:cNvSpPr txBox="1"/>
          <p:nvPr/>
        </p:nvSpPr>
        <p:spPr>
          <a:xfrm>
            <a:off x="3253403" y="991786"/>
            <a:ext cx="843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#9Slide03 SVNAvo" panose="02040603050506020204" pitchFamily="18" charset="0"/>
              </a:rPr>
              <a:t>a) </a:t>
            </a:r>
            <a:r>
              <a:rPr lang="en-US" sz="2800" dirty="0" err="1">
                <a:latin typeface="#9Slide03 SVNAvo" panose="02040603050506020204" pitchFamily="18" charset="0"/>
              </a:rPr>
              <a:t>Hãy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chỉ</a:t>
            </a:r>
            <a:r>
              <a:rPr lang="en-US" sz="2800" dirty="0">
                <a:latin typeface="#9Slide03 SVNAvo" panose="02040603050506020204" pitchFamily="18" charset="0"/>
              </a:rPr>
              <a:t> ra </a:t>
            </a:r>
            <a:r>
              <a:rPr lang="en-US" sz="2800" dirty="0" err="1">
                <a:latin typeface="#9Slide03 SVNAvo" panose="02040603050506020204" pitchFamily="18" charset="0"/>
              </a:rPr>
              <a:t>các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thành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phần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của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biểu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đồ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sau</a:t>
            </a:r>
            <a:r>
              <a:rPr lang="en-US" sz="2800" dirty="0">
                <a:latin typeface="#9Slide03 SVNAvo" panose="02040603050506020204" pitchFamily="18" charset="0"/>
              </a:rPr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FDD719-BA1C-4CEE-A415-2F61C3E5B19A}"/>
              </a:ext>
            </a:extLst>
          </p:cNvPr>
          <p:cNvSpPr txBox="1"/>
          <p:nvPr/>
        </p:nvSpPr>
        <p:spPr>
          <a:xfrm>
            <a:off x="8981878" y="1977600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#9Slide03 SVNAvo" panose="02040603050506020204" pitchFamily="18" charset="0"/>
              </a:rPr>
              <a:t>Tiêu</a:t>
            </a:r>
            <a:r>
              <a:rPr lang="en-US" sz="2800" dirty="0">
                <a:solidFill>
                  <a:srgbClr val="C00000"/>
                </a:solidFill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#9Slide03 SVNAvo" panose="02040603050506020204" pitchFamily="18" charset="0"/>
              </a:rPr>
              <a:t>đề</a:t>
            </a:r>
            <a:endParaRPr lang="en-US" sz="2800" dirty="0">
              <a:solidFill>
                <a:srgbClr val="C0000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35B239-8F65-41D5-9519-883A5C35DB8B}"/>
              </a:ext>
            </a:extLst>
          </p:cNvPr>
          <p:cNvSpPr txBox="1"/>
          <p:nvPr/>
        </p:nvSpPr>
        <p:spPr>
          <a:xfrm>
            <a:off x="1794560" y="6115707"/>
            <a:ext cx="4722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#9Slide03 SVNAvo" panose="02040603050506020204" pitchFamily="18" charset="0"/>
              </a:rPr>
              <a:t>Hình tròn biểu diễn dữ liệu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E2AAA5-6AF2-430E-BCBA-8AAD40DC2D09}"/>
              </a:ext>
            </a:extLst>
          </p:cNvPr>
          <p:cNvSpPr txBox="1"/>
          <p:nvPr/>
        </p:nvSpPr>
        <p:spPr>
          <a:xfrm>
            <a:off x="7190221" y="6090256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#9Slide03 SVNAvo" panose="02040603050506020204" pitchFamily="18" charset="0"/>
              </a:rPr>
              <a:t>Chú giải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A6D6776-0C87-4769-8A7B-F7A47B1C54D1}"/>
              </a:ext>
            </a:extLst>
          </p:cNvPr>
          <p:cNvGrpSpPr/>
          <p:nvPr/>
        </p:nvGrpSpPr>
        <p:grpSpPr>
          <a:xfrm>
            <a:off x="454928" y="1011653"/>
            <a:ext cx="2910010" cy="577253"/>
            <a:chOff x="-29878" y="339605"/>
            <a:chExt cx="2800415" cy="57725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D9F145E-7D38-4E2B-AE11-AC2BB9DF012D}"/>
                </a:ext>
              </a:extLst>
            </p:cNvPr>
            <p:cNvSpPr/>
            <p:nvPr/>
          </p:nvSpPr>
          <p:spPr>
            <a:xfrm>
              <a:off x="-28806" y="339605"/>
              <a:ext cx="2307581" cy="57725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9FAC1D2-DA1D-4016-92A7-D4F5F8DCBB8A}"/>
                </a:ext>
              </a:extLst>
            </p:cNvPr>
            <p:cNvSpPr txBox="1"/>
            <p:nvPr/>
          </p:nvSpPr>
          <p:spPr>
            <a:xfrm>
              <a:off x="-29878" y="371514"/>
              <a:ext cx="28004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#9Slide03 Neutra" panose="02040603050506020204" pitchFamily="18" charset="0"/>
                </a:rPr>
                <a:t>Luyện</a:t>
              </a:r>
              <a:r>
                <a:rPr lang="en-US" sz="2800" dirty="0">
                  <a:latin typeface="#9Slide03 Neutra" panose="02040603050506020204" pitchFamily="18" charset="0"/>
                </a:rPr>
                <a:t> </a:t>
              </a:r>
              <a:r>
                <a:rPr lang="en-US" sz="2800" dirty="0" err="1">
                  <a:latin typeface="#9Slide03 Neutra" panose="02040603050506020204" pitchFamily="18" charset="0"/>
                </a:rPr>
                <a:t>tập</a:t>
              </a:r>
              <a:r>
                <a:rPr lang="en-US" sz="2800" dirty="0">
                  <a:latin typeface="#9Slide03 Neutra" panose="02040603050506020204" pitchFamily="18" charset="0"/>
                </a:rPr>
                <a:t>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0901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3" grpId="0" animBg="1"/>
      <p:bldP spid="15" grpId="0"/>
      <p:bldP spid="60" grpId="0" animBg="1"/>
      <p:bldP spid="63" grpId="0"/>
      <p:bldP spid="61" grpId="0" animBg="1"/>
      <p:bldP spid="64" grpId="0"/>
      <p:bldP spid="62" grpId="0" animBg="1"/>
      <p:bldP spid="65" grpId="0"/>
      <p:bldP spid="79" grpId="0"/>
      <p:bldP spid="40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>
            <a:extLst>
              <a:ext uri="{FF2B5EF4-FFF2-40B4-BE49-F238E27FC236}">
                <a16:creationId xmlns:a16="http://schemas.microsoft.com/office/drawing/2014/main" id="{4770EA4F-20AD-475E-8578-034F4B9744C5}"/>
              </a:ext>
            </a:extLst>
          </p:cNvPr>
          <p:cNvSpPr txBox="1"/>
          <p:nvPr/>
        </p:nvSpPr>
        <p:spPr>
          <a:xfrm>
            <a:off x="1015385" y="5461492"/>
            <a:ext cx="105603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#9Slide03 SVNAvo" panose="02040603050506020204" pitchFamily="18" charset="0"/>
              </a:rPr>
              <a:t>b) </a:t>
            </a:r>
            <a:r>
              <a:rPr lang="en-US" sz="2800" dirty="0" err="1">
                <a:latin typeface="#9Slide03 SVNAvo" panose="02040603050506020204" pitchFamily="18" charset="0"/>
              </a:rPr>
              <a:t>Trong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biểu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đồ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trên</a:t>
            </a:r>
            <a:r>
              <a:rPr lang="en-US" sz="2800" dirty="0">
                <a:latin typeface="#9Slide03 SVNAvo" panose="02040603050506020204" pitchFamily="18" charset="0"/>
              </a:rPr>
              <a:t>, </a:t>
            </a:r>
            <a:r>
              <a:rPr lang="en-US" sz="2800" dirty="0" err="1">
                <a:latin typeface="#9Slide03 SVNAvo" panose="02040603050506020204" pitchFamily="18" charset="0"/>
              </a:rPr>
              <a:t>hình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tròn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được</a:t>
            </a:r>
            <a:r>
              <a:rPr lang="en-US" sz="2800" dirty="0">
                <a:latin typeface="#9Slide03 SVNAvo" panose="02040603050506020204" pitchFamily="18" charset="0"/>
              </a:rPr>
              <a:t> chia </a:t>
            </a:r>
            <a:r>
              <a:rPr lang="en-US" sz="2800" dirty="0" err="1">
                <a:latin typeface="#9Slide03 SVNAvo" panose="02040603050506020204" pitchFamily="18" charset="0"/>
              </a:rPr>
              <a:t>thành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mấy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hình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quạt</a:t>
            </a:r>
            <a:r>
              <a:rPr lang="en-US" sz="2800" dirty="0">
                <a:latin typeface="#9Slide03 SVNAvo" panose="02040603050506020204" pitchFamily="18" charset="0"/>
              </a:rPr>
              <a:t>, </a:t>
            </a:r>
            <a:r>
              <a:rPr lang="en-US" sz="2800" dirty="0" err="1">
                <a:latin typeface="#9Slide03 SVNAvo" panose="02040603050506020204" pitchFamily="18" charset="0"/>
              </a:rPr>
              <a:t>mỗi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hình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quạt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biểu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diễn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số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liệu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nào</a:t>
            </a:r>
            <a:r>
              <a:rPr lang="en-US" sz="2800" dirty="0">
                <a:latin typeface="#9Slide03 SVNAvo" panose="02040603050506020204" pitchFamily="18" charset="0"/>
              </a:rPr>
              <a:t>?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64AA913-21F9-4ACE-80AF-36AB7EE69EE3}"/>
              </a:ext>
            </a:extLst>
          </p:cNvPr>
          <p:cNvGrpSpPr/>
          <p:nvPr/>
        </p:nvGrpSpPr>
        <p:grpSpPr>
          <a:xfrm>
            <a:off x="-958948" y="0"/>
            <a:ext cx="14109896" cy="707011"/>
            <a:chOff x="-958948" y="122548"/>
            <a:chExt cx="14109896" cy="707011"/>
          </a:xfrm>
          <a:solidFill>
            <a:srgbClr val="A05420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D2853A5-62FD-4537-9C7F-7DC8BFAEF297}"/>
                </a:ext>
              </a:extLst>
            </p:cNvPr>
            <p:cNvSpPr/>
            <p:nvPr/>
          </p:nvSpPr>
          <p:spPr>
            <a:xfrm>
              <a:off x="-958948" y="122548"/>
              <a:ext cx="14109896" cy="707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9B4D16B-4B82-4643-B3A7-53AA8EABBB01}"/>
                </a:ext>
              </a:extLst>
            </p:cNvPr>
            <p:cNvSpPr txBox="1"/>
            <p:nvPr/>
          </p:nvSpPr>
          <p:spPr>
            <a:xfrm>
              <a:off x="2079676" y="225082"/>
              <a:ext cx="8032648" cy="492443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1.</a:t>
              </a:r>
              <a:r>
                <a:rPr lang="en-US" sz="30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Đọc và mô tả biểu đồ hình quạt tròn</a:t>
              </a:r>
            </a:p>
          </p:txBody>
        </p:sp>
      </p:grp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4011AEE0-0AD4-4A89-A0C9-77F9CA4611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1592076"/>
              </p:ext>
            </p:extLst>
          </p:nvPr>
        </p:nvGraphicFramePr>
        <p:xfrm>
          <a:off x="2592371" y="2150746"/>
          <a:ext cx="3995297" cy="345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CAA76FDC-3019-4463-B1F3-7D835EA9E9A0}"/>
              </a:ext>
            </a:extLst>
          </p:cNvPr>
          <p:cNvSpPr txBox="1"/>
          <p:nvPr/>
        </p:nvSpPr>
        <p:spPr>
          <a:xfrm>
            <a:off x="4201476" y="2585581"/>
            <a:ext cx="1228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3"/>
                </a:solidFill>
                <a:latin typeface="#9Slide03 SVNAvo" panose="02040603050506020204" pitchFamily="18" charset="0"/>
              </a:rPr>
              <a:t>16,7%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9D3ED87-9A7E-4D02-BF7A-28D68249289C}"/>
              </a:ext>
            </a:extLst>
          </p:cNvPr>
          <p:cNvSpPr txBox="1"/>
          <p:nvPr/>
        </p:nvSpPr>
        <p:spPr>
          <a:xfrm>
            <a:off x="4597089" y="3479729"/>
            <a:ext cx="817357" cy="496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3"/>
                </a:solidFill>
                <a:latin typeface="#9Slide03 SVNAvo" panose="02040603050506020204" pitchFamily="18" charset="0"/>
              </a:rPr>
              <a:t>25%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DF33F52-CB0E-49FA-9C27-A3A7E6DD4D26}"/>
              </a:ext>
            </a:extLst>
          </p:cNvPr>
          <p:cNvSpPr txBox="1"/>
          <p:nvPr/>
        </p:nvSpPr>
        <p:spPr>
          <a:xfrm>
            <a:off x="3337529" y="3905342"/>
            <a:ext cx="1100359" cy="496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3"/>
                </a:solidFill>
                <a:latin typeface="#9Slide03 SVNAvo" panose="02040603050506020204" pitchFamily="18" charset="0"/>
              </a:rPr>
              <a:t>33,3%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6050BAB-64FA-4046-8E76-4F10A869603B}"/>
              </a:ext>
            </a:extLst>
          </p:cNvPr>
          <p:cNvSpPr txBox="1"/>
          <p:nvPr/>
        </p:nvSpPr>
        <p:spPr>
          <a:xfrm>
            <a:off x="3323743" y="2795455"/>
            <a:ext cx="817357" cy="496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#9Slide03 SVNAvo" panose="02040603050506020204" pitchFamily="18" charset="0"/>
              </a:rPr>
              <a:t>25%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514FA7F-BFF7-4BA4-B6B0-4FC65AE58349}"/>
              </a:ext>
            </a:extLst>
          </p:cNvPr>
          <p:cNvCxnSpPr>
            <a:cxnSpLocks/>
          </p:cNvCxnSpPr>
          <p:nvPr/>
        </p:nvCxnSpPr>
        <p:spPr>
          <a:xfrm>
            <a:off x="2442101" y="2061914"/>
            <a:ext cx="730779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ED01B85-10C8-4E1B-803F-6A226D6EBF03}"/>
              </a:ext>
            </a:extLst>
          </p:cNvPr>
          <p:cNvCxnSpPr>
            <a:cxnSpLocks/>
          </p:cNvCxnSpPr>
          <p:nvPr/>
        </p:nvCxnSpPr>
        <p:spPr>
          <a:xfrm>
            <a:off x="2442101" y="5056975"/>
            <a:ext cx="730779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F7475FC-F0D5-4526-9DC0-CB32A2508A4A}"/>
              </a:ext>
            </a:extLst>
          </p:cNvPr>
          <p:cNvCxnSpPr>
            <a:cxnSpLocks/>
          </p:cNvCxnSpPr>
          <p:nvPr/>
        </p:nvCxnSpPr>
        <p:spPr>
          <a:xfrm flipV="1">
            <a:off x="2450996" y="2061916"/>
            <a:ext cx="0" cy="297656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22FE2E00-A3C7-4E09-AA5F-DC992E6D29A5}"/>
              </a:ext>
            </a:extLst>
          </p:cNvPr>
          <p:cNvCxnSpPr>
            <a:cxnSpLocks/>
          </p:cNvCxnSpPr>
          <p:nvPr/>
        </p:nvCxnSpPr>
        <p:spPr>
          <a:xfrm flipV="1">
            <a:off x="9749899" y="2061916"/>
            <a:ext cx="0" cy="298410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389E394D-BB60-48D5-A904-64AAD19E20E6}"/>
              </a:ext>
            </a:extLst>
          </p:cNvPr>
          <p:cNvCxnSpPr>
            <a:cxnSpLocks/>
          </p:cNvCxnSpPr>
          <p:nvPr/>
        </p:nvCxnSpPr>
        <p:spPr>
          <a:xfrm flipV="1">
            <a:off x="6062287" y="2069168"/>
            <a:ext cx="0" cy="297731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3BC8E1C8-A285-450E-9AE4-6ECAB532E4E3}"/>
              </a:ext>
            </a:extLst>
          </p:cNvPr>
          <p:cNvSpPr txBox="1"/>
          <p:nvPr/>
        </p:nvSpPr>
        <p:spPr>
          <a:xfrm>
            <a:off x="3760590" y="1118877"/>
            <a:ext cx="4793271" cy="780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600" dirty="0" err="1">
                <a:latin typeface="#9Slide03 SVNAvo" panose="02040603050506020204" pitchFamily="18" charset="0"/>
              </a:rPr>
              <a:t>Tỉ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lệ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các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loại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kem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bán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được</a:t>
            </a:r>
            <a:endParaRPr lang="en-US" sz="2600" dirty="0">
              <a:latin typeface="#9Slide03 SVNAvo" panose="02040603050506020204" pitchFamily="18" charset="0"/>
            </a:endParaRPr>
          </a:p>
          <a:p>
            <a:pPr algn="ctr"/>
            <a:r>
              <a:rPr lang="en-US" sz="2600" dirty="0" err="1">
                <a:latin typeface="#9Slide03 SVNAvo" panose="02040603050506020204" pitchFamily="18" charset="0"/>
              </a:rPr>
              <a:t>trong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một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ngày</a:t>
            </a:r>
            <a:endParaRPr lang="en-US" sz="2600" dirty="0">
              <a:latin typeface="#9Slide03 SVNAvo" panose="02040603050506020204" pitchFamily="18" charset="0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7995CB8B-DE22-40ED-8583-0E5896D4C046}"/>
              </a:ext>
            </a:extLst>
          </p:cNvPr>
          <p:cNvCxnSpPr>
            <a:cxnSpLocks/>
          </p:cNvCxnSpPr>
          <p:nvPr/>
        </p:nvCxnSpPr>
        <p:spPr>
          <a:xfrm>
            <a:off x="3431020" y="1008312"/>
            <a:ext cx="537043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521A20A3-8C96-433C-97F8-0B0342311DD7}"/>
              </a:ext>
            </a:extLst>
          </p:cNvPr>
          <p:cNvCxnSpPr>
            <a:cxnSpLocks/>
          </p:cNvCxnSpPr>
          <p:nvPr/>
        </p:nvCxnSpPr>
        <p:spPr>
          <a:xfrm flipV="1">
            <a:off x="8804879" y="1008312"/>
            <a:ext cx="0" cy="105360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3B07541-0922-41D2-BFD0-D898B1657F4A}"/>
              </a:ext>
            </a:extLst>
          </p:cNvPr>
          <p:cNvCxnSpPr>
            <a:cxnSpLocks/>
          </p:cNvCxnSpPr>
          <p:nvPr/>
        </p:nvCxnSpPr>
        <p:spPr>
          <a:xfrm flipV="1">
            <a:off x="3439912" y="1008312"/>
            <a:ext cx="0" cy="105360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D4F0B785-77BB-45CA-8EEE-03E74CD5D9CC}"/>
              </a:ext>
            </a:extLst>
          </p:cNvPr>
          <p:cNvSpPr/>
          <p:nvPr/>
        </p:nvSpPr>
        <p:spPr>
          <a:xfrm>
            <a:off x="6699171" y="2263395"/>
            <a:ext cx="388421" cy="37890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20A57EC-1A63-4E69-B723-A80BA261CA6E}"/>
              </a:ext>
            </a:extLst>
          </p:cNvPr>
          <p:cNvSpPr txBox="1"/>
          <p:nvPr/>
        </p:nvSpPr>
        <p:spPr>
          <a:xfrm>
            <a:off x="7281893" y="2197647"/>
            <a:ext cx="2113004" cy="480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Đậu xanh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0EAAA54-CD45-46FE-855C-0BE91D87FF46}"/>
              </a:ext>
            </a:extLst>
          </p:cNvPr>
          <p:cNvSpPr/>
          <p:nvPr/>
        </p:nvSpPr>
        <p:spPr>
          <a:xfrm>
            <a:off x="6699171" y="3014447"/>
            <a:ext cx="388421" cy="378901"/>
          </a:xfrm>
          <a:prstGeom prst="rect">
            <a:avLst/>
          </a:prstGeom>
          <a:solidFill>
            <a:srgbClr val="C01A0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EAB97BC-54B3-40D2-9B8B-BDFE3A0DFD40}"/>
              </a:ext>
            </a:extLst>
          </p:cNvPr>
          <p:cNvSpPr txBox="1"/>
          <p:nvPr/>
        </p:nvSpPr>
        <p:spPr>
          <a:xfrm>
            <a:off x="7281893" y="2948699"/>
            <a:ext cx="1623670" cy="480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Ốc quế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F7D3705-8A2C-447D-A9CC-B329B2B3890F}"/>
              </a:ext>
            </a:extLst>
          </p:cNvPr>
          <p:cNvSpPr/>
          <p:nvPr/>
        </p:nvSpPr>
        <p:spPr>
          <a:xfrm>
            <a:off x="6699171" y="3765499"/>
            <a:ext cx="388421" cy="37890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D6ABAD7-04E9-4BBA-B82F-05D2680FC40A}"/>
              </a:ext>
            </a:extLst>
          </p:cNvPr>
          <p:cNvSpPr txBox="1"/>
          <p:nvPr/>
        </p:nvSpPr>
        <p:spPr>
          <a:xfrm>
            <a:off x="7281893" y="3699751"/>
            <a:ext cx="1685056" cy="480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Sô cô la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842BAE3-B9DB-45B8-A929-7A6AAAFDDE3D}"/>
              </a:ext>
            </a:extLst>
          </p:cNvPr>
          <p:cNvSpPr/>
          <p:nvPr/>
        </p:nvSpPr>
        <p:spPr>
          <a:xfrm>
            <a:off x="6699171" y="4516551"/>
            <a:ext cx="388421" cy="37890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B7B0E13-234E-438A-A792-3E630BD3F0F7}"/>
              </a:ext>
            </a:extLst>
          </p:cNvPr>
          <p:cNvSpPr txBox="1"/>
          <p:nvPr/>
        </p:nvSpPr>
        <p:spPr>
          <a:xfrm>
            <a:off x="7281893" y="4450803"/>
            <a:ext cx="1739622" cy="480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Sữa dừa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5BCEF1C-6BB9-4F1A-9944-DDE23A5641A8}"/>
              </a:ext>
            </a:extLst>
          </p:cNvPr>
          <p:cNvGrpSpPr/>
          <p:nvPr/>
        </p:nvGrpSpPr>
        <p:grpSpPr>
          <a:xfrm>
            <a:off x="454928" y="1011653"/>
            <a:ext cx="2910010" cy="577253"/>
            <a:chOff x="-29878" y="339605"/>
            <a:chExt cx="2800415" cy="577253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D139DAA3-C80C-40AE-AFAF-CDA41B3E6F4D}"/>
                </a:ext>
              </a:extLst>
            </p:cNvPr>
            <p:cNvSpPr/>
            <p:nvPr/>
          </p:nvSpPr>
          <p:spPr>
            <a:xfrm>
              <a:off x="-28806" y="339605"/>
              <a:ext cx="2307581" cy="57725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0AE2004-8B5A-4508-8CE8-26C7FC7F1040}"/>
                </a:ext>
              </a:extLst>
            </p:cNvPr>
            <p:cNvSpPr txBox="1"/>
            <p:nvPr/>
          </p:nvSpPr>
          <p:spPr>
            <a:xfrm>
              <a:off x="-29878" y="371514"/>
              <a:ext cx="28004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#9Slide03 Neutra" panose="02040603050506020204" pitchFamily="18" charset="0"/>
                </a:rPr>
                <a:t>Luyện</a:t>
              </a:r>
              <a:r>
                <a:rPr lang="en-US" sz="2800" dirty="0">
                  <a:latin typeface="#9Slide03 Neutra" panose="02040603050506020204" pitchFamily="18" charset="0"/>
                </a:rPr>
                <a:t> </a:t>
              </a:r>
              <a:r>
                <a:rPr lang="en-US" sz="2800" dirty="0" err="1">
                  <a:latin typeface="#9Slide03 Neutra" panose="02040603050506020204" pitchFamily="18" charset="0"/>
                </a:rPr>
                <a:t>tập</a:t>
              </a:r>
              <a:r>
                <a:rPr lang="en-US" sz="2800" dirty="0">
                  <a:latin typeface="#9Slide03 Neutra" panose="02040603050506020204" pitchFamily="18" charset="0"/>
                </a:rPr>
                <a:t>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197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E64AA913-21F9-4ACE-80AF-36AB7EE69EE3}"/>
              </a:ext>
            </a:extLst>
          </p:cNvPr>
          <p:cNvGrpSpPr/>
          <p:nvPr/>
        </p:nvGrpSpPr>
        <p:grpSpPr>
          <a:xfrm>
            <a:off x="-958948" y="0"/>
            <a:ext cx="14109896" cy="707011"/>
            <a:chOff x="-958948" y="122548"/>
            <a:chExt cx="14109896" cy="707011"/>
          </a:xfrm>
          <a:solidFill>
            <a:srgbClr val="A05420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D2853A5-62FD-4537-9C7F-7DC8BFAEF297}"/>
                </a:ext>
              </a:extLst>
            </p:cNvPr>
            <p:cNvSpPr/>
            <p:nvPr/>
          </p:nvSpPr>
          <p:spPr>
            <a:xfrm>
              <a:off x="-958948" y="122548"/>
              <a:ext cx="14109896" cy="707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9B4D16B-4B82-4643-B3A7-53AA8EABBB01}"/>
                </a:ext>
              </a:extLst>
            </p:cNvPr>
            <p:cNvSpPr txBox="1"/>
            <p:nvPr/>
          </p:nvSpPr>
          <p:spPr>
            <a:xfrm>
              <a:off x="2079676" y="225082"/>
              <a:ext cx="8032648" cy="492443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1.</a:t>
              </a:r>
              <a:r>
                <a:rPr lang="en-US" sz="30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Đọc và mô tả biểu đồ hình quạt tròn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50273CAC-431C-46C1-880A-36B940FBF7A6}"/>
              </a:ext>
            </a:extLst>
          </p:cNvPr>
          <p:cNvSpPr/>
          <p:nvPr/>
        </p:nvSpPr>
        <p:spPr>
          <a:xfrm>
            <a:off x="9133591" y="2892416"/>
            <a:ext cx="388421" cy="37890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A1D1260-DAE7-41AF-B572-667D905B4300}"/>
              </a:ext>
            </a:extLst>
          </p:cNvPr>
          <p:cNvSpPr txBox="1"/>
          <p:nvPr/>
        </p:nvSpPr>
        <p:spPr>
          <a:xfrm>
            <a:off x="9716313" y="2826668"/>
            <a:ext cx="17559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Đậu xanh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0FD2DD4-4A4A-4BBD-904F-3B8A4DE25E17}"/>
              </a:ext>
            </a:extLst>
          </p:cNvPr>
          <p:cNvSpPr/>
          <p:nvPr/>
        </p:nvSpPr>
        <p:spPr>
          <a:xfrm>
            <a:off x="9133591" y="3643468"/>
            <a:ext cx="388421" cy="378901"/>
          </a:xfrm>
          <a:prstGeom prst="rect">
            <a:avLst/>
          </a:prstGeom>
          <a:solidFill>
            <a:srgbClr val="C01A0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2C0400E-9C6E-4225-ADD5-DA31737FA93C}"/>
              </a:ext>
            </a:extLst>
          </p:cNvPr>
          <p:cNvSpPr txBox="1"/>
          <p:nvPr/>
        </p:nvSpPr>
        <p:spPr>
          <a:xfrm>
            <a:off x="9716313" y="3577720"/>
            <a:ext cx="1623670" cy="480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Ốc quế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F712D32-0710-4732-B4F4-28997815A8FE}"/>
              </a:ext>
            </a:extLst>
          </p:cNvPr>
          <p:cNvSpPr/>
          <p:nvPr/>
        </p:nvSpPr>
        <p:spPr>
          <a:xfrm>
            <a:off x="9133591" y="4394520"/>
            <a:ext cx="388421" cy="37890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6309CF8-46BA-49DF-B829-195DCE3C1CCB}"/>
              </a:ext>
            </a:extLst>
          </p:cNvPr>
          <p:cNvSpPr txBox="1"/>
          <p:nvPr/>
        </p:nvSpPr>
        <p:spPr>
          <a:xfrm>
            <a:off x="9716313" y="4328772"/>
            <a:ext cx="1685056" cy="480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Sô cô la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5D933AC-FCFD-4D4B-BED6-A54C1C1C77B3}"/>
              </a:ext>
            </a:extLst>
          </p:cNvPr>
          <p:cNvSpPr/>
          <p:nvPr/>
        </p:nvSpPr>
        <p:spPr>
          <a:xfrm>
            <a:off x="9133591" y="5145572"/>
            <a:ext cx="388421" cy="37890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72FB8DC-B00D-49C4-805F-1F7148252834}"/>
              </a:ext>
            </a:extLst>
          </p:cNvPr>
          <p:cNvSpPr txBox="1"/>
          <p:nvPr/>
        </p:nvSpPr>
        <p:spPr>
          <a:xfrm>
            <a:off x="9716313" y="5079824"/>
            <a:ext cx="1739622" cy="480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Sữa dừa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95B4E7D-821E-41C4-9513-A545CB5E7687}"/>
              </a:ext>
            </a:extLst>
          </p:cNvPr>
          <p:cNvSpPr txBox="1"/>
          <p:nvPr/>
        </p:nvSpPr>
        <p:spPr>
          <a:xfrm>
            <a:off x="1053510" y="2757422"/>
            <a:ext cx="7733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#9Slide03 SVNAvo" panose="02040603050506020204" pitchFamily="18" charset="0"/>
              </a:rPr>
              <a:t>Hướng</a:t>
            </a:r>
            <a:r>
              <a:rPr lang="en-US" sz="2800" b="1" dirty="0">
                <a:solidFill>
                  <a:srgbClr val="C00000"/>
                </a:solidFill>
                <a:latin typeface="#9Slide03 SVN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#9Slide03 SVNAvo" panose="02040603050506020204" pitchFamily="18" charset="0"/>
              </a:rPr>
              <a:t>dẫn</a:t>
            </a:r>
            <a:r>
              <a:rPr lang="en-US" sz="2800" b="1" dirty="0">
                <a:solidFill>
                  <a:srgbClr val="C00000"/>
                </a:solidFill>
                <a:latin typeface="#9Slide03 SVNAvo" panose="02040603050506020204" pitchFamily="18" charset="0"/>
              </a:rPr>
              <a:t>: </a:t>
            </a:r>
            <a:r>
              <a:rPr lang="en-US" sz="2800" dirty="0">
                <a:latin typeface="#9Slide03 SVNAvo" panose="02040603050506020204" pitchFamily="18" charset="0"/>
              </a:rPr>
              <a:t>ta </a:t>
            </a:r>
            <a:r>
              <a:rPr lang="en-US" sz="2800" dirty="0" err="1">
                <a:latin typeface="#9Slide03 SVNAvo" panose="02040603050506020204" pitchFamily="18" charset="0"/>
              </a:rPr>
              <a:t>cần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dựa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vào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phần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chú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giải</a:t>
            </a:r>
            <a:r>
              <a:rPr lang="en-US" sz="2800" dirty="0">
                <a:latin typeface="#9Slide03 SVNAvo" panose="02040603050506020204" pitchFamily="18" charset="0"/>
              </a:rPr>
              <a:t>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AEFA2B8-A3BC-4ECD-975B-FC0C88AADCC2}"/>
              </a:ext>
            </a:extLst>
          </p:cNvPr>
          <p:cNvSpPr txBox="1"/>
          <p:nvPr/>
        </p:nvSpPr>
        <p:spPr>
          <a:xfrm>
            <a:off x="1053510" y="3522442"/>
            <a:ext cx="6248939" cy="1293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#9Slide03 SVNAvo" panose="02040603050506020204" pitchFamily="18" charset="0"/>
              </a:rPr>
              <a:t>Hình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quạt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màu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xanh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biểu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diễn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tỉ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lệ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bán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được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của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kem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đậu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xanh</a:t>
            </a:r>
            <a:r>
              <a:rPr lang="en-US" sz="2800" dirty="0">
                <a:latin typeface="#9Slide03 SVNAvo" panose="02040603050506020204" pitchFamily="18" charset="0"/>
              </a:rPr>
              <a:t>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10C8A22-757D-4169-8899-6FD09928DDF4}"/>
              </a:ext>
            </a:extLst>
          </p:cNvPr>
          <p:cNvSpPr txBox="1"/>
          <p:nvPr/>
        </p:nvSpPr>
        <p:spPr>
          <a:xfrm>
            <a:off x="1053510" y="5085934"/>
            <a:ext cx="2455404" cy="647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#9Slide03 SVNAvo" panose="02040603050506020204" pitchFamily="18" charset="0"/>
              </a:rPr>
              <a:t>Tương tự, ...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70A80C2B-B028-469F-B691-2BB8A699F48F}"/>
              </a:ext>
            </a:extLst>
          </p:cNvPr>
          <p:cNvSpPr/>
          <p:nvPr/>
        </p:nvSpPr>
        <p:spPr>
          <a:xfrm rot="5400000">
            <a:off x="544500" y="2907244"/>
            <a:ext cx="259347" cy="223575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E0C5E8-85EC-4F49-A50B-85A4A31D732D}"/>
              </a:ext>
            </a:extLst>
          </p:cNvPr>
          <p:cNvSpPr txBox="1"/>
          <p:nvPr/>
        </p:nvSpPr>
        <p:spPr>
          <a:xfrm>
            <a:off x="1053510" y="1596658"/>
            <a:ext cx="105603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#9Slide03 SVNAvo" panose="02040603050506020204" pitchFamily="18" charset="0"/>
              </a:rPr>
              <a:t>b) </a:t>
            </a:r>
            <a:r>
              <a:rPr lang="en-US" sz="2800" dirty="0" err="1">
                <a:latin typeface="#9Slide03 SVNAvo" panose="02040603050506020204" pitchFamily="18" charset="0"/>
              </a:rPr>
              <a:t>Trong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biểu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đồ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trên</a:t>
            </a:r>
            <a:r>
              <a:rPr lang="en-US" sz="2800" dirty="0">
                <a:latin typeface="#9Slide03 SVNAvo" panose="02040603050506020204" pitchFamily="18" charset="0"/>
              </a:rPr>
              <a:t>, </a:t>
            </a:r>
            <a:r>
              <a:rPr lang="en-US" sz="2800" dirty="0" err="1">
                <a:latin typeface="#9Slide03 SVNAvo" panose="02040603050506020204" pitchFamily="18" charset="0"/>
              </a:rPr>
              <a:t>hình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tròn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được</a:t>
            </a:r>
            <a:r>
              <a:rPr lang="en-US" sz="2800" dirty="0">
                <a:latin typeface="#9Slide03 SVNAvo" panose="02040603050506020204" pitchFamily="18" charset="0"/>
              </a:rPr>
              <a:t> chia </a:t>
            </a:r>
            <a:r>
              <a:rPr lang="en-US" sz="2800" dirty="0" err="1">
                <a:latin typeface="#9Slide03 SVNAvo" panose="02040603050506020204" pitchFamily="18" charset="0"/>
              </a:rPr>
              <a:t>thành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mấy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hình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quạt</a:t>
            </a:r>
            <a:r>
              <a:rPr lang="en-US" sz="2800" dirty="0">
                <a:latin typeface="#9Slide03 SVNAvo" panose="02040603050506020204" pitchFamily="18" charset="0"/>
              </a:rPr>
              <a:t>, </a:t>
            </a:r>
            <a:r>
              <a:rPr lang="en-US" sz="2800" dirty="0" err="1">
                <a:latin typeface="#9Slide03 SVNAvo" panose="02040603050506020204" pitchFamily="18" charset="0"/>
              </a:rPr>
              <a:t>mỗi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hình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quạt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biểu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diễn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số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liệu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nào</a:t>
            </a:r>
            <a:r>
              <a:rPr lang="en-US" sz="2800" dirty="0">
                <a:latin typeface="#9Slide03 SVNAvo" panose="02040603050506020204" pitchFamily="18" charset="0"/>
              </a:rPr>
              <a:t>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D4B3554-D9A1-4032-8BD7-5537D08DFE99}"/>
              </a:ext>
            </a:extLst>
          </p:cNvPr>
          <p:cNvGrpSpPr/>
          <p:nvPr/>
        </p:nvGrpSpPr>
        <p:grpSpPr>
          <a:xfrm>
            <a:off x="382041" y="939601"/>
            <a:ext cx="2910010" cy="577253"/>
            <a:chOff x="-29878" y="339605"/>
            <a:chExt cx="2800415" cy="57725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A6C6C68-4689-491D-B733-F627C2825CAE}"/>
                </a:ext>
              </a:extLst>
            </p:cNvPr>
            <p:cNvSpPr/>
            <p:nvPr/>
          </p:nvSpPr>
          <p:spPr>
            <a:xfrm>
              <a:off x="-28806" y="339605"/>
              <a:ext cx="2307581" cy="57725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24A3D83-2DF7-449B-84D2-C7A36690FA71}"/>
                </a:ext>
              </a:extLst>
            </p:cNvPr>
            <p:cNvSpPr txBox="1"/>
            <p:nvPr/>
          </p:nvSpPr>
          <p:spPr>
            <a:xfrm>
              <a:off x="-29878" y="371514"/>
              <a:ext cx="28004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#9Slide03 Neutra" panose="02040603050506020204" pitchFamily="18" charset="0"/>
                </a:rPr>
                <a:t>Luyện</a:t>
              </a:r>
              <a:r>
                <a:rPr lang="en-US" sz="2800" dirty="0">
                  <a:latin typeface="#9Slide03 Neutra" panose="02040603050506020204" pitchFamily="18" charset="0"/>
                </a:rPr>
                <a:t> </a:t>
              </a:r>
              <a:r>
                <a:rPr lang="en-US" sz="2800" dirty="0" err="1">
                  <a:latin typeface="#9Slide03 Neutra" panose="02040603050506020204" pitchFamily="18" charset="0"/>
                </a:rPr>
                <a:t>tập</a:t>
              </a:r>
              <a:r>
                <a:rPr lang="en-US" sz="2800" dirty="0">
                  <a:latin typeface="#9Slide03 Neutra" panose="02040603050506020204" pitchFamily="18" charset="0"/>
                </a:rPr>
                <a:t>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8644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4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>
            <a:extLst>
              <a:ext uri="{FF2B5EF4-FFF2-40B4-BE49-F238E27FC236}">
                <a16:creationId xmlns:a16="http://schemas.microsoft.com/office/drawing/2014/main" id="{4770EA4F-20AD-475E-8578-034F4B9744C5}"/>
              </a:ext>
            </a:extLst>
          </p:cNvPr>
          <p:cNvSpPr txBox="1"/>
          <p:nvPr/>
        </p:nvSpPr>
        <p:spPr>
          <a:xfrm>
            <a:off x="1136287" y="5430129"/>
            <a:ext cx="10267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#9Slide03 SVNAvo" panose="02040603050506020204" pitchFamily="18" charset="0"/>
              </a:rPr>
              <a:t>c) </a:t>
            </a:r>
            <a:r>
              <a:rPr lang="en-US" sz="2800" dirty="0" err="1">
                <a:latin typeface="#9Slide03 SVNAvo" panose="02040603050506020204" pitchFamily="18" charset="0"/>
              </a:rPr>
              <a:t>Lập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bảng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thống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kê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tỉ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lệ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các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loại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kem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bán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được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trong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một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ngày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của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cửa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hàng</a:t>
            </a:r>
            <a:r>
              <a:rPr lang="en-US" sz="2800" dirty="0">
                <a:latin typeface="#9Slide03 SVNAvo" panose="02040603050506020204" pitchFamily="18" charset="0"/>
              </a:rPr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64AA913-21F9-4ACE-80AF-36AB7EE69EE3}"/>
              </a:ext>
            </a:extLst>
          </p:cNvPr>
          <p:cNvGrpSpPr/>
          <p:nvPr/>
        </p:nvGrpSpPr>
        <p:grpSpPr>
          <a:xfrm>
            <a:off x="-958948" y="0"/>
            <a:ext cx="14109896" cy="707011"/>
            <a:chOff x="-958948" y="122548"/>
            <a:chExt cx="14109896" cy="707011"/>
          </a:xfrm>
          <a:solidFill>
            <a:srgbClr val="A05420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D2853A5-62FD-4537-9C7F-7DC8BFAEF297}"/>
                </a:ext>
              </a:extLst>
            </p:cNvPr>
            <p:cNvSpPr/>
            <p:nvPr/>
          </p:nvSpPr>
          <p:spPr>
            <a:xfrm>
              <a:off x="-958948" y="122548"/>
              <a:ext cx="14109896" cy="707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9B4D16B-4B82-4643-B3A7-53AA8EABBB01}"/>
                </a:ext>
              </a:extLst>
            </p:cNvPr>
            <p:cNvSpPr txBox="1"/>
            <p:nvPr/>
          </p:nvSpPr>
          <p:spPr>
            <a:xfrm>
              <a:off x="2079676" y="225082"/>
              <a:ext cx="8032648" cy="492443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1.</a:t>
              </a:r>
              <a:r>
                <a:rPr lang="en-US" sz="30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Đọc và mô tả biểu đồ hình quạt tròn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82A5929-F835-4D46-905A-A7CAD28CC058}"/>
              </a:ext>
            </a:extLst>
          </p:cNvPr>
          <p:cNvGrpSpPr/>
          <p:nvPr/>
        </p:nvGrpSpPr>
        <p:grpSpPr>
          <a:xfrm>
            <a:off x="2592371" y="2150746"/>
            <a:ext cx="3995297" cy="3454970"/>
            <a:chOff x="2011868" y="1629806"/>
            <a:chExt cx="3995297" cy="3454970"/>
          </a:xfrm>
        </p:grpSpPr>
        <p:graphicFrame>
          <p:nvGraphicFramePr>
            <p:cNvPr id="43" name="Chart 42">
              <a:extLst>
                <a:ext uri="{FF2B5EF4-FFF2-40B4-BE49-F238E27FC236}">
                  <a16:creationId xmlns:a16="http://schemas.microsoft.com/office/drawing/2014/main" id="{4011AEE0-0AD4-4A89-A0C9-77F9CA4611B3}"/>
                </a:ext>
              </a:extLst>
            </p:cNvPr>
            <p:cNvGraphicFramePr/>
            <p:nvPr/>
          </p:nvGraphicFramePr>
          <p:xfrm>
            <a:off x="2011868" y="1629806"/>
            <a:ext cx="3995297" cy="34549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9C8A92B-8F66-479B-BD7E-191D108EA636}"/>
                </a:ext>
              </a:extLst>
            </p:cNvPr>
            <p:cNvGrpSpPr/>
            <p:nvPr/>
          </p:nvGrpSpPr>
          <p:grpSpPr>
            <a:xfrm>
              <a:off x="2743240" y="2064641"/>
              <a:ext cx="2106097" cy="1816383"/>
              <a:chOff x="2743240" y="2064641"/>
              <a:chExt cx="2106097" cy="1816383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AA76FDC-3019-4463-B1F3-7D835EA9E9A0}"/>
                  </a:ext>
                </a:extLst>
              </p:cNvPr>
              <p:cNvSpPr txBox="1"/>
              <p:nvPr/>
            </p:nvSpPr>
            <p:spPr>
              <a:xfrm>
                <a:off x="3620973" y="2064641"/>
                <a:ext cx="12283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accent3"/>
                    </a:solidFill>
                    <a:latin typeface="#9Slide03 SVNAvo" panose="02040603050506020204" pitchFamily="18" charset="0"/>
                  </a:rPr>
                  <a:t>16,7%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9D3ED87-9A7E-4D02-BF7A-28D68249289C}"/>
                  </a:ext>
                </a:extLst>
              </p:cNvPr>
              <p:cNvSpPr txBox="1"/>
              <p:nvPr/>
            </p:nvSpPr>
            <p:spPr>
              <a:xfrm>
                <a:off x="4016586" y="2958789"/>
                <a:ext cx="817357" cy="496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chemeClr val="accent3"/>
                    </a:solidFill>
                    <a:latin typeface="#9Slide03 SVNAvo" panose="02040603050506020204" pitchFamily="18" charset="0"/>
                  </a:rPr>
                  <a:t>25%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DF33F52-CB0E-49FA-9C27-A3A7E6DD4D26}"/>
                  </a:ext>
                </a:extLst>
              </p:cNvPr>
              <p:cNvSpPr txBox="1"/>
              <p:nvPr/>
            </p:nvSpPr>
            <p:spPr>
              <a:xfrm>
                <a:off x="2757026" y="3384402"/>
                <a:ext cx="1100359" cy="496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chemeClr val="accent3"/>
                    </a:solidFill>
                    <a:latin typeface="#9Slide03 SVNAvo" panose="02040603050506020204" pitchFamily="18" charset="0"/>
                  </a:rPr>
                  <a:t>33,3%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6050BAB-64FA-4046-8E76-4F10A869603B}"/>
                  </a:ext>
                </a:extLst>
              </p:cNvPr>
              <p:cNvSpPr txBox="1"/>
              <p:nvPr/>
            </p:nvSpPr>
            <p:spPr>
              <a:xfrm>
                <a:off x="2743240" y="2274515"/>
                <a:ext cx="817357" cy="496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#9Slide03 SVNAvo" panose="02040603050506020204" pitchFamily="18" charset="0"/>
                  </a:rPr>
                  <a:t>25%</a:t>
                </a: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B1DBA8B-87CF-4E51-9EF4-E625CBFFD590}"/>
              </a:ext>
            </a:extLst>
          </p:cNvPr>
          <p:cNvGrpSpPr/>
          <p:nvPr/>
        </p:nvGrpSpPr>
        <p:grpSpPr>
          <a:xfrm>
            <a:off x="2442101" y="2061914"/>
            <a:ext cx="7307798" cy="2995061"/>
            <a:chOff x="2288851" y="1704422"/>
            <a:chExt cx="7775436" cy="3606182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514FA7F-BFF7-4BA4-B6B0-4FC65AE58349}"/>
                </a:ext>
              </a:extLst>
            </p:cNvPr>
            <p:cNvCxnSpPr>
              <a:cxnSpLocks/>
            </p:cNvCxnSpPr>
            <p:nvPr/>
          </p:nvCxnSpPr>
          <p:spPr>
            <a:xfrm>
              <a:off x="2288851" y="1704422"/>
              <a:ext cx="7775436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ED01B85-10C8-4E1B-803F-6A226D6EBF03}"/>
                </a:ext>
              </a:extLst>
            </p:cNvPr>
            <p:cNvCxnSpPr>
              <a:cxnSpLocks/>
            </p:cNvCxnSpPr>
            <p:nvPr/>
          </p:nvCxnSpPr>
          <p:spPr>
            <a:xfrm>
              <a:off x="2288851" y="5310604"/>
              <a:ext cx="7775436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F7475FC-F0D5-4526-9DC0-CB32A2508A4A}"/>
              </a:ext>
            </a:extLst>
          </p:cNvPr>
          <p:cNvCxnSpPr>
            <a:cxnSpLocks/>
          </p:cNvCxnSpPr>
          <p:nvPr/>
        </p:nvCxnSpPr>
        <p:spPr>
          <a:xfrm flipV="1">
            <a:off x="2450996" y="2061916"/>
            <a:ext cx="0" cy="297656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22FE2E00-A3C7-4E09-AA5F-DC992E6D29A5}"/>
              </a:ext>
            </a:extLst>
          </p:cNvPr>
          <p:cNvCxnSpPr>
            <a:cxnSpLocks/>
          </p:cNvCxnSpPr>
          <p:nvPr/>
        </p:nvCxnSpPr>
        <p:spPr>
          <a:xfrm flipV="1">
            <a:off x="9749899" y="2061916"/>
            <a:ext cx="0" cy="298410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389E394D-BB60-48D5-A904-64AAD19E20E6}"/>
              </a:ext>
            </a:extLst>
          </p:cNvPr>
          <p:cNvCxnSpPr>
            <a:cxnSpLocks/>
          </p:cNvCxnSpPr>
          <p:nvPr/>
        </p:nvCxnSpPr>
        <p:spPr>
          <a:xfrm flipV="1">
            <a:off x="6062287" y="2069168"/>
            <a:ext cx="0" cy="297731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3BC8E1C8-A285-450E-9AE4-6ECAB532E4E3}"/>
              </a:ext>
            </a:extLst>
          </p:cNvPr>
          <p:cNvSpPr txBox="1"/>
          <p:nvPr/>
        </p:nvSpPr>
        <p:spPr>
          <a:xfrm>
            <a:off x="3760590" y="1118877"/>
            <a:ext cx="4793271" cy="780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600">
                <a:latin typeface="#9Slide03 SVNAvo" panose="02040603050506020204" pitchFamily="18" charset="0"/>
              </a:rPr>
              <a:t>Tỉ lệ các loại kem bán được</a:t>
            </a:r>
          </a:p>
          <a:p>
            <a:pPr algn="ctr"/>
            <a:r>
              <a:rPr lang="en-US" sz="2600">
                <a:latin typeface="#9Slide03 SVNAvo" panose="02040603050506020204" pitchFamily="18" charset="0"/>
              </a:rPr>
              <a:t>trong một ngày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7995CB8B-DE22-40ED-8583-0E5896D4C046}"/>
              </a:ext>
            </a:extLst>
          </p:cNvPr>
          <p:cNvCxnSpPr>
            <a:cxnSpLocks/>
          </p:cNvCxnSpPr>
          <p:nvPr/>
        </p:nvCxnSpPr>
        <p:spPr>
          <a:xfrm>
            <a:off x="3431020" y="1008312"/>
            <a:ext cx="537043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521A20A3-8C96-433C-97F8-0B0342311DD7}"/>
              </a:ext>
            </a:extLst>
          </p:cNvPr>
          <p:cNvCxnSpPr>
            <a:cxnSpLocks/>
          </p:cNvCxnSpPr>
          <p:nvPr/>
        </p:nvCxnSpPr>
        <p:spPr>
          <a:xfrm flipV="1">
            <a:off x="8804879" y="1008312"/>
            <a:ext cx="0" cy="105360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3B07541-0922-41D2-BFD0-D898B1657F4A}"/>
              </a:ext>
            </a:extLst>
          </p:cNvPr>
          <p:cNvCxnSpPr>
            <a:cxnSpLocks/>
          </p:cNvCxnSpPr>
          <p:nvPr/>
        </p:nvCxnSpPr>
        <p:spPr>
          <a:xfrm flipV="1">
            <a:off x="3439912" y="1008312"/>
            <a:ext cx="0" cy="105360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D4F0B785-77BB-45CA-8EEE-03E74CD5D9CC}"/>
              </a:ext>
            </a:extLst>
          </p:cNvPr>
          <p:cNvSpPr/>
          <p:nvPr/>
        </p:nvSpPr>
        <p:spPr>
          <a:xfrm>
            <a:off x="6699171" y="2263395"/>
            <a:ext cx="388421" cy="37890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20A57EC-1A63-4E69-B723-A80BA261CA6E}"/>
              </a:ext>
            </a:extLst>
          </p:cNvPr>
          <p:cNvSpPr txBox="1"/>
          <p:nvPr/>
        </p:nvSpPr>
        <p:spPr>
          <a:xfrm>
            <a:off x="7281893" y="2197647"/>
            <a:ext cx="2113004" cy="480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Đậu xanh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0EAAA54-CD45-46FE-855C-0BE91D87FF46}"/>
              </a:ext>
            </a:extLst>
          </p:cNvPr>
          <p:cNvSpPr/>
          <p:nvPr/>
        </p:nvSpPr>
        <p:spPr>
          <a:xfrm>
            <a:off x="6699171" y="3014447"/>
            <a:ext cx="388421" cy="378901"/>
          </a:xfrm>
          <a:prstGeom prst="rect">
            <a:avLst/>
          </a:prstGeom>
          <a:solidFill>
            <a:srgbClr val="C01A0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EAB97BC-54B3-40D2-9B8B-BDFE3A0DFD40}"/>
              </a:ext>
            </a:extLst>
          </p:cNvPr>
          <p:cNvSpPr txBox="1"/>
          <p:nvPr/>
        </p:nvSpPr>
        <p:spPr>
          <a:xfrm>
            <a:off x="7281893" y="2948699"/>
            <a:ext cx="1623670" cy="480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Ốc quế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F7D3705-8A2C-447D-A9CC-B329B2B3890F}"/>
              </a:ext>
            </a:extLst>
          </p:cNvPr>
          <p:cNvSpPr/>
          <p:nvPr/>
        </p:nvSpPr>
        <p:spPr>
          <a:xfrm>
            <a:off x="6699171" y="3765499"/>
            <a:ext cx="388421" cy="37890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D6ABAD7-04E9-4BBA-B82F-05D2680FC40A}"/>
              </a:ext>
            </a:extLst>
          </p:cNvPr>
          <p:cNvSpPr txBox="1"/>
          <p:nvPr/>
        </p:nvSpPr>
        <p:spPr>
          <a:xfrm>
            <a:off x="7281893" y="3699751"/>
            <a:ext cx="1685056" cy="480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Sô cô la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842BAE3-B9DB-45B8-A929-7A6AAAFDDE3D}"/>
              </a:ext>
            </a:extLst>
          </p:cNvPr>
          <p:cNvSpPr/>
          <p:nvPr/>
        </p:nvSpPr>
        <p:spPr>
          <a:xfrm>
            <a:off x="6699171" y="4516551"/>
            <a:ext cx="388421" cy="37890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B7B0E13-234E-438A-A792-3E630BD3F0F7}"/>
              </a:ext>
            </a:extLst>
          </p:cNvPr>
          <p:cNvSpPr txBox="1"/>
          <p:nvPr/>
        </p:nvSpPr>
        <p:spPr>
          <a:xfrm>
            <a:off x="7281893" y="4450803"/>
            <a:ext cx="1739622" cy="480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Sữa dừa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F97A63C-CAF9-4C16-8975-9C35E6B2C028}"/>
              </a:ext>
            </a:extLst>
          </p:cNvPr>
          <p:cNvGrpSpPr/>
          <p:nvPr/>
        </p:nvGrpSpPr>
        <p:grpSpPr>
          <a:xfrm>
            <a:off x="454928" y="1011653"/>
            <a:ext cx="2910010" cy="577253"/>
            <a:chOff x="-29878" y="339605"/>
            <a:chExt cx="2800415" cy="57725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ADF0BE7-51DD-4264-8864-0127174F532D}"/>
                </a:ext>
              </a:extLst>
            </p:cNvPr>
            <p:cNvSpPr/>
            <p:nvPr/>
          </p:nvSpPr>
          <p:spPr>
            <a:xfrm>
              <a:off x="-28806" y="339605"/>
              <a:ext cx="2307581" cy="57725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C817DC6-52C8-4073-9055-D23E879DB7E9}"/>
                </a:ext>
              </a:extLst>
            </p:cNvPr>
            <p:cNvSpPr txBox="1"/>
            <p:nvPr/>
          </p:nvSpPr>
          <p:spPr>
            <a:xfrm>
              <a:off x="-29878" y="371514"/>
              <a:ext cx="28004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#9Slide03 Neutra" panose="02040603050506020204" pitchFamily="18" charset="0"/>
                </a:rPr>
                <a:t>Luyện</a:t>
              </a:r>
              <a:r>
                <a:rPr lang="en-US" sz="2800" dirty="0">
                  <a:latin typeface="#9Slide03 Neutra" panose="02040603050506020204" pitchFamily="18" charset="0"/>
                </a:rPr>
                <a:t> </a:t>
              </a:r>
              <a:r>
                <a:rPr lang="en-US" sz="2800" dirty="0" err="1">
                  <a:latin typeface="#9Slide03 Neutra" panose="02040603050506020204" pitchFamily="18" charset="0"/>
                </a:rPr>
                <a:t>tập</a:t>
              </a:r>
              <a:r>
                <a:rPr lang="en-US" sz="2800" dirty="0">
                  <a:latin typeface="#9Slide03 Neutra" panose="02040603050506020204" pitchFamily="18" charset="0"/>
                </a:rPr>
                <a:t>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656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E6CA78C-910C-44A6-BEF8-19973E2178C8}"/>
              </a:ext>
            </a:extLst>
          </p:cNvPr>
          <p:cNvGrpSpPr/>
          <p:nvPr/>
        </p:nvGrpSpPr>
        <p:grpSpPr>
          <a:xfrm>
            <a:off x="-958948" y="0"/>
            <a:ext cx="14109896" cy="707011"/>
            <a:chOff x="-958948" y="122548"/>
            <a:chExt cx="14109896" cy="707011"/>
          </a:xfrm>
          <a:solidFill>
            <a:srgbClr val="A0542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EDC990-6442-4DBB-9A41-D118748C1C63}"/>
                </a:ext>
              </a:extLst>
            </p:cNvPr>
            <p:cNvSpPr/>
            <p:nvPr/>
          </p:nvSpPr>
          <p:spPr>
            <a:xfrm>
              <a:off x="-958948" y="122548"/>
              <a:ext cx="14109896" cy="707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7AC7BC-275F-47D3-9823-1CFBEC3C824A}"/>
                </a:ext>
              </a:extLst>
            </p:cNvPr>
            <p:cNvSpPr txBox="1"/>
            <p:nvPr/>
          </p:nvSpPr>
          <p:spPr>
            <a:xfrm>
              <a:off x="2079676" y="225082"/>
              <a:ext cx="8032648" cy="492443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1.</a:t>
              </a:r>
              <a:r>
                <a:rPr lang="en-US" sz="30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Đọc và mô tả biểu đồ hình quạt tròn</a:t>
              </a: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243DBEF-710A-4C9A-8FFB-03575A7BAC71}"/>
              </a:ext>
            </a:extLst>
          </p:cNvPr>
          <p:cNvCxnSpPr>
            <a:cxnSpLocks/>
          </p:cNvCxnSpPr>
          <p:nvPr/>
        </p:nvCxnSpPr>
        <p:spPr>
          <a:xfrm>
            <a:off x="2972976" y="1759897"/>
            <a:ext cx="6246049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D44A9D8-F19C-450F-AC88-3202F947DE4D}"/>
              </a:ext>
            </a:extLst>
          </p:cNvPr>
          <p:cNvCxnSpPr>
            <a:cxnSpLocks/>
          </p:cNvCxnSpPr>
          <p:nvPr/>
        </p:nvCxnSpPr>
        <p:spPr>
          <a:xfrm>
            <a:off x="2972976" y="3976401"/>
            <a:ext cx="6246049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BBA35DC-A30C-454D-A409-F42C563A6838}"/>
              </a:ext>
            </a:extLst>
          </p:cNvPr>
          <p:cNvCxnSpPr>
            <a:cxnSpLocks/>
          </p:cNvCxnSpPr>
          <p:nvPr/>
        </p:nvCxnSpPr>
        <p:spPr>
          <a:xfrm flipV="1">
            <a:off x="2980579" y="1759899"/>
            <a:ext cx="0" cy="220281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FBC1EF0-48CB-4755-9813-E35A4D4DE2D5}"/>
              </a:ext>
            </a:extLst>
          </p:cNvPr>
          <p:cNvCxnSpPr>
            <a:cxnSpLocks/>
          </p:cNvCxnSpPr>
          <p:nvPr/>
        </p:nvCxnSpPr>
        <p:spPr>
          <a:xfrm flipV="1">
            <a:off x="9219025" y="1759899"/>
            <a:ext cx="0" cy="220839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9340833-876E-497E-A0DF-542C9AF6313E}"/>
              </a:ext>
            </a:extLst>
          </p:cNvPr>
          <p:cNvCxnSpPr>
            <a:cxnSpLocks/>
          </p:cNvCxnSpPr>
          <p:nvPr/>
        </p:nvCxnSpPr>
        <p:spPr>
          <a:xfrm flipV="1">
            <a:off x="6067186" y="1765266"/>
            <a:ext cx="0" cy="220337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F0FEBC9C-F95D-436E-9C32-9F1B9EF036FA}"/>
              </a:ext>
            </a:extLst>
          </p:cNvPr>
          <p:cNvSpPr txBox="1"/>
          <p:nvPr/>
        </p:nvSpPr>
        <p:spPr>
          <a:xfrm>
            <a:off x="4035356" y="1040663"/>
            <a:ext cx="420875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>
                <a:latin typeface="#9Slide03 SVNAvo" panose="02040603050506020204" pitchFamily="18" charset="0"/>
              </a:rPr>
              <a:t>Tỉ lệ các loại kem bán được</a:t>
            </a:r>
          </a:p>
          <a:p>
            <a:pPr algn="ctr"/>
            <a:r>
              <a:rPr lang="en-US" b="1">
                <a:latin typeface="#9Slide03 SVNAvo" panose="02040603050506020204" pitchFamily="18" charset="0"/>
              </a:rPr>
              <a:t>trong một ngày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1005B92-B76F-4E72-BF4E-BB6A1874ACA4}"/>
              </a:ext>
            </a:extLst>
          </p:cNvPr>
          <p:cNvCxnSpPr>
            <a:cxnSpLocks/>
          </p:cNvCxnSpPr>
          <p:nvPr/>
        </p:nvCxnSpPr>
        <p:spPr>
          <a:xfrm>
            <a:off x="3818215" y="980176"/>
            <a:ext cx="459016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8FD0FCC-0234-48C2-9FC4-6A1428FE8F4C}"/>
              </a:ext>
            </a:extLst>
          </p:cNvPr>
          <p:cNvCxnSpPr>
            <a:cxnSpLocks/>
          </p:cNvCxnSpPr>
          <p:nvPr/>
        </p:nvCxnSpPr>
        <p:spPr>
          <a:xfrm flipV="1">
            <a:off x="8411307" y="980176"/>
            <a:ext cx="0" cy="77972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4F11F66-A0E0-40D5-B34C-4B135DC7112E}"/>
              </a:ext>
            </a:extLst>
          </p:cNvPr>
          <p:cNvCxnSpPr>
            <a:cxnSpLocks/>
          </p:cNvCxnSpPr>
          <p:nvPr/>
        </p:nvCxnSpPr>
        <p:spPr>
          <a:xfrm flipV="1">
            <a:off x="3825815" y="980176"/>
            <a:ext cx="0" cy="77972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437DE560-1E8A-4935-A183-6DAC4EA58BD8}"/>
              </a:ext>
            </a:extLst>
          </p:cNvPr>
          <p:cNvSpPr/>
          <p:nvPr/>
        </p:nvSpPr>
        <p:spPr>
          <a:xfrm>
            <a:off x="6611537" y="1909004"/>
            <a:ext cx="331987" cy="28040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78B50D0-100C-40C8-A629-3B0A0B7AA0F8}"/>
              </a:ext>
            </a:extLst>
          </p:cNvPr>
          <p:cNvSpPr txBox="1"/>
          <p:nvPr/>
        </p:nvSpPr>
        <p:spPr>
          <a:xfrm>
            <a:off x="7109595" y="1860347"/>
            <a:ext cx="1806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#9Slide03 SVNAvo" panose="02040603050506020204" pitchFamily="18" charset="0"/>
              </a:rPr>
              <a:t>Đậu xanh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3462A02-21C8-40FB-9797-116159EC7405}"/>
              </a:ext>
            </a:extLst>
          </p:cNvPr>
          <p:cNvSpPr/>
          <p:nvPr/>
        </p:nvSpPr>
        <p:spPr>
          <a:xfrm>
            <a:off x="6611537" y="2464822"/>
            <a:ext cx="331987" cy="280407"/>
          </a:xfrm>
          <a:prstGeom prst="rect">
            <a:avLst/>
          </a:prstGeom>
          <a:solidFill>
            <a:srgbClr val="C01A0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9BAFA4A-BB04-4DD8-8BBC-5CDA0C2BACB9}"/>
              </a:ext>
            </a:extLst>
          </p:cNvPr>
          <p:cNvSpPr txBox="1"/>
          <p:nvPr/>
        </p:nvSpPr>
        <p:spPr>
          <a:xfrm>
            <a:off x="7109595" y="2416166"/>
            <a:ext cx="138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#9Slide03 SVNAvo" panose="02040603050506020204" pitchFamily="18" charset="0"/>
              </a:rPr>
              <a:t>Ốc quế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1A39653-A393-47D4-BD1A-5A398ABA0F99}"/>
              </a:ext>
            </a:extLst>
          </p:cNvPr>
          <p:cNvSpPr/>
          <p:nvPr/>
        </p:nvSpPr>
        <p:spPr>
          <a:xfrm>
            <a:off x="6611537" y="3020641"/>
            <a:ext cx="331987" cy="28040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E849838-C590-40CE-B5E8-9161346EFF0F}"/>
              </a:ext>
            </a:extLst>
          </p:cNvPr>
          <p:cNvSpPr txBox="1"/>
          <p:nvPr/>
        </p:nvSpPr>
        <p:spPr>
          <a:xfrm>
            <a:off x="7109595" y="2971984"/>
            <a:ext cx="1440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#9Slide03 SVNAvo" panose="02040603050506020204" pitchFamily="18" charset="0"/>
              </a:rPr>
              <a:t>Sô cô la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1FE7E57-732B-4A9E-84B4-8C6E3BC8AFF5}"/>
              </a:ext>
            </a:extLst>
          </p:cNvPr>
          <p:cNvSpPr/>
          <p:nvPr/>
        </p:nvSpPr>
        <p:spPr>
          <a:xfrm>
            <a:off x="6611537" y="3576459"/>
            <a:ext cx="331987" cy="28040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0DAE44E-D213-490F-B016-46766678DD85}"/>
              </a:ext>
            </a:extLst>
          </p:cNvPr>
          <p:cNvSpPr txBox="1"/>
          <p:nvPr/>
        </p:nvSpPr>
        <p:spPr>
          <a:xfrm>
            <a:off x="7109595" y="3527802"/>
            <a:ext cx="1486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#9Slide03 SVNAvo" panose="02040603050506020204" pitchFamily="18" charset="0"/>
              </a:rPr>
              <a:t>Sữa dừa</a:t>
            </a:r>
          </a:p>
        </p:txBody>
      </p:sp>
      <p:graphicFrame>
        <p:nvGraphicFramePr>
          <p:cNvPr id="98" name="Chart 97">
            <a:extLst>
              <a:ext uri="{FF2B5EF4-FFF2-40B4-BE49-F238E27FC236}">
                <a16:creationId xmlns:a16="http://schemas.microsoft.com/office/drawing/2014/main" id="{1E38D111-E4BA-4E15-BE83-6A69EAD9D474}"/>
              </a:ext>
            </a:extLst>
          </p:cNvPr>
          <p:cNvGraphicFramePr/>
          <p:nvPr/>
        </p:nvGraphicFramePr>
        <p:xfrm>
          <a:off x="3101413" y="1825638"/>
          <a:ext cx="3414821" cy="2556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0" name="TextBox 99">
            <a:extLst>
              <a:ext uri="{FF2B5EF4-FFF2-40B4-BE49-F238E27FC236}">
                <a16:creationId xmlns:a16="http://schemas.microsoft.com/office/drawing/2014/main" id="{702D099B-E4F9-4837-A50A-B60F768B8E1E}"/>
              </a:ext>
            </a:extLst>
          </p:cNvPr>
          <p:cNvSpPr txBox="1"/>
          <p:nvPr/>
        </p:nvSpPr>
        <p:spPr>
          <a:xfrm>
            <a:off x="4472364" y="2123078"/>
            <a:ext cx="104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3"/>
                </a:solidFill>
                <a:latin typeface="#9Slide03 SVNAvo" panose="02040603050506020204" pitchFamily="18" charset="0"/>
              </a:rPr>
              <a:t>16,7%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787C667-B1D6-4942-B107-05A17271DA14}"/>
              </a:ext>
            </a:extLst>
          </p:cNvPr>
          <p:cNvSpPr txBox="1"/>
          <p:nvPr/>
        </p:nvSpPr>
        <p:spPr>
          <a:xfrm>
            <a:off x="4888424" y="280119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3"/>
                </a:solidFill>
                <a:latin typeface="#9Slide03 SVNAvo" panose="02040603050506020204" pitchFamily="18" charset="0"/>
              </a:rPr>
              <a:t>25%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7B12B0E-8313-433D-A3DC-A10AB4B499B0}"/>
              </a:ext>
            </a:extLst>
          </p:cNvPr>
          <p:cNvSpPr txBox="1"/>
          <p:nvPr/>
        </p:nvSpPr>
        <p:spPr>
          <a:xfrm>
            <a:off x="3857838" y="312413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3"/>
                </a:solidFill>
                <a:latin typeface="#9Slide03 SVNAvo" panose="02040603050506020204" pitchFamily="18" charset="0"/>
              </a:rPr>
              <a:t>33,3%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C8741C2-0E48-473C-BAE9-30C7E0B22DA2}"/>
              </a:ext>
            </a:extLst>
          </p:cNvPr>
          <p:cNvSpPr txBox="1"/>
          <p:nvPr/>
        </p:nvSpPr>
        <p:spPr>
          <a:xfrm>
            <a:off x="3744913" y="231071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#9Slide03 SVNAvo" panose="02040603050506020204" pitchFamily="18" charset="0"/>
              </a:rPr>
              <a:t>25%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41A4F8D-34BA-4538-9FDD-0783D4F9FBC4}"/>
              </a:ext>
            </a:extLst>
          </p:cNvPr>
          <p:cNvSpPr txBox="1"/>
          <p:nvPr/>
        </p:nvSpPr>
        <p:spPr>
          <a:xfrm>
            <a:off x="893299" y="4189635"/>
            <a:ext cx="82076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>
                <a:latin typeface="#9Slide03 SVNAvo" panose="02040603050506020204" pitchFamily="18" charset="0"/>
              </a:rPr>
              <a:t>Bảng</a:t>
            </a:r>
            <a:r>
              <a:rPr lang="en-US" sz="2600" b="1" dirty="0">
                <a:latin typeface="#9Slide03 SVNAvo" panose="02040603050506020204" pitchFamily="18" charset="0"/>
              </a:rPr>
              <a:t> </a:t>
            </a:r>
            <a:r>
              <a:rPr lang="en-US" sz="2600" b="1" dirty="0" err="1">
                <a:latin typeface="#9Slide03 SVNAvo" panose="02040603050506020204" pitchFamily="18" charset="0"/>
              </a:rPr>
              <a:t>thống</a:t>
            </a:r>
            <a:r>
              <a:rPr lang="en-US" sz="2600" b="1" dirty="0">
                <a:latin typeface="#9Slide03 SVNAvo" panose="02040603050506020204" pitchFamily="18" charset="0"/>
              </a:rPr>
              <a:t> </a:t>
            </a:r>
            <a:r>
              <a:rPr lang="en-US" sz="2600" b="1" dirty="0" err="1">
                <a:latin typeface="#9Slide03 SVNAvo" panose="02040603050506020204" pitchFamily="18" charset="0"/>
              </a:rPr>
              <a:t>kê</a:t>
            </a:r>
            <a:r>
              <a:rPr lang="en-US" sz="2600" b="1" dirty="0">
                <a:latin typeface="#9Slide03 SVNAvo" panose="02040603050506020204" pitchFamily="18" charset="0"/>
              </a:rPr>
              <a:t> </a:t>
            </a:r>
            <a:r>
              <a:rPr lang="en-US" sz="2600" b="1" dirty="0" err="1">
                <a:latin typeface="#9Slide03 SVNAvo" panose="02040603050506020204" pitchFamily="18" charset="0"/>
              </a:rPr>
              <a:t>tỉ</a:t>
            </a:r>
            <a:r>
              <a:rPr lang="en-US" sz="2600" b="1" dirty="0">
                <a:latin typeface="#9Slide03 SVNAvo" panose="02040603050506020204" pitchFamily="18" charset="0"/>
              </a:rPr>
              <a:t> </a:t>
            </a:r>
            <a:r>
              <a:rPr lang="en-US" sz="2600" b="1" dirty="0" err="1">
                <a:latin typeface="#9Slide03 SVNAvo" panose="02040603050506020204" pitchFamily="18" charset="0"/>
              </a:rPr>
              <a:t>lệ</a:t>
            </a:r>
            <a:r>
              <a:rPr lang="en-US" sz="2600" b="1" dirty="0">
                <a:latin typeface="#9Slide03 SVNAvo" panose="02040603050506020204" pitchFamily="18" charset="0"/>
              </a:rPr>
              <a:t> </a:t>
            </a:r>
            <a:r>
              <a:rPr lang="en-US" sz="2600" b="1" dirty="0" err="1">
                <a:latin typeface="#9Slide03 SVNAvo" panose="02040603050506020204" pitchFamily="18" charset="0"/>
              </a:rPr>
              <a:t>loại</a:t>
            </a:r>
            <a:r>
              <a:rPr lang="en-US" sz="2600" b="1" dirty="0">
                <a:latin typeface="#9Slide03 SVNAvo" panose="02040603050506020204" pitchFamily="18" charset="0"/>
              </a:rPr>
              <a:t> </a:t>
            </a:r>
            <a:r>
              <a:rPr lang="en-US" sz="2600" b="1" dirty="0" err="1">
                <a:latin typeface="#9Slide03 SVNAvo" panose="02040603050506020204" pitchFamily="18" charset="0"/>
              </a:rPr>
              <a:t>kem</a:t>
            </a:r>
            <a:r>
              <a:rPr lang="en-US" sz="2600" b="1" dirty="0">
                <a:latin typeface="#9Slide03 SVNAvo" panose="02040603050506020204" pitchFamily="18" charset="0"/>
              </a:rPr>
              <a:t> </a:t>
            </a:r>
            <a:r>
              <a:rPr lang="en-US" sz="2600" b="1" dirty="0" err="1">
                <a:latin typeface="#9Slide03 SVNAvo" panose="02040603050506020204" pitchFamily="18" charset="0"/>
              </a:rPr>
              <a:t>bán</a:t>
            </a:r>
            <a:r>
              <a:rPr lang="en-US" sz="2600" b="1" dirty="0">
                <a:latin typeface="#9Slide03 SVNAvo" panose="02040603050506020204" pitchFamily="18" charset="0"/>
              </a:rPr>
              <a:t> </a:t>
            </a:r>
            <a:r>
              <a:rPr lang="en-US" sz="2600" b="1" dirty="0" err="1">
                <a:latin typeface="#9Slide03 SVNAvo" panose="02040603050506020204" pitchFamily="18" charset="0"/>
              </a:rPr>
              <a:t>được</a:t>
            </a:r>
            <a:r>
              <a:rPr lang="en-US" sz="2600" b="1" dirty="0">
                <a:latin typeface="#9Slide03 SVNAvo" panose="02040603050506020204" pitchFamily="18" charset="0"/>
              </a:rPr>
              <a:t> </a:t>
            </a:r>
            <a:r>
              <a:rPr lang="en-US" sz="2600" b="1" dirty="0" err="1">
                <a:latin typeface="#9Slide03 SVNAvo" panose="02040603050506020204" pitchFamily="18" charset="0"/>
              </a:rPr>
              <a:t>trong</a:t>
            </a:r>
            <a:r>
              <a:rPr lang="en-US" sz="2600" b="1" dirty="0">
                <a:latin typeface="#9Slide03 SVNAvo" panose="02040603050506020204" pitchFamily="18" charset="0"/>
              </a:rPr>
              <a:t> </a:t>
            </a:r>
            <a:r>
              <a:rPr lang="en-US" sz="2600" b="1" dirty="0" err="1">
                <a:latin typeface="#9Slide03 SVNAvo" panose="02040603050506020204" pitchFamily="18" charset="0"/>
              </a:rPr>
              <a:t>ngày</a:t>
            </a:r>
            <a:endParaRPr lang="en-US" sz="2600" b="1" dirty="0">
              <a:latin typeface="#9Slide03 SVNAvo" panose="02040603050506020204" pitchFamily="18" charset="0"/>
            </a:endParaRPr>
          </a:p>
        </p:txBody>
      </p:sp>
      <p:graphicFrame>
        <p:nvGraphicFramePr>
          <p:cNvPr id="105" name="Table 5">
            <a:extLst>
              <a:ext uri="{FF2B5EF4-FFF2-40B4-BE49-F238E27FC236}">
                <a16:creationId xmlns:a16="http://schemas.microsoft.com/office/drawing/2014/main" id="{DDC5A6C5-D2E5-4A6C-A299-33A84E097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821392"/>
              </p:ext>
            </p:extLst>
          </p:nvPr>
        </p:nvGraphicFramePr>
        <p:xfrm>
          <a:off x="1230925" y="4957161"/>
          <a:ext cx="9730151" cy="1554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799">
                  <a:extLst>
                    <a:ext uri="{9D8B030D-6E8A-4147-A177-3AD203B41FA5}">
                      <a16:colId xmlns:a16="http://schemas.microsoft.com/office/drawing/2014/main" val="843496200"/>
                    </a:ext>
                  </a:extLst>
                </a:gridCol>
                <a:gridCol w="2073459">
                  <a:extLst>
                    <a:ext uri="{9D8B030D-6E8A-4147-A177-3AD203B41FA5}">
                      <a16:colId xmlns:a16="http://schemas.microsoft.com/office/drawing/2014/main" val="3083564363"/>
                    </a:ext>
                  </a:extLst>
                </a:gridCol>
                <a:gridCol w="1673465">
                  <a:extLst>
                    <a:ext uri="{9D8B030D-6E8A-4147-A177-3AD203B41FA5}">
                      <a16:colId xmlns:a16="http://schemas.microsoft.com/office/drawing/2014/main" val="4072691374"/>
                    </a:ext>
                  </a:extLst>
                </a:gridCol>
                <a:gridCol w="1878292">
                  <a:extLst>
                    <a:ext uri="{9D8B030D-6E8A-4147-A177-3AD203B41FA5}">
                      <a16:colId xmlns:a16="http://schemas.microsoft.com/office/drawing/2014/main" val="3790180491"/>
                    </a:ext>
                  </a:extLst>
                </a:gridCol>
                <a:gridCol w="1899136">
                  <a:extLst>
                    <a:ext uri="{9D8B030D-6E8A-4147-A177-3AD203B41FA5}">
                      <a16:colId xmlns:a16="http://schemas.microsoft.com/office/drawing/2014/main" val="806666710"/>
                    </a:ext>
                  </a:extLst>
                </a:gridCol>
              </a:tblGrid>
              <a:tr h="963940"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latin typeface="#9Slide03 SVNAvo" panose="02040603050506020204" pitchFamily="18" charset="0"/>
                        </a:rPr>
                        <a:t>Loại kem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latin typeface="#9Slide03 SVNAvo" panose="02040603050506020204" pitchFamily="18" charset="0"/>
                        </a:rPr>
                        <a:t>Đậu xanh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0">
                          <a:latin typeface="#9Slide03 SVNAvo" panose="02040603050506020204" pitchFamily="18" charset="0"/>
                        </a:rPr>
                        <a:t>Ốc quế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0">
                          <a:latin typeface="#9Slide03 SVNAvo" panose="02040603050506020204" pitchFamily="18" charset="0"/>
                        </a:rPr>
                        <a:t>Sô cô la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0">
                          <a:latin typeface="#9Slide03 SVNAvo" panose="02040603050506020204" pitchFamily="18" charset="0"/>
                        </a:rPr>
                        <a:t>Sữa dừa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842913"/>
                  </a:ext>
                </a:extLst>
              </a:tr>
              <a:tr h="590537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#9Slide03 SVNAvo" panose="02040603050506020204" pitchFamily="18" charset="0"/>
                        </a:rPr>
                        <a:t>Tỉ lệ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#9Slide03 SVNAvo" panose="02040603050506020204" pitchFamily="18" charset="0"/>
                        </a:rPr>
                        <a:t>16,7%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#9Slide03 SVNAvo" panose="02040603050506020204" pitchFamily="18" charset="0"/>
                        </a:rPr>
                        <a:t>25%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#9Slide03 SVNAvo" panose="02040603050506020204" pitchFamily="18" charset="0"/>
                        </a:rPr>
                        <a:t>33,3%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#9Slide03 SVNAvo" panose="02040603050506020204" pitchFamily="18" charset="0"/>
                        </a:rPr>
                        <a:t>25%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074676"/>
                  </a:ext>
                </a:extLst>
              </a:tr>
            </a:tbl>
          </a:graphicData>
        </a:graphic>
      </p:graphicFrame>
      <p:sp>
        <p:nvSpPr>
          <p:cNvPr id="111" name="Isosceles Triangle 110">
            <a:extLst>
              <a:ext uri="{FF2B5EF4-FFF2-40B4-BE49-F238E27FC236}">
                <a16:creationId xmlns:a16="http://schemas.microsoft.com/office/drawing/2014/main" id="{D925E343-5A4E-49B3-AA54-8414419106E2}"/>
              </a:ext>
            </a:extLst>
          </p:cNvPr>
          <p:cNvSpPr/>
          <p:nvPr/>
        </p:nvSpPr>
        <p:spPr>
          <a:xfrm rot="5400000">
            <a:off x="544500" y="4314014"/>
            <a:ext cx="259347" cy="223575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0AEDB36-CB63-45E2-9D90-94C2DCF3DB1F}"/>
              </a:ext>
            </a:extLst>
          </p:cNvPr>
          <p:cNvGrpSpPr/>
          <p:nvPr/>
        </p:nvGrpSpPr>
        <p:grpSpPr>
          <a:xfrm>
            <a:off x="454928" y="1011653"/>
            <a:ext cx="2378071" cy="577253"/>
            <a:chOff x="-29878" y="339605"/>
            <a:chExt cx="2308653" cy="57725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D2AB88F-C883-4F4A-852A-9B5233E0A5D1}"/>
                </a:ext>
              </a:extLst>
            </p:cNvPr>
            <p:cNvSpPr/>
            <p:nvPr/>
          </p:nvSpPr>
          <p:spPr>
            <a:xfrm>
              <a:off x="-28806" y="339605"/>
              <a:ext cx="2307581" cy="57725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6FEEE95-83DD-4D4B-83F6-F9FC40CC1EB3}"/>
                </a:ext>
              </a:extLst>
            </p:cNvPr>
            <p:cNvSpPr txBox="1"/>
            <p:nvPr/>
          </p:nvSpPr>
          <p:spPr>
            <a:xfrm>
              <a:off x="-29878" y="371514"/>
              <a:ext cx="2307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#9Slide03 Neutra" panose="02040603050506020204" pitchFamily="18" charset="0"/>
                </a:rPr>
                <a:t>Luyện</a:t>
              </a:r>
              <a:r>
                <a:rPr lang="en-US" sz="2800" dirty="0">
                  <a:latin typeface="#9Slide03 Neutra" panose="02040603050506020204" pitchFamily="18" charset="0"/>
                </a:rPr>
                <a:t> </a:t>
              </a:r>
              <a:r>
                <a:rPr lang="en-US" sz="2800" dirty="0" err="1">
                  <a:latin typeface="#9Slide03 Neutra" panose="02040603050506020204" pitchFamily="18" charset="0"/>
                </a:rPr>
                <a:t>tập</a:t>
              </a:r>
              <a:r>
                <a:rPr lang="en-US" sz="2800" dirty="0">
                  <a:latin typeface="#9Slide03 Neutra" panose="02040603050506020204" pitchFamily="18" charset="0"/>
                </a:rPr>
                <a:t>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4379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492791F-FE5C-4DD7-9831-E075B5B95993}"/>
              </a:ext>
            </a:extLst>
          </p:cNvPr>
          <p:cNvGrpSpPr/>
          <p:nvPr/>
        </p:nvGrpSpPr>
        <p:grpSpPr>
          <a:xfrm>
            <a:off x="-958948" y="103490"/>
            <a:ext cx="14109896" cy="1195754"/>
            <a:chOff x="-958948" y="0"/>
            <a:chExt cx="14109896" cy="1195754"/>
          </a:xfrm>
          <a:solidFill>
            <a:srgbClr val="A0542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5AF719A-A53F-449B-8978-DEB4E8A9CACB}"/>
                </a:ext>
              </a:extLst>
            </p:cNvPr>
            <p:cNvSpPr/>
            <p:nvPr/>
          </p:nvSpPr>
          <p:spPr>
            <a:xfrm>
              <a:off x="-958948" y="0"/>
              <a:ext cx="14109896" cy="11957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27F5F5-1C7F-4011-B426-B9B892308115}"/>
                </a:ext>
              </a:extLst>
            </p:cNvPr>
            <p:cNvSpPr txBox="1"/>
            <p:nvPr/>
          </p:nvSpPr>
          <p:spPr>
            <a:xfrm>
              <a:off x="3733976" y="290101"/>
              <a:ext cx="4724050" cy="615553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Nội dung bài học</a:t>
              </a:r>
              <a:endParaRPr lang="en-US" sz="3600">
                <a:solidFill>
                  <a:schemeClr val="accent3"/>
                </a:solidFill>
                <a:latin typeface="#9Slide03 Neutra" panose="0204060305050602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69EE9D1-D3F6-405D-BA44-9AC11B236E95}"/>
              </a:ext>
            </a:extLst>
          </p:cNvPr>
          <p:cNvGrpSpPr/>
          <p:nvPr/>
        </p:nvGrpSpPr>
        <p:grpSpPr>
          <a:xfrm>
            <a:off x="90373" y="6637542"/>
            <a:ext cx="802510" cy="116968"/>
            <a:chOff x="90373" y="6637542"/>
            <a:chExt cx="802510" cy="116968"/>
          </a:xfrm>
          <a:solidFill>
            <a:srgbClr val="0070C0"/>
          </a:solidFill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0490E575-B6E4-45B6-80CB-AF00AFE9DDD5}"/>
                </a:ext>
              </a:extLst>
            </p:cNvPr>
            <p:cNvGrpSpPr/>
            <p:nvPr/>
          </p:nvGrpSpPr>
          <p:grpSpPr>
            <a:xfrm>
              <a:off x="90373" y="6637542"/>
              <a:ext cx="116968" cy="116968"/>
              <a:chOff x="0" y="0"/>
              <a:chExt cx="1913890" cy="1913890"/>
            </a:xfrm>
            <a:grpFill/>
          </p:grpSpPr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01DF0456-F28D-492D-B77F-F52835DD0BE8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10">
              <a:extLst>
                <a:ext uri="{FF2B5EF4-FFF2-40B4-BE49-F238E27FC236}">
                  <a16:creationId xmlns:a16="http://schemas.microsoft.com/office/drawing/2014/main" id="{43A39E11-95E5-442A-A8C1-BF46F409C87E}"/>
                </a:ext>
              </a:extLst>
            </p:cNvPr>
            <p:cNvGrpSpPr/>
            <p:nvPr/>
          </p:nvGrpSpPr>
          <p:grpSpPr>
            <a:xfrm>
              <a:off x="318887" y="6637542"/>
              <a:ext cx="116968" cy="116968"/>
              <a:chOff x="0" y="0"/>
              <a:chExt cx="1913890" cy="1913890"/>
            </a:xfrm>
            <a:grpFill/>
          </p:grpSpPr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C301CFA3-7588-4158-87D8-D9C491D7A06A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BBD50099-CBDC-4256-AD46-91A0F52B9982}"/>
                </a:ext>
              </a:extLst>
            </p:cNvPr>
            <p:cNvGrpSpPr/>
            <p:nvPr/>
          </p:nvGrpSpPr>
          <p:grpSpPr>
            <a:xfrm>
              <a:off x="547401" y="6637542"/>
              <a:ext cx="116968" cy="116968"/>
              <a:chOff x="0" y="0"/>
              <a:chExt cx="1913890" cy="1913890"/>
            </a:xfrm>
            <a:grpFill/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8E1C2DF0-56B7-46FF-A11A-8D2F2B7F3E26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4">
              <a:extLst>
                <a:ext uri="{FF2B5EF4-FFF2-40B4-BE49-F238E27FC236}">
                  <a16:creationId xmlns:a16="http://schemas.microsoft.com/office/drawing/2014/main" id="{60D337A3-6933-4986-9046-D1F087BF0D5A}"/>
                </a:ext>
              </a:extLst>
            </p:cNvPr>
            <p:cNvGrpSpPr/>
            <p:nvPr/>
          </p:nvGrpSpPr>
          <p:grpSpPr>
            <a:xfrm>
              <a:off x="775915" y="6637542"/>
              <a:ext cx="116968" cy="116968"/>
              <a:chOff x="0" y="0"/>
              <a:chExt cx="1913890" cy="1913890"/>
            </a:xfrm>
            <a:grpFill/>
          </p:grpSpPr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E8F8781A-0443-4159-80B6-CF49FCF9D842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920D7D3-662E-4797-9228-84C1D356FDBD}"/>
              </a:ext>
            </a:extLst>
          </p:cNvPr>
          <p:cNvGrpSpPr/>
          <p:nvPr/>
        </p:nvGrpSpPr>
        <p:grpSpPr>
          <a:xfrm>
            <a:off x="11285915" y="6637542"/>
            <a:ext cx="802510" cy="116968"/>
            <a:chOff x="242773" y="6789942"/>
            <a:chExt cx="802510" cy="116968"/>
          </a:xfrm>
          <a:solidFill>
            <a:srgbClr val="0070C0"/>
          </a:solidFill>
        </p:grpSpPr>
        <p:grpSp>
          <p:nvGrpSpPr>
            <p:cNvPr id="26" name="Group 8">
              <a:extLst>
                <a:ext uri="{FF2B5EF4-FFF2-40B4-BE49-F238E27FC236}">
                  <a16:creationId xmlns:a16="http://schemas.microsoft.com/office/drawing/2014/main" id="{44E22904-B99C-4518-97F4-1DAC8F43A6C7}"/>
                </a:ext>
              </a:extLst>
            </p:cNvPr>
            <p:cNvGrpSpPr/>
            <p:nvPr/>
          </p:nvGrpSpPr>
          <p:grpSpPr>
            <a:xfrm>
              <a:off x="242773" y="6789942"/>
              <a:ext cx="116968" cy="116968"/>
              <a:chOff x="0" y="0"/>
              <a:chExt cx="1913890" cy="1913890"/>
            </a:xfrm>
            <a:grpFill/>
          </p:grpSpPr>
          <p:sp>
            <p:nvSpPr>
              <p:cNvPr id="33" name="Freeform 9">
                <a:extLst>
                  <a:ext uri="{FF2B5EF4-FFF2-40B4-BE49-F238E27FC236}">
                    <a16:creationId xmlns:a16="http://schemas.microsoft.com/office/drawing/2014/main" id="{BC6772B9-7D9A-4230-A1B4-8A812C6887AE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10">
              <a:extLst>
                <a:ext uri="{FF2B5EF4-FFF2-40B4-BE49-F238E27FC236}">
                  <a16:creationId xmlns:a16="http://schemas.microsoft.com/office/drawing/2014/main" id="{BE71987A-22BE-476F-BC71-1A1159A92E2F}"/>
                </a:ext>
              </a:extLst>
            </p:cNvPr>
            <p:cNvGrpSpPr/>
            <p:nvPr/>
          </p:nvGrpSpPr>
          <p:grpSpPr>
            <a:xfrm>
              <a:off x="471287" y="6789942"/>
              <a:ext cx="116968" cy="116968"/>
              <a:chOff x="0" y="0"/>
              <a:chExt cx="1913890" cy="1913890"/>
            </a:xfrm>
            <a:grpFill/>
          </p:grpSpPr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A31E06B5-2AAF-4BBC-9539-0CFC14324C3A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12">
              <a:extLst>
                <a:ext uri="{FF2B5EF4-FFF2-40B4-BE49-F238E27FC236}">
                  <a16:creationId xmlns:a16="http://schemas.microsoft.com/office/drawing/2014/main" id="{D7CD7B21-8CD2-4E64-8DB6-AC480ABA062C}"/>
                </a:ext>
              </a:extLst>
            </p:cNvPr>
            <p:cNvGrpSpPr/>
            <p:nvPr/>
          </p:nvGrpSpPr>
          <p:grpSpPr>
            <a:xfrm>
              <a:off x="699801" y="6789942"/>
              <a:ext cx="116968" cy="116968"/>
              <a:chOff x="0" y="0"/>
              <a:chExt cx="1913890" cy="1913890"/>
            </a:xfrm>
            <a:grpFill/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7CFC80FD-DB9C-4A40-AE99-BEE798645F28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14">
              <a:extLst>
                <a:ext uri="{FF2B5EF4-FFF2-40B4-BE49-F238E27FC236}">
                  <a16:creationId xmlns:a16="http://schemas.microsoft.com/office/drawing/2014/main" id="{3E9255C4-742F-40FC-B5E6-06B58E63D84C}"/>
                </a:ext>
              </a:extLst>
            </p:cNvPr>
            <p:cNvGrpSpPr/>
            <p:nvPr/>
          </p:nvGrpSpPr>
          <p:grpSpPr>
            <a:xfrm>
              <a:off x="928315" y="6789942"/>
              <a:ext cx="116968" cy="116968"/>
              <a:chOff x="0" y="0"/>
              <a:chExt cx="1913890" cy="1913890"/>
            </a:xfrm>
            <a:grpFill/>
          </p:grpSpPr>
          <p:sp>
            <p:nvSpPr>
              <p:cNvPr id="30" name="Freeform 15">
                <a:extLst>
                  <a:ext uri="{FF2B5EF4-FFF2-40B4-BE49-F238E27FC236}">
                    <a16:creationId xmlns:a16="http://schemas.microsoft.com/office/drawing/2014/main" id="{451C665A-6FA0-4658-816C-F281FA28E7AE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31C895F-5926-4D97-8EEA-0E0166AC8B83}"/>
              </a:ext>
            </a:extLst>
          </p:cNvPr>
          <p:cNvGrpSpPr/>
          <p:nvPr/>
        </p:nvGrpSpPr>
        <p:grpSpPr>
          <a:xfrm>
            <a:off x="610786" y="2047909"/>
            <a:ext cx="6993126" cy="784830"/>
            <a:chOff x="582650" y="1977569"/>
            <a:chExt cx="6993126" cy="7848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6C972D-D6A3-4C36-8351-3906B5A45ACB}"/>
                </a:ext>
              </a:extLst>
            </p:cNvPr>
            <p:cNvSpPr txBox="1"/>
            <p:nvPr/>
          </p:nvSpPr>
          <p:spPr>
            <a:xfrm>
              <a:off x="965056" y="1977569"/>
              <a:ext cx="6610720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500">
                  <a:latin typeface="#9Slide03 SVNJustice League" panose="02000500000000000000" pitchFamily="2" charset="0"/>
                </a:rPr>
                <a:t>1. Đọc và mô tả biểu đồ hình quạt tròn</a:t>
              </a: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29BEA550-0510-4950-AE00-D04540F9FF2A}"/>
                </a:ext>
              </a:extLst>
            </p:cNvPr>
            <p:cNvSpPr/>
            <p:nvPr/>
          </p:nvSpPr>
          <p:spPr>
            <a:xfrm rot="5400000">
              <a:off x="564583" y="2257066"/>
              <a:ext cx="261970" cy="22583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7B735B4-5E2C-4337-9095-6C004E016521}"/>
              </a:ext>
            </a:extLst>
          </p:cNvPr>
          <p:cNvGrpSpPr/>
          <p:nvPr/>
        </p:nvGrpSpPr>
        <p:grpSpPr>
          <a:xfrm>
            <a:off x="610786" y="3332953"/>
            <a:ext cx="8259627" cy="784830"/>
            <a:chOff x="582650" y="3354054"/>
            <a:chExt cx="8259627" cy="7848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DFBC4EE-1273-43A4-BDA6-751280A999D9}"/>
                </a:ext>
              </a:extLst>
            </p:cNvPr>
            <p:cNvSpPr txBox="1"/>
            <p:nvPr/>
          </p:nvSpPr>
          <p:spPr>
            <a:xfrm>
              <a:off x="965056" y="3354054"/>
              <a:ext cx="7877221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500">
                  <a:latin typeface="#9Slide03 SVNJustice League" panose="02000500000000000000" pitchFamily="2" charset="0"/>
                </a:rPr>
                <a:t>2. Biểu diễn dữ liệu vào biểu đồ hình quạt tròn</a:t>
              </a: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E42CE831-A815-4F9F-A969-0AB79158AAD7}"/>
                </a:ext>
              </a:extLst>
            </p:cNvPr>
            <p:cNvSpPr/>
            <p:nvPr/>
          </p:nvSpPr>
          <p:spPr>
            <a:xfrm rot="5400000">
              <a:off x="564583" y="3633551"/>
              <a:ext cx="261970" cy="22583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C36455A-4DB7-45CB-ADD6-029741F8899D}"/>
              </a:ext>
            </a:extLst>
          </p:cNvPr>
          <p:cNvGrpSpPr/>
          <p:nvPr/>
        </p:nvGrpSpPr>
        <p:grpSpPr>
          <a:xfrm>
            <a:off x="610786" y="4617997"/>
            <a:ext cx="8815997" cy="784830"/>
            <a:chOff x="582650" y="4730538"/>
            <a:chExt cx="8815997" cy="7848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B2706AE-3A5A-46DB-AE74-C444E9C16963}"/>
                </a:ext>
              </a:extLst>
            </p:cNvPr>
            <p:cNvSpPr txBox="1"/>
            <p:nvPr/>
          </p:nvSpPr>
          <p:spPr>
            <a:xfrm>
              <a:off x="965056" y="4730538"/>
              <a:ext cx="8433591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500">
                  <a:latin typeface="#9Slide03 SVNJustice League" panose="02000500000000000000" pitchFamily="2" charset="0"/>
                </a:rPr>
                <a:t>3. Phân tích dữ liệu trong biểu đồ hình quạt tròn</a:t>
              </a:r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7F6F450C-BB13-40BC-86C8-F2C44DF40F7F}"/>
                </a:ext>
              </a:extLst>
            </p:cNvPr>
            <p:cNvSpPr/>
            <p:nvPr/>
          </p:nvSpPr>
          <p:spPr>
            <a:xfrm rot="5400000">
              <a:off x="564583" y="5010035"/>
              <a:ext cx="261970" cy="22583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20321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C52132-F24A-47BD-8973-08C5CAFBA35B}"/>
              </a:ext>
            </a:extLst>
          </p:cNvPr>
          <p:cNvGrpSpPr/>
          <p:nvPr/>
        </p:nvGrpSpPr>
        <p:grpSpPr>
          <a:xfrm>
            <a:off x="-958948" y="0"/>
            <a:ext cx="14109896" cy="707011"/>
            <a:chOff x="-958948" y="0"/>
            <a:chExt cx="14109896" cy="707011"/>
          </a:xfrm>
          <a:solidFill>
            <a:srgbClr val="A0542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EDC990-6442-4DBB-9A41-D118748C1C63}"/>
                </a:ext>
              </a:extLst>
            </p:cNvPr>
            <p:cNvSpPr/>
            <p:nvPr/>
          </p:nvSpPr>
          <p:spPr>
            <a:xfrm>
              <a:off x="-958948" y="0"/>
              <a:ext cx="14109896" cy="707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7AC7BC-275F-47D3-9823-1CFBEC3C824A}"/>
                </a:ext>
              </a:extLst>
            </p:cNvPr>
            <p:cNvSpPr txBox="1"/>
            <p:nvPr/>
          </p:nvSpPr>
          <p:spPr>
            <a:xfrm>
              <a:off x="1261343" y="102534"/>
              <a:ext cx="9669315" cy="492443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2.</a:t>
              </a:r>
              <a:r>
                <a:rPr lang="en-US" sz="30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Biểu diễn dữ liệu vào biểu đồ hình quạt tròn</a:t>
              </a: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2DE75F6-755A-4FDD-838A-C741E62D3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372357"/>
              </p:ext>
            </p:extLst>
          </p:nvPr>
        </p:nvGraphicFramePr>
        <p:xfrm>
          <a:off x="1172585" y="1594869"/>
          <a:ext cx="9846831" cy="1396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354">
                  <a:extLst>
                    <a:ext uri="{9D8B030D-6E8A-4147-A177-3AD203B41FA5}">
                      <a16:colId xmlns:a16="http://schemas.microsoft.com/office/drawing/2014/main" val="177149800"/>
                    </a:ext>
                  </a:extLst>
                </a:gridCol>
                <a:gridCol w="2131993">
                  <a:extLst>
                    <a:ext uri="{9D8B030D-6E8A-4147-A177-3AD203B41FA5}">
                      <a16:colId xmlns:a16="http://schemas.microsoft.com/office/drawing/2014/main" val="2915977678"/>
                    </a:ext>
                  </a:extLst>
                </a:gridCol>
                <a:gridCol w="2360067">
                  <a:extLst>
                    <a:ext uri="{9D8B030D-6E8A-4147-A177-3AD203B41FA5}">
                      <a16:colId xmlns:a16="http://schemas.microsoft.com/office/drawing/2014/main" val="1138689713"/>
                    </a:ext>
                  </a:extLst>
                </a:gridCol>
                <a:gridCol w="2009778">
                  <a:extLst>
                    <a:ext uri="{9D8B030D-6E8A-4147-A177-3AD203B41FA5}">
                      <a16:colId xmlns:a16="http://schemas.microsoft.com/office/drawing/2014/main" val="597334043"/>
                    </a:ext>
                  </a:extLst>
                </a:gridCol>
                <a:gridCol w="1847639">
                  <a:extLst>
                    <a:ext uri="{9D8B030D-6E8A-4147-A177-3AD203B41FA5}">
                      <a16:colId xmlns:a16="http://schemas.microsoft.com/office/drawing/2014/main" val="3789444965"/>
                    </a:ext>
                  </a:extLst>
                </a:gridCol>
              </a:tblGrid>
              <a:tr h="895292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latin typeface="#9Slide03 SVNAvo" panose="02040603050506020204" pitchFamily="18" charset="0"/>
                        </a:rPr>
                        <a:t>Loại sách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latin typeface="#9Slide03 SVNAvo" panose="02040603050506020204" pitchFamily="18" charset="0"/>
                        </a:rPr>
                        <a:t>Sách giáo khoa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latin typeface="#9Slide03 SVNAvo" panose="02040603050506020204" pitchFamily="18" charset="0"/>
                        </a:rPr>
                        <a:t>Sách tham khảo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latin typeface="#9Slide03 SVNAvo" panose="02040603050506020204" pitchFamily="18" charset="0"/>
                        </a:rPr>
                        <a:t>Sách truyện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latin typeface="#9Slide03 SVNAvo" panose="02040603050506020204" pitchFamily="18" charset="0"/>
                        </a:rPr>
                        <a:t>Sách khác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74802"/>
                  </a:ext>
                </a:extLst>
              </a:tr>
              <a:tr h="5008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>
                          <a:latin typeface="#9Slide03 SVNAvo" panose="02040603050506020204" pitchFamily="18" charset="0"/>
                        </a:rPr>
                        <a:t>Tỉ lệ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latin typeface="#9Slide03 SVNAvo" panose="02040603050506020204" pitchFamily="18" charset="0"/>
                        </a:rPr>
                        <a:t>40%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latin typeface="#9Slide03 SVNAvo" panose="02040603050506020204" pitchFamily="18" charset="0"/>
                        </a:rPr>
                        <a:t>20%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latin typeface="#9Slide03 SVNAvo" panose="02040603050506020204" pitchFamily="18" charset="0"/>
                        </a:rPr>
                        <a:t>30%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latin typeface="#9Slide03 SVNAvo" panose="02040603050506020204" pitchFamily="18" charset="0"/>
                        </a:rPr>
                        <a:t>10%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8493238"/>
                  </a:ext>
                </a:extLst>
              </a:tr>
            </a:tbl>
          </a:graphicData>
        </a:graphic>
      </p:graphicFrame>
      <p:sp>
        <p:nvSpPr>
          <p:cNvPr id="65" name="TextBox 64">
            <a:extLst>
              <a:ext uri="{FF2B5EF4-FFF2-40B4-BE49-F238E27FC236}">
                <a16:creationId xmlns:a16="http://schemas.microsoft.com/office/drawing/2014/main" id="{F79799CB-87A1-4F15-953C-87944BE1E35D}"/>
              </a:ext>
            </a:extLst>
          </p:cNvPr>
          <p:cNvSpPr txBox="1"/>
          <p:nvPr/>
        </p:nvSpPr>
        <p:spPr>
          <a:xfrm>
            <a:off x="1084869" y="887916"/>
            <a:ext cx="91999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>
                <a:latin typeface="#9Slide03 SVNAvo" panose="02040603050506020204" pitchFamily="18" charset="0"/>
              </a:rPr>
              <a:t>Cho bảng tỉ lệ các loại sách ở một thư viên trường học: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3ABE033-3875-4DFB-B479-1E301E038521}"/>
              </a:ext>
            </a:extLst>
          </p:cNvPr>
          <p:cNvSpPr txBox="1"/>
          <p:nvPr/>
        </p:nvSpPr>
        <p:spPr>
          <a:xfrm>
            <a:off x="356718" y="3589552"/>
            <a:ext cx="41953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>
                <a:latin typeface="#9Slide03 SVNAvo" panose="02040603050506020204" pitchFamily="18" charset="0"/>
              </a:rPr>
              <a:t>Hoàn thành biểu đồ sau:</a:t>
            </a:r>
          </a:p>
        </p:txBody>
      </p:sp>
      <p:graphicFrame>
        <p:nvGraphicFramePr>
          <p:cNvPr id="114" name="Chart 113">
            <a:extLst>
              <a:ext uri="{FF2B5EF4-FFF2-40B4-BE49-F238E27FC236}">
                <a16:creationId xmlns:a16="http://schemas.microsoft.com/office/drawing/2014/main" id="{87A8EB03-137F-46DD-B714-F4190BA1D0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549087"/>
              </p:ext>
            </p:extLst>
          </p:nvPr>
        </p:nvGraphicFramePr>
        <p:xfrm>
          <a:off x="5502699" y="4093034"/>
          <a:ext cx="2971799" cy="2470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5" name="Chart 114">
            <a:extLst>
              <a:ext uri="{FF2B5EF4-FFF2-40B4-BE49-F238E27FC236}">
                <a16:creationId xmlns:a16="http://schemas.microsoft.com/office/drawing/2014/main" id="{D1E2972A-7F77-457A-B6E7-B6DA72B6A0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5975341"/>
              </p:ext>
            </p:extLst>
          </p:nvPr>
        </p:nvGraphicFramePr>
        <p:xfrm>
          <a:off x="5502699" y="4093033"/>
          <a:ext cx="2971799" cy="2470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6" name="TextBox 115">
            <a:extLst>
              <a:ext uri="{FF2B5EF4-FFF2-40B4-BE49-F238E27FC236}">
                <a16:creationId xmlns:a16="http://schemas.microsoft.com/office/drawing/2014/main" id="{3E6ED432-A8A5-4BC6-B12D-83A26B33E3AC}"/>
              </a:ext>
            </a:extLst>
          </p:cNvPr>
          <p:cNvSpPr txBox="1"/>
          <p:nvPr/>
        </p:nvSpPr>
        <p:spPr>
          <a:xfrm>
            <a:off x="7797430" y="4058534"/>
            <a:ext cx="4103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>
                <a:solidFill>
                  <a:srgbClr val="002060"/>
                </a:solidFill>
                <a:latin typeface="#9Slide03 Ample" panose="02000000000000000000" pitchFamily="2" charset="-93"/>
              </a:rPr>
              <a:t>10%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2856621A-B638-4AC5-A5C6-375F22F8F7E8}"/>
              </a:ext>
            </a:extLst>
          </p:cNvPr>
          <p:cNvCxnSpPr>
            <a:cxnSpLocks/>
          </p:cNvCxnSpPr>
          <p:nvPr/>
        </p:nvCxnSpPr>
        <p:spPr>
          <a:xfrm flipH="1">
            <a:off x="7407699" y="4235872"/>
            <a:ext cx="356716" cy="9561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4B1A681B-C51A-4B42-A303-3360B1A842E5}"/>
              </a:ext>
            </a:extLst>
          </p:cNvPr>
          <p:cNvSpPr txBox="1"/>
          <p:nvPr/>
        </p:nvSpPr>
        <p:spPr>
          <a:xfrm>
            <a:off x="9100602" y="4335533"/>
            <a:ext cx="14779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>
                <a:solidFill>
                  <a:srgbClr val="002060"/>
                </a:solidFill>
                <a:latin typeface="#9Slide03 Ample" panose="02000000000000000000" pitchFamily="2" charset="-93"/>
              </a:rPr>
              <a:t>Sách giáo khoa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9C07F58-36E6-42BE-98B4-8040086AF73B}"/>
              </a:ext>
            </a:extLst>
          </p:cNvPr>
          <p:cNvSpPr txBox="1"/>
          <p:nvPr/>
        </p:nvSpPr>
        <p:spPr>
          <a:xfrm>
            <a:off x="9100602" y="4900218"/>
            <a:ext cx="159338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>
                <a:solidFill>
                  <a:srgbClr val="002060"/>
                </a:solidFill>
                <a:latin typeface="#9Slide03 Ample" panose="02000000000000000000" pitchFamily="2" charset="-93"/>
              </a:rPr>
              <a:t>Sách tham khảo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D325071-5532-4EC2-8616-50643C0D5DF7}"/>
              </a:ext>
            </a:extLst>
          </p:cNvPr>
          <p:cNvSpPr txBox="1"/>
          <p:nvPr/>
        </p:nvSpPr>
        <p:spPr>
          <a:xfrm>
            <a:off x="9100602" y="5464903"/>
            <a:ext cx="117910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>
                <a:solidFill>
                  <a:srgbClr val="002060"/>
                </a:solidFill>
                <a:latin typeface="#9Slide03 Ample" panose="02000000000000000000" pitchFamily="2" charset="-93"/>
              </a:rPr>
              <a:t>Sách truyện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4137AB2-3974-41DC-ABCA-3D9DA4C149ED}"/>
              </a:ext>
            </a:extLst>
          </p:cNvPr>
          <p:cNvSpPr txBox="1"/>
          <p:nvPr/>
        </p:nvSpPr>
        <p:spPr>
          <a:xfrm>
            <a:off x="9100602" y="6029588"/>
            <a:ext cx="9810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>
                <a:solidFill>
                  <a:srgbClr val="002060"/>
                </a:solidFill>
                <a:latin typeface="#9Slide03 Ample" panose="02000000000000000000" pitchFamily="2" charset="-93"/>
              </a:rPr>
              <a:t>Sách khác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FB9340C-7935-4CF7-B108-5D89AADD4CB4}"/>
              </a:ext>
            </a:extLst>
          </p:cNvPr>
          <p:cNvSpPr/>
          <p:nvPr/>
        </p:nvSpPr>
        <p:spPr>
          <a:xfrm>
            <a:off x="8703099" y="4368007"/>
            <a:ext cx="203148" cy="181272"/>
          </a:xfrm>
          <a:prstGeom prst="rect">
            <a:avLst/>
          </a:prstGeom>
          <a:solidFill>
            <a:srgbClr val="48CFAD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C809E58-AF7B-429A-816C-3E9A01352215}"/>
              </a:ext>
            </a:extLst>
          </p:cNvPr>
          <p:cNvSpPr/>
          <p:nvPr/>
        </p:nvSpPr>
        <p:spPr>
          <a:xfrm>
            <a:off x="8703099" y="4932692"/>
            <a:ext cx="203148" cy="181272"/>
          </a:xfrm>
          <a:prstGeom prst="rect">
            <a:avLst/>
          </a:prstGeom>
          <a:solidFill>
            <a:srgbClr val="F499A3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C9FA3D46-004D-4DB3-99C7-F2A613AD0E03}"/>
              </a:ext>
            </a:extLst>
          </p:cNvPr>
          <p:cNvSpPr/>
          <p:nvPr/>
        </p:nvSpPr>
        <p:spPr>
          <a:xfrm>
            <a:off x="8703099" y="5497377"/>
            <a:ext cx="203148" cy="181272"/>
          </a:xfrm>
          <a:prstGeom prst="rect">
            <a:avLst/>
          </a:prstGeom>
          <a:solidFill>
            <a:srgbClr val="6E9EF3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5FD58E82-1ED3-49B3-86DF-93904EFBD950}"/>
              </a:ext>
            </a:extLst>
          </p:cNvPr>
          <p:cNvSpPr/>
          <p:nvPr/>
        </p:nvSpPr>
        <p:spPr>
          <a:xfrm>
            <a:off x="8703099" y="6062062"/>
            <a:ext cx="203148" cy="181272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73601E31-B6C0-4F53-BC3E-0AF62C860B24}"/>
              </a:ext>
            </a:extLst>
          </p:cNvPr>
          <p:cNvCxnSpPr>
            <a:cxnSpLocks/>
          </p:cNvCxnSpPr>
          <p:nvPr/>
        </p:nvCxnSpPr>
        <p:spPr>
          <a:xfrm>
            <a:off x="5731299" y="3878333"/>
            <a:ext cx="5257800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6CF41096-B414-4C23-9B78-D3BAAF719AC9}"/>
              </a:ext>
            </a:extLst>
          </p:cNvPr>
          <p:cNvCxnSpPr>
            <a:cxnSpLocks/>
          </p:cNvCxnSpPr>
          <p:nvPr/>
        </p:nvCxnSpPr>
        <p:spPr>
          <a:xfrm flipV="1">
            <a:off x="5731299" y="3878333"/>
            <a:ext cx="0" cy="2700658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4F0E21F6-1850-43E2-89ED-69D0F2AB56CB}"/>
              </a:ext>
            </a:extLst>
          </p:cNvPr>
          <p:cNvCxnSpPr>
            <a:cxnSpLocks/>
          </p:cNvCxnSpPr>
          <p:nvPr/>
        </p:nvCxnSpPr>
        <p:spPr>
          <a:xfrm>
            <a:off x="5731299" y="6578991"/>
            <a:ext cx="5257800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F049A440-69C8-492D-80E8-06AFADED1712}"/>
              </a:ext>
            </a:extLst>
          </p:cNvPr>
          <p:cNvCxnSpPr>
            <a:cxnSpLocks/>
          </p:cNvCxnSpPr>
          <p:nvPr/>
        </p:nvCxnSpPr>
        <p:spPr>
          <a:xfrm flipV="1">
            <a:off x="10989099" y="3878333"/>
            <a:ext cx="0" cy="2700658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22E17024-F7CC-4E65-9FB2-6AE8E6E976CE}"/>
              </a:ext>
            </a:extLst>
          </p:cNvPr>
          <p:cNvCxnSpPr>
            <a:cxnSpLocks/>
          </p:cNvCxnSpPr>
          <p:nvPr/>
        </p:nvCxnSpPr>
        <p:spPr>
          <a:xfrm flipV="1">
            <a:off x="8398299" y="3878333"/>
            <a:ext cx="0" cy="2700658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CD87E78A-5515-440D-9679-40419568C850}"/>
              </a:ext>
            </a:extLst>
          </p:cNvPr>
          <p:cNvSpPr txBox="1"/>
          <p:nvPr/>
        </p:nvSpPr>
        <p:spPr>
          <a:xfrm>
            <a:off x="6132055" y="3450828"/>
            <a:ext cx="4605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2060"/>
                </a:solidFill>
                <a:latin typeface="#9Slide03 Ample" panose="02000000000000000000" pitchFamily="2" charset="0"/>
              </a:rPr>
              <a:t>Tỉ lệ các loại sách ở một thư viên trường học</a:t>
            </a:r>
            <a:endParaRPr lang="en-US">
              <a:solidFill>
                <a:srgbClr val="002060"/>
              </a:solidFill>
              <a:latin typeface="#9Slide02 Noi dung dai"/>
            </a:endParaRP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DC09433A-1B05-4250-BF45-9ED96EF21C12}"/>
              </a:ext>
            </a:extLst>
          </p:cNvPr>
          <p:cNvCxnSpPr>
            <a:cxnSpLocks/>
          </p:cNvCxnSpPr>
          <p:nvPr/>
        </p:nvCxnSpPr>
        <p:spPr>
          <a:xfrm>
            <a:off x="6132055" y="3385625"/>
            <a:ext cx="4552244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94E2FC3E-9B74-4E00-B336-BD03D4D45218}"/>
              </a:ext>
            </a:extLst>
          </p:cNvPr>
          <p:cNvCxnSpPr>
            <a:cxnSpLocks/>
          </p:cNvCxnSpPr>
          <p:nvPr/>
        </p:nvCxnSpPr>
        <p:spPr>
          <a:xfrm flipV="1">
            <a:off x="10684299" y="3378591"/>
            <a:ext cx="0" cy="502753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3A39F1D2-F5D0-4567-B78C-9B555B26F8E1}"/>
              </a:ext>
            </a:extLst>
          </p:cNvPr>
          <p:cNvCxnSpPr>
            <a:cxnSpLocks/>
          </p:cNvCxnSpPr>
          <p:nvPr/>
        </p:nvCxnSpPr>
        <p:spPr>
          <a:xfrm flipV="1">
            <a:off x="6132055" y="3378591"/>
            <a:ext cx="0" cy="502753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AD6EC53E-1A93-43F2-A784-C29142C0708F}"/>
              </a:ext>
            </a:extLst>
          </p:cNvPr>
          <p:cNvSpPr txBox="1"/>
          <p:nvPr/>
        </p:nvSpPr>
        <p:spPr>
          <a:xfrm>
            <a:off x="7439801" y="4822049"/>
            <a:ext cx="34624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>
                <a:solidFill>
                  <a:prstClr val="white"/>
                </a:solidFill>
                <a:latin typeface="#9Slide03 Ample" panose="02000000000000000000" pitchFamily="2" charset="0"/>
              </a:rPr>
              <a:t>40%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0D518D7-0322-4B44-83BB-230308AA0019}"/>
              </a:ext>
            </a:extLst>
          </p:cNvPr>
          <p:cNvSpPr txBox="1"/>
          <p:nvPr/>
        </p:nvSpPr>
        <p:spPr>
          <a:xfrm>
            <a:off x="6853575" y="5767849"/>
            <a:ext cx="34624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>
                <a:solidFill>
                  <a:prstClr val="white"/>
                </a:solidFill>
                <a:latin typeface="#9Slide03 Ample" panose="02000000000000000000" pitchFamily="2" charset="0"/>
              </a:rPr>
              <a:t>20%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5E348971-DD9E-432A-A5ED-C3AC59A2272F}"/>
              </a:ext>
            </a:extLst>
          </p:cNvPr>
          <p:cNvSpPr txBox="1"/>
          <p:nvPr/>
        </p:nvSpPr>
        <p:spPr>
          <a:xfrm>
            <a:off x="6171226" y="5220670"/>
            <a:ext cx="34464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>
                <a:solidFill>
                  <a:prstClr val="white"/>
                </a:solidFill>
                <a:latin typeface="#9Slide03 Ample" panose="02000000000000000000" pitchFamily="2" charset="0"/>
              </a:rPr>
              <a:t>30%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87CDC27-DD2A-48F7-9580-132F4294F0BE}"/>
              </a:ext>
            </a:extLst>
          </p:cNvPr>
          <p:cNvSpPr txBox="1"/>
          <p:nvPr/>
        </p:nvSpPr>
        <p:spPr>
          <a:xfrm>
            <a:off x="6631501" y="4534747"/>
            <a:ext cx="31899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>
                <a:solidFill>
                  <a:prstClr val="white"/>
                </a:solidFill>
                <a:latin typeface="#9Slide03 Ample" panose="02000000000000000000" pitchFamily="2" charset="0"/>
              </a:rPr>
              <a:t>10%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0ECC46-C519-4680-9D0A-D72491EAFEA5}"/>
              </a:ext>
            </a:extLst>
          </p:cNvPr>
          <p:cNvGrpSpPr/>
          <p:nvPr/>
        </p:nvGrpSpPr>
        <p:grpSpPr>
          <a:xfrm>
            <a:off x="938516" y="4461818"/>
            <a:ext cx="2722293" cy="737836"/>
            <a:chOff x="822765" y="4902725"/>
            <a:chExt cx="3483123" cy="94404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503221E-C732-40CA-8E00-CBCF0E5A7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765" y="5032798"/>
              <a:ext cx="683902" cy="68390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0BEDF98-BA90-4F66-9367-4EE0B7A92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21684" y="4962180"/>
              <a:ext cx="825139" cy="8251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F3661E2-9226-4406-934F-702D05B10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840" y="4902725"/>
              <a:ext cx="944048" cy="944048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0F8613A-11E0-42BC-9A46-ABDE0B2D9C5F}"/>
              </a:ext>
            </a:extLst>
          </p:cNvPr>
          <p:cNvGrpSpPr/>
          <p:nvPr/>
        </p:nvGrpSpPr>
        <p:grpSpPr>
          <a:xfrm>
            <a:off x="115607" y="875823"/>
            <a:ext cx="980301" cy="1396098"/>
            <a:chOff x="456042" y="1049371"/>
            <a:chExt cx="577253" cy="141201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28195CB-3D93-4DDC-A953-E62CB40CFF64}"/>
                </a:ext>
              </a:extLst>
            </p:cNvPr>
            <p:cNvSpPr/>
            <p:nvPr/>
          </p:nvSpPr>
          <p:spPr>
            <a:xfrm>
              <a:off x="456042" y="1049371"/>
              <a:ext cx="577253" cy="57725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43CC761-9950-4CF5-A9C2-46F083975683}"/>
                </a:ext>
              </a:extLst>
            </p:cNvPr>
            <p:cNvSpPr txBox="1"/>
            <p:nvPr/>
          </p:nvSpPr>
          <p:spPr>
            <a:xfrm>
              <a:off x="493215" y="1076387"/>
              <a:ext cx="5029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#9Slide03 Neutra" panose="02040603050506020204" pitchFamily="18" charset="0"/>
                </a:rPr>
                <a:t>VD1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8988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8" grpId="0"/>
      <p:bldGraphic spid="114" grpId="0">
        <p:bldAsOne/>
      </p:bldGraphic>
      <p:bldGraphic spid="115" grpId="0" uiExpand="1">
        <p:bldSub>
          <a:bldChart bld="category"/>
        </p:bldSub>
      </p:bldGraphic>
      <p:bldP spid="116" grpId="0"/>
      <p:bldP spid="118" grpId="0"/>
      <p:bldP spid="119" grpId="0"/>
      <p:bldP spid="120" grpId="0"/>
      <p:bldP spid="121" grpId="0"/>
      <p:bldP spid="122" grpId="0" animBg="1"/>
      <p:bldP spid="123" grpId="0" animBg="1"/>
      <p:bldP spid="124" grpId="0" animBg="1"/>
      <p:bldP spid="125" grpId="0" animBg="1"/>
      <p:bldP spid="1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C52132-F24A-47BD-8973-08C5CAFBA35B}"/>
              </a:ext>
            </a:extLst>
          </p:cNvPr>
          <p:cNvGrpSpPr/>
          <p:nvPr/>
        </p:nvGrpSpPr>
        <p:grpSpPr>
          <a:xfrm>
            <a:off x="-958948" y="0"/>
            <a:ext cx="14109896" cy="707011"/>
            <a:chOff x="-958948" y="0"/>
            <a:chExt cx="14109896" cy="707011"/>
          </a:xfrm>
          <a:solidFill>
            <a:srgbClr val="A0542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EDC990-6442-4DBB-9A41-D118748C1C63}"/>
                </a:ext>
              </a:extLst>
            </p:cNvPr>
            <p:cNvSpPr/>
            <p:nvPr/>
          </p:nvSpPr>
          <p:spPr>
            <a:xfrm>
              <a:off x="-958948" y="0"/>
              <a:ext cx="14109896" cy="707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7AC7BC-275F-47D3-9823-1CFBEC3C824A}"/>
                </a:ext>
              </a:extLst>
            </p:cNvPr>
            <p:cNvSpPr txBox="1"/>
            <p:nvPr/>
          </p:nvSpPr>
          <p:spPr>
            <a:xfrm>
              <a:off x="1261343" y="102534"/>
              <a:ext cx="9669315" cy="492443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2.</a:t>
              </a:r>
              <a:r>
                <a:rPr lang="en-US" sz="30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Biểu diễn dữ liệu vào biểu đồ hình quạt tròn</a:t>
              </a: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2DE75F6-755A-4FDD-838A-C741E62D3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58447"/>
              </p:ext>
            </p:extLst>
          </p:nvPr>
        </p:nvGraphicFramePr>
        <p:xfrm>
          <a:off x="909849" y="1904360"/>
          <a:ext cx="10372303" cy="1382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2183">
                  <a:extLst>
                    <a:ext uri="{9D8B030D-6E8A-4147-A177-3AD203B41FA5}">
                      <a16:colId xmlns:a16="http://schemas.microsoft.com/office/drawing/2014/main" val="1771498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915977678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138689713"/>
                    </a:ext>
                  </a:extLst>
                </a:gridCol>
                <a:gridCol w="2039816">
                  <a:extLst>
                    <a:ext uri="{9D8B030D-6E8A-4147-A177-3AD203B41FA5}">
                      <a16:colId xmlns:a16="http://schemas.microsoft.com/office/drawing/2014/main" val="597334043"/>
                    </a:ext>
                  </a:extLst>
                </a:gridCol>
                <a:gridCol w="1959824">
                  <a:extLst>
                    <a:ext uri="{9D8B030D-6E8A-4147-A177-3AD203B41FA5}">
                      <a16:colId xmlns:a16="http://schemas.microsoft.com/office/drawing/2014/main" val="3789444965"/>
                    </a:ext>
                  </a:extLst>
                </a:gridCol>
              </a:tblGrid>
              <a:tr h="87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latin typeface="#9Slide03 SVNAvo" panose="02040603050506020204" pitchFamily="18" charset="0"/>
                        </a:rPr>
                        <a:t>Đội tuyển lớp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latin typeface="#9Slide03 SVNAvo" panose="02040603050506020204" pitchFamily="18" charset="0"/>
                        </a:rPr>
                        <a:t>Lớp 7A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latin typeface="#9Slide03 SVNAvo" panose="02040603050506020204" pitchFamily="18" charset="0"/>
                        </a:rPr>
                        <a:t>Lớp 7B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latin typeface="#9Slide03 SVNAvo" panose="02040603050506020204" pitchFamily="18" charset="0"/>
                        </a:rPr>
                        <a:t>Lớp 7C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latin typeface="#9Slide03 SVNAvo" panose="02040603050506020204" pitchFamily="18" charset="0"/>
                        </a:rPr>
                        <a:t>Lớp 7D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74802"/>
                  </a:ext>
                </a:extLst>
              </a:tr>
              <a:tr h="504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>
                          <a:latin typeface="#9Slide03 SVNAvo" panose="02040603050506020204" pitchFamily="18" charset="0"/>
                        </a:rPr>
                        <a:t>Tỉ lệ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latin typeface="#9Slide03 SVNAvo" panose="02040603050506020204" pitchFamily="18" charset="0"/>
                        </a:rPr>
                        <a:t>15%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latin typeface="#9Slide03 SVNAvo" panose="02040603050506020204" pitchFamily="18" charset="0"/>
                        </a:rPr>
                        <a:t>30%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latin typeface="#9Slide03 SVNAvo" panose="02040603050506020204" pitchFamily="18" charset="0"/>
                        </a:rPr>
                        <a:t>20%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latin typeface="#9Slide03 SVNAvo" panose="02040603050506020204" pitchFamily="18" charset="0"/>
                        </a:rPr>
                        <a:t>35%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8493238"/>
                  </a:ext>
                </a:extLst>
              </a:tr>
            </a:tbl>
          </a:graphicData>
        </a:graphic>
      </p:graphicFrame>
      <p:sp>
        <p:nvSpPr>
          <p:cNvPr id="65" name="TextBox 64">
            <a:extLst>
              <a:ext uri="{FF2B5EF4-FFF2-40B4-BE49-F238E27FC236}">
                <a16:creationId xmlns:a16="http://schemas.microsoft.com/office/drawing/2014/main" id="{F79799CB-87A1-4F15-953C-87944BE1E35D}"/>
              </a:ext>
            </a:extLst>
          </p:cNvPr>
          <p:cNvSpPr txBox="1"/>
          <p:nvPr/>
        </p:nvSpPr>
        <p:spPr>
          <a:xfrm>
            <a:off x="3068559" y="918701"/>
            <a:ext cx="82276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600" dirty="0" err="1">
                <a:latin typeface="#9Slide03 SVNAvo" panose="02040603050506020204" pitchFamily="18" charset="0"/>
              </a:rPr>
              <a:t>Bảng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tỉ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lệ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các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bạn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trong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trường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dự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đoán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đội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vô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địch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giải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bóng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đá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học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sinh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khối</a:t>
            </a:r>
            <a:r>
              <a:rPr lang="en-US" sz="2600" dirty="0">
                <a:latin typeface="#9Slide03 SVNAvo" panose="02040603050506020204" pitchFamily="18" charset="0"/>
              </a:rPr>
              <a:t> 7.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3ABE033-3875-4DFB-B479-1E301E038521}"/>
              </a:ext>
            </a:extLst>
          </p:cNvPr>
          <p:cNvSpPr txBox="1"/>
          <p:nvPr/>
        </p:nvSpPr>
        <p:spPr>
          <a:xfrm>
            <a:off x="455191" y="3758363"/>
            <a:ext cx="41953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dirty="0" err="1">
                <a:latin typeface="#9Slide03 SVNAvo" panose="02040603050506020204" pitchFamily="18" charset="0"/>
              </a:rPr>
              <a:t>Hoàn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thành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biểu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đồ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sau</a:t>
            </a:r>
            <a:r>
              <a:rPr lang="en-US" sz="2600" dirty="0">
                <a:latin typeface="#9Slide03 SVNAvo" panose="02040603050506020204" pitchFamily="18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0ECC46-C519-4680-9D0A-D72491EAFEA5}"/>
              </a:ext>
            </a:extLst>
          </p:cNvPr>
          <p:cNvGrpSpPr/>
          <p:nvPr/>
        </p:nvGrpSpPr>
        <p:grpSpPr>
          <a:xfrm>
            <a:off x="1036989" y="4602494"/>
            <a:ext cx="2722293" cy="737836"/>
            <a:chOff x="822765" y="4902725"/>
            <a:chExt cx="3483123" cy="94404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503221E-C732-40CA-8E00-CBCF0E5A7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765" y="5032798"/>
              <a:ext cx="683902" cy="68390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0BEDF98-BA90-4F66-9367-4EE0B7A92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21684" y="4962180"/>
              <a:ext cx="825139" cy="8251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F3661E2-9226-4406-934F-702D05B10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840" y="4902725"/>
              <a:ext cx="944048" cy="944048"/>
            </a:xfrm>
            <a:prstGeom prst="rect">
              <a:avLst/>
            </a:prstGeom>
          </p:spPr>
        </p:pic>
      </p:grpSp>
      <p:graphicFrame>
        <p:nvGraphicFramePr>
          <p:cNvPr id="99" name="Chart 98">
            <a:extLst>
              <a:ext uri="{FF2B5EF4-FFF2-40B4-BE49-F238E27FC236}">
                <a16:creationId xmlns:a16="http://schemas.microsoft.com/office/drawing/2014/main" id="{2539E07F-6868-41F5-AE17-9C62AA89FE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5019033"/>
              </p:ext>
            </p:extLst>
          </p:nvPr>
        </p:nvGraphicFramePr>
        <p:xfrm>
          <a:off x="6114621" y="4204702"/>
          <a:ext cx="2971799" cy="2470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0" name="Chart 99">
            <a:extLst>
              <a:ext uri="{FF2B5EF4-FFF2-40B4-BE49-F238E27FC236}">
                <a16:creationId xmlns:a16="http://schemas.microsoft.com/office/drawing/2014/main" id="{5CB9BDF0-A14D-493E-B76D-EECF692662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849220"/>
              </p:ext>
            </p:extLst>
          </p:nvPr>
        </p:nvGraphicFramePr>
        <p:xfrm>
          <a:off x="6114621" y="4204702"/>
          <a:ext cx="2971799" cy="2470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1" name="TextBox 100">
            <a:extLst>
              <a:ext uri="{FF2B5EF4-FFF2-40B4-BE49-F238E27FC236}">
                <a16:creationId xmlns:a16="http://schemas.microsoft.com/office/drawing/2014/main" id="{98C96271-0F74-45D6-B23A-8D2CE559C939}"/>
              </a:ext>
            </a:extLst>
          </p:cNvPr>
          <p:cNvSpPr txBox="1"/>
          <p:nvPr/>
        </p:nvSpPr>
        <p:spPr>
          <a:xfrm>
            <a:off x="8488649" y="4063767"/>
            <a:ext cx="31579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>
                <a:solidFill>
                  <a:srgbClr val="002060"/>
                </a:solidFill>
                <a:latin typeface="#9Slide03 Ample" panose="02000000000000000000" pitchFamily="2" charset="-93"/>
              </a:rPr>
              <a:t>5%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8846341-9321-4B60-BED8-FD7B9B0BFC0D}"/>
              </a:ext>
            </a:extLst>
          </p:cNvPr>
          <p:cNvCxnSpPr>
            <a:cxnSpLocks/>
          </p:cNvCxnSpPr>
          <p:nvPr/>
        </p:nvCxnSpPr>
        <p:spPr>
          <a:xfrm flipH="1">
            <a:off x="8152294" y="4241105"/>
            <a:ext cx="303340" cy="206096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73B7D222-9D67-4A00-AEE9-4DFE96D7C258}"/>
              </a:ext>
            </a:extLst>
          </p:cNvPr>
          <p:cNvSpPr txBox="1"/>
          <p:nvPr/>
        </p:nvSpPr>
        <p:spPr>
          <a:xfrm>
            <a:off x="10002112" y="4404659"/>
            <a:ext cx="6083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>
                <a:solidFill>
                  <a:srgbClr val="002060"/>
                </a:solidFill>
                <a:latin typeface="#9Slide03 Ample" panose="02000000000000000000" pitchFamily="2" charset="-93"/>
              </a:rPr>
              <a:t>Lớp 7A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0E77EC7-D548-44D6-8363-48A60DA56796}"/>
              </a:ext>
            </a:extLst>
          </p:cNvPr>
          <p:cNvSpPr txBox="1"/>
          <p:nvPr/>
        </p:nvSpPr>
        <p:spPr>
          <a:xfrm>
            <a:off x="10002112" y="4969344"/>
            <a:ext cx="60189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>
                <a:solidFill>
                  <a:srgbClr val="002060"/>
                </a:solidFill>
                <a:latin typeface="#9Slide03 Ample" panose="02000000000000000000" pitchFamily="2" charset="-93"/>
              </a:rPr>
              <a:t>Lớp 7B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520758B-C3B7-41B8-A076-A586E90B37A4}"/>
              </a:ext>
            </a:extLst>
          </p:cNvPr>
          <p:cNvSpPr txBox="1"/>
          <p:nvPr/>
        </p:nvSpPr>
        <p:spPr>
          <a:xfrm>
            <a:off x="10002112" y="5534029"/>
            <a:ext cx="58746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>
                <a:solidFill>
                  <a:srgbClr val="002060"/>
                </a:solidFill>
                <a:latin typeface="#9Slide03 Ample" panose="02000000000000000000" pitchFamily="2" charset="-93"/>
              </a:rPr>
              <a:t>Lớp 7C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9BC3A83-EAF5-4732-A844-341ABBAA9429}"/>
              </a:ext>
            </a:extLst>
          </p:cNvPr>
          <p:cNvSpPr txBox="1"/>
          <p:nvPr/>
        </p:nvSpPr>
        <p:spPr>
          <a:xfrm>
            <a:off x="10002112" y="6098714"/>
            <a:ext cx="60510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>
                <a:solidFill>
                  <a:srgbClr val="002060"/>
                </a:solidFill>
                <a:latin typeface="#9Slide03 Ample" panose="02000000000000000000" pitchFamily="2" charset="-93"/>
              </a:rPr>
              <a:t>Lớp 7D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9380A02-E92F-4B9E-A638-ADD2392702F7}"/>
              </a:ext>
            </a:extLst>
          </p:cNvPr>
          <p:cNvSpPr/>
          <p:nvPr/>
        </p:nvSpPr>
        <p:spPr>
          <a:xfrm>
            <a:off x="9604609" y="4437133"/>
            <a:ext cx="203148" cy="181272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3EBB7D0-E9E7-40A1-A2FD-C72920CE4FBB}"/>
              </a:ext>
            </a:extLst>
          </p:cNvPr>
          <p:cNvSpPr/>
          <p:nvPr/>
        </p:nvSpPr>
        <p:spPr>
          <a:xfrm>
            <a:off x="9604609" y="5001818"/>
            <a:ext cx="203148" cy="181272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57EFD14-E05E-4358-89CA-A784823F5865}"/>
              </a:ext>
            </a:extLst>
          </p:cNvPr>
          <p:cNvSpPr/>
          <p:nvPr/>
        </p:nvSpPr>
        <p:spPr>
          <a:xfrm>
            <a:off x="9604609" y="5566503"/>
            <a:ext cx="203148" cy="181272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435E1E3-0A33-4D6A-8215-32352B9E777B}"/>
              </a:ext>
            </a:extLst>
          </p:cNvPr>
          <p:cNvSpPr/>
          <p:nvPr/>
        </p:nvSpPr>
        <p:spPr>
          <a:xfrm>
            <a:off x="9604609" y="6131188"/>
            <a:ext cx="203148" cy="181272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7EDD230-6A2A-44AA-87BA-F3ABE4B22FF8}"/>
              </a:ext>
            </a:extLst>
          </p:cNvPr>
          <p:cNvCxnSpPr>
            <a:cxnSpLocks/>
          </p:cNvCxnSpPr>
          <p:nvPr/>
        </p:nvCxnSpPr>
        <p:spPr>
          <a:xfrm>
            <a:off x="6038420" y="3990001"/>
            <a:ext cx="5257800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082B2E5-7C96-4905-A0C2-23BAE46A9A5B}"/>
              </a:ext>
            </a:extLst>
          </p:cNvPr>
          <p:cNvCxnSpPr>
            <a:cxnSpLocks/>
          </p:cNvCxnSpPr>
          <p:nvPr/>
        </p:nvCxnSpPr>
        <p:spPr>
          <a:xfrm flipV="1">
            <a:off x="6038420" y="3990001"/>
            <a:ext cx="0" cy="2700658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C34A3928-5E76-4CFA-912E-E69D46AB8A43}"/>
              </a:ext>
            </a:extLst>
          </p:cNvPr>
          <p:cNvCxnSpPr>
            <a:cxnSpLocks/>
          </p:cNvCxnSpPr>
          <p:nvPr/>
        </p:nvCxnSpPr>
        <p:spPr>
          <a:xfrm>
            <a:off x="6038420" y="6690659"/>
            <a:ext cx="5257800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F76BF71-F865-4F43-921E-448098FC280B}"/>
              </a:ext>
            </a:extLst>
          </p:cNvPr>
          <p:cNvCxnSpPr>
            <a:cxnSpLocks/>
          </p:cNvCxnSpPr>
          <p:nvPr/>
        </p:nvCxnSpPr>
        <p:spPr>
          <a:xfrm flipV="1">
            <a:off x="11296220" y="3990001"/>
            <a:ext cx="0" cy="2700658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7DB3B9ED-F864-4C42-8D3F-B1BCC9B1ED65}"/>
              </a:ext>
            </a:extLst>
          </p:cNvPr>
          <p:cNvCxnSpPr>
            <a:cxnSpLocks/>
          </p:cNvCxnSpPr>
          <p:nvPr/>
        </p:nvCxnSpPr>
        <p:spPr>
          <a:xfrm flipV="1">
            <a:off x="9086420" y="3990001"/>
            <a:ext cx="0" cy="2700658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6D6EF35C-D4C1-4B49-A56F-6DEE399213ED}"/>
              </a:ext>
            </a:extLst>
          </p:cNvPr>
          <p:cNvSpPr txBox="1"/>
          <p:nvPr/>
        </p:nvSpPr>
        <p:spPr>
          <a:xfrm>
            <a:off x="6439176" y="3562496"/>
            <a:ext cx="4605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2060"/>
                </a:solidFill>
                <a:latin typeface="#9Slide03 Ample" panose="02000000000000000000" pitchFamily="2" charset="0"/>
              </a:rPr>
              <a:t>Tỉ lệ các loại sách ở một thư viên trường học</a:t>
            </a:r>
            <a:endParaRPr lang="en-US">
              <a:solidFill>
                <a:srgbClr val="002060"/>
              </a:solidFill>
              <a:latin typeface="#9Slide02 Noi dung dai"/>
            </a:endParaRP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45E4F61B-465B-48C6-92D3-2D7C270034A1}"/>
              </a:ext>
            </a:extLst>
          </p:cNvPr>
          <p:cNvCxnSpPr>
            <a:cxnSpLocks/>
          </p:cNvCxnSpPr>
          <p:nvPr/>
        </p:nvCxnSpPr>
        <p:spPr>
          <a:xfrm>
            <a:off x="6439176" y="3490259"/>
            <a:ext cx="4552244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AF81A3-B362-4ED8-9AE3-A505C7C25551}"/>
              </a:ext>
            </a:extLst>
          </p:cNvPr>
          <p:cNvCxnSpPr>
            <a:cxnSpLocks/>
          </p:cNvCxnSpPr>
          <p:nvPr/>
        </p:nvCxnSpPr>
        <p:spPr>
          <a:xfrm flipV="1">
            <a:off x="10991420" y="3490259"/>
            <a:ext cx="0" cy="502753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45FCEAC-1DFD-4779-8879-C97F34B70432}"/>
              </a:ext>
            </a:extLst>
          </p:cNvPr>
          <p:cNvCxnSpPr>
            <a:cxnSpLocks/>
          </p:cNvCxnSpPr>
          <p:nvPr/>
        </p:nvCxnSpPr>
        <p:spPr>
          <a:xfrm flipV="1">
            <a:off x="6439176" y="3490259"/>
            <a:ext cx="0" cy="502753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85B20A5-34C2-4504-BEAD-8EC6CB7EF4C2}"/>
              </a:ext>
            </a:extLst>
          </p:cNvPr>
          <p:cNvSpPr/>
          <p:nvPr/>
        </p:nvSpPr>
        <p:spPr>
          <a:xfrm>
            <a:off x="9607228" y="4437133"/>
            <a:ext cx="203148" cy="18127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F682BDEF-3736-4CB3-AA2A-9DBA5FF82C2E}"/>
              </a:ext>
            </a:extLst>
          </p:cNvPr>
          <p:cNvSpPr/>
          <p:nvPr/>
        </p:nvSpPr>
        <p:spPr>
          <a:xfrm>
            <a:off x="9607228" y="4999372"/>
            <a:ext cx="203148" cy="18127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9F460B5-1BFE-4335-88F5-68E28A89C9EB}"/>
              </a:ext>
            </a:extLst>
          </p:cNvPr>
          <p:cNvSpPr/>
          <p:nvPr/>
        </p:nvSpPr>
        <p:spPr>
          <a:xfrm>
            <a:off x="9604609" y="5566503"/>
            <a:ext cx="203148" cy="18127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54138151-DC7A-44FB-9833-8F30BE861A4B}"/>
              </a:ext>
            </a:extLst>
          </p:cNvPr>
          <p:cNvSpPr/>
          <p:nvPr/>
        </p:nvSpPr>
        <p:spPr>
          <a:xfrm>
            <a:off x="9600213" y="6131188"/>
            <a:ext cx="203148" cy="18127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09205A3-DC0C-4A74-8BFF-1F41253B79D1}"/>
              </a:ext>
            </a:extLst>
          </p:cNvPr>
          <p:cNvSpPr txBox="1"/>
          <p:nvPr/>
        </p:nvSpPr>
        <p:spPr>
          <a:xfrm>
            <a:off x="7787125" y="4740639"/>
            <a:ext cx="31258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>
                <a:solidFill>
                  <a:prstClr val="white"/>
                </a:solidFill>
                <a:latin typeface="#9Slide03 Ample" panose="02000000000000000000" pitchFamily="2" charset="0"/>
              </a:rPr>
              <a:t>15%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EDDDB101-F3DC-4BE8-9737-5CEBE5A9888C}"/>
              </a:ext>
            </a:extLst>
          </p:cNvPr>
          <p:cNvSpPr txBox="1"/>
          <p:nvPr/>
        </p:nvSpPr>
        <p:spPr>
          <a:xfrm>
            <a:off x="8038575" y="5454792"/>
            <a:ext cx="34464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>
                <a:solidFill>
                  <a:prstClr val="white"/>
                </a:solidFill>
                <a:latin typeface="#9Slide03 Ample" panose="02000000000000000000" pitchFamily="2" charset="0"/>
              </a:rPr>
              <a:t>30%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827B14B0-0AB3-4A30-8D68-084FCBF04F10}"/>
              </a:ext>
            </a:extLst>
          </p:cNvPr>
          <p:cNvSpPr txBox="1"/>
          <p:nvPr/>
        </p:nvSpPr>
        <p:spPr>
          <a:xfrm>
            <a:off x="7260867" y="5954534"/>
            <a:ext cx="34624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>
                <a:solidFill>
                  <a:prstClr val="white"/>
                </a:solidFill>
                <a:latin typeface="#9Slide03 Ample" panose="02000000000000000000" pitchFamily="2" charset="0"/>
              </a:rPr>
              <a:t>20%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CDFE4E5A-0EFF-4B70-BD2A-7F1426471D3D}"/>
              </a:ext>
            </a:extLst>
          </p:cNvPr>
          <p:cNvSpPr txBox="1"/>
          <p:nvPr/>
        </p:nvSpPr>
        <p:spPr>
          <a:xfrm>
            <a:off x="6720824" y="4982286"/>
            <a:ext cx="33823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latin typeface="#9Slide03 Ample" panose="02000000000000000000" pitchFamily="2" charset="0"/>
              </a:rPr>
              <a:t>35%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0726387-5166-40C2-A6A5-1474E4582AAF}"/>
              </a:ext>
            </a:extLst>
          </p:cNvPr>
          <p:cNvGrpSpPr/>
          <p:nvPr/>
        </p:nvGrpSpPr>
        <p:grpSpPr>
          <a:xfrm>
            <a:off x="454928" y="1011653"/>
            <a:ext cx="2473802" cy="577253"/>
            <a:chOff x="-29878" y="339605"/>
            <a:chExt cx="2401590" cy="577253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781CA28-3479-40D9-A14D-256B5F4C2B8E}"/>
                </a:ext>
              </a:extLst>
            </p:cNvPr>
            <p:cNvSpPr/>
            <p:nvPr/>
          </p:nvSpPr>
          <p:spPr>
            <a:xfrm>
              <a:off x="-28806" y="339605"/>
              <a:ext cx="2307581" cy="57725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BCFF6FE-3E96-40C7-8A8E-BAAF00705C7F}"/>
                </a:ext>
              </a:extLst>
            </p:cNvPr>
            <p:cNvSpPr txBox="1"/>
            <p:nvPr/>
          </p:nvSpPr>
          <p:spPr>
            <a:xfrm>
              <a:off x="-29878" y="371514"/>
              <a:ext cx="24015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#9Slide03 Neutra" panose="02040603050506020204" pitchFamily="18" charset="0"/>
                </a:rPr>
                <a:t>Luyện</a:t>
              </a:r>
              <a:r>
                <a:rPr lang="en-US" sz="2800" dirty="0">
                  <a:latin typeface="#9Slide03 Neutra" panose="02040603050506020204" pitchFamily="18" charset="0"/>
                </a:rPr>
                <a:t> </a:t>
              </a:r>
              <a:r>
                <a:rPr lang="en-US" sz="2800" dirty="0" err="1">
                  <a:latin typeface="#9Slide03 Neutra" panose="02040603050506020204" pitchFamily="18" charset="0"/>
                </a:rPr>
                <a:t>tập</a:t>
              </a:r>
              <a:r>
                <a:rPr lang="en-US" sz="2800" dirty="0">
                  <a:latin typeface="#9Slide03 Neutra" panose="02040603050506020204" pitchFamily="18" charset="0"/>
                </a:rPr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0564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0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0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0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0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00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0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0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0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0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00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00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0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8" grpId="0"/>
      <p:bldGraphic spid="99" grpId="0">
        <p:bldAsOne/>
      </p:bldGraphic>
      <p:bldGraphic spid="100" grpId="0" uiExpand="1">
        <p:bldSub>
          <a:bldChart bld="category"/>
        </p:bldSub>
      </p:bldGraphic>
      <p:bldP spid="101" grpId="0"/>
      <p:bldP spid="103" grpId="0"/>
      <p:bldP spid="104" grpId="0"/>
      <p:bldP spid="105" grpId="0"/>
      <p:bldP spid="106" grpId="0"/>
      <p:bldP spid="107" grpId="0" animBg="1"/>
      <p:bldP spid="108" grpId="0" animBg="1"/>
      <p:bldP spid="109" grpId="0" animBg="1"/>
      <p:bldP spid="110" grpId="0" animBg="1"/>
      <p:bldP spid="141" grpId="0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/>
      <p:bldP spid="150" grpId="0"/>
      <p:bldP spid="151" grpId="0"/>
      <p:bldP spid="1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C52132-F24A-47BD-8973-08C5CAFBA35B}"/>
              </a:ext>
            </a:extLst>
          </p:cNvPr>
          <p:cNvGrpSpPr/>
          <p:nvPr/>
        </p:nvGrpSpPr>
        <p:grpSpPr>
          <a:xfrm>
            <a:off x="-958948" y="0"/>
            <a:ext cx="14109896" cy="707011"/>
            <a:chOff x="-958948" y="0"/>
            <a:chExt cx="14109896" cy="707011"/>
          </a:xfrm>
          <a:solidFill>
            <a:srgbClr val="A0542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EDC990-6442-4DBB-9A41-D118748C1C63}"/>
                </a:ext>
              </a:extLst>
            </p:cNvPr>
            <p:cNvSpPr/>
            <p:nvPr/>
          </p:nvSpPr>
          <p:spPr>
            <a:xfrm>
              <a:off x="-958948" y="0"/>
              <a:ext cx="14109896" cy="707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7AC7BC-275F-47D3-9823-1CFBEC3C824A}"/>
                </a:ext>
              </a:extLst>
            </p:cNvPr>
            <p:cNvSpPr txBox="1"/>
            <p:nvPr/>
          </p:nvSpPr>
          <p:spPr>
            <a:xfrm>
              <a:off x="1261343" y="102534"/>
              <a:ext cx="9669315" cy="492443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2.</a:t>
              </a:r>
              <a:r>
                <a:rPr lang="en-US" sz="30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Biểu diễn dữ liệu vào biểu đồ hình quạt tròn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1325605C-238C-45C3-B793-BD5650E8B802}"/>
              </a:ext>
            </a:extLst>
          </p:cNvPr>
          <p:cNvSpPr txBox="1"/>
          <p:nvPr/>
        </p:nvSpPr>
        <p:spPr>
          <a:xfrm>
            <a:off x="1171051" y="1028457"/>
            <a:ext cx="103727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600">
                <a:latin typeface="#9Slide03 SVNAvo" panose="02040603050506020204" pitchFamily="18" charset="0"/>
              </a:rPr>
              <a:t>Sau một năm thực hiện đề án phổ cập bơi, người ta tiến hành thu thập dữ liệu về kĩ năng bơi của học sinh tiểu học ở một huyện, được kết quả như sau: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658445F-1173-436A-86D3-47F751C7F4D1}"/>
              </a:ext>
            </a:extLst>
          </p:cNvPr>
          <p:cNvGrpSpPr/>
          <p:nvPr/>
        </p:nvGrpSpPr>
        <p:grpSpPr>
          <a:xfrm>
            <a:off x="456042" y="5252471"/>
            <a:ext cx="501280" cy="501280"/>
            <a:chOff x="560296" y="4886647"/>
            <a:chExt cx="501280" cy="50128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F6A183B-258F-481B-8D96-66D4D6AA11A7}"/>
                </a:ext>
              </a:extLst>
            </p:cNvPr>
            <p:cNvSpPr/>
            <p:nvPr/>
          </p:nvSpPr>
          <p:spPr>
            <a:xfrm>
              <a:off x="560296" y="4886647"/>
              <a:ext cx="501280" cy="5012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oogle Shape;9265;p72">
              <a:extLst>
                <a:ext uri="{FF2B5EF4-FFF2-40B4-BE49-F238E27FC236}">
                  <a16:creationId xmlns:a16="http://schemas.microsoft.com/office/drawing/2014/main" id="{241D39E2-E4EE-47AD-85DF-135E03F802EE}"/>
                </a:ext>
              </a:extLst>
            </p:cNvPr>
            <p:cNvGrpSpPr/>
            <p:nvPr/>
          </p:nvGrpSpPr>
          <p:grpSpPr>
            <a:xfrm>
              <a:off x="665024" y="4996862"/>
              <a:ext cx="291824" cy="280850"/>
              <a:chOff x="-37534750" y="2668075"/>
              <a:chExt cx="332400" cy="319900"/>
            </a:xfrm>
            <a:solidFill>
              <a:srgbClr val="00B050"/>
            </a:solidFill>
          </p:grpSpPr>
          <p:sp>
            <p:nvSpPr>
              <p:cNvPr id="55" name="Google Shape;9266;p72">
                <a:extLst>
                  <a:ext uri="{FF2B5EF4-FFF2-40B4-BE49-F238E27FC236}">
                    <a16:creationId xmlns:a16="http://schemas.microsoft.com/office/drawing/2014/main" id="{10862552-D7E1-4774-9E7D-CC2C309FC0ED}"/>
                  </a:ext>
                </a:extLst>
              </p:cNvPr>
              <p:cNvSpPr/>
              <p:nvPr/>
            </p:nvSpPr>
            <p:spPr>
              <a:xfrm>
                <a:off x="-37534750" y="2668075"/>
                <a:ext cx="332400" cy="319900"/>
              </a:xfrm>
              <a:custGeom>
                <a:avLst/>
                <a:gdLst/>
                <a:ahLst/>
                <a:cxnLst/>
                <a:rect l="l" t="t" r="r" b="b"/>
                <a:pathLst>
                  <a:path w="13296" h="12796" extrusionOk="0">
                    <a:moveTo>
                      <a:pt x="5258" y="834"/>
                    </a:moveTo>
                    <a:cubicBezTo>
                      <a:pt x="5799" y="834"/>
                      <a:pt x="6338" y="935"/>
                      <a:pt x="6837" y="1134"/>
                    </a:cubicBezTo>
                    <a:cubicBezTo>
                      <a:pt x="9105" y="2142"/>
                      <a:pt x="10019" y="4852"/>
                      <a:pt x="8822" y="6963"/>
                    </a:cubicBezTo>
                    <a:cubicBezTo>
                      <a:pt x="8790" y="7026"/>
                      <a:pt x="8790" y="7026"/>
                      <a:pt x="8790" y="7057"/>
                    </a:cubicBezTo>
                    <a:cubicBezTo>
                      <a:pt x="8632" y="7372"/>
                      <a:pt x="8412" y="7656"/>
                      <a:pt x="8160" y="7876"/>
                    </a:cubicBezTo>
                    <a:cubicBezTo>
                      <a:pt x="8002" y="8002"/>
                      <a:pt x="7876" y="8128"/>
                      <a:pt x="7782" y="8191"/>
                    </a:cubicBezTo>
                    <a:cubicBezTo>
                      <a:pt x="7687" y="8223"/>
                      <a:pt x="7719" y="8223"/>
                      <a:pt x="7687" y="8286"/>
                    </a:cubicBezTo>
                    <a:cubicBezTo>
                      <a:pt x="7152" y="8664"/>
                      <a:pt x="6585" y="8947"/>
                      <a:pt x="5923" y="9073"/>
                    </a:cubicBezTo>
                    <a:cubicBezTo>
                      <a:pt x="5694" y="9110"/>
                      <a:pt x="5468" y="9128"/>
                      <a:pt x="5245" y="9128"/>
                    </a:cubicBezTo>
                    <a:cubicBezTo>
                      <a:pt x="2977" y="9128"/>
                      <a:pt x="1071" y="7298"/>
                      <a:pt x="1071" y="4946"/>
                    </a:cubicBezTo>
                    <a:cubicBezTo>
                      <a:pt x="1071" y="3592"/>
                      <a:pt x="1796" y="2268"/>
                      <a:pt x="2899" y="1544"/>
                    </a:cubicBezTo>
                    <a:cubicBezTo>
                      <a:pt x="3603" y="1068"/>
                      <a:pt x="4433" y="834"/>
                      <a:pt x="5258" y="834"/>
                    </a:cubicBezTo>
                    <a:close/>
                    <a:moveTo>
                      <a:pt x="9200" y="7876"/>
                    </a:moveTo>
                    <a:lnTo>
                      <a:pt x="11909" y="10586"/>
                    </a:lnTo>
                    <a:cubicBezTo>
                      <a:pt x="12067" y="10743"/>
                      <a:pt x="12130" y="10901"/>
                      <a:pt x="12130" y="11153"/>
                    </a:cubicBezTo>
                    <a:cubicBezTo>
                      <a:pt x="12130" y="11594"/>
                      <a:pt x="11783" y="11909"/>
                      <a:pt x="11405" y="11909"/>
                    </a:cubicBezTo>
                    <a:cubicBezTo>
                      <a:pt x="11184" y="11909"/>
                      <a:pt x="10995" y="11814"/>
                      <a:pt x="10838" y="11657"/>
                    </a:cubicBezTo>
                    <a:lnTo>
                      <a:pt x="8128" y="8947"/>
                    </a:lnTo>
                    <a:cubicBezTo>
                      <a:pt x="8160" y="8916"/>
                      <a:pt x="8759" y="8506"/>
                      <a:pt x="9200" y="7876"/>
                    </a:cubicBezTo>
                    <a:close/>
                    <a:moveTo>
                      <a:pt x="5198" y="0"/>
                    </a:moveTo>
                    <a:cubicBezTo>
                      <a:pt x="3529" y="0"/>
                      <a:pt x="1985" y="882"/>
                      <a:pt x="1103" y="2205"/>
                    </a:cubicBezTo>
                    <a:cubicBezTo>
                      <a:pt x="158" y="3623"/>
                      <a:pt x="0" y="5387"/>
                      <a:pt x="630" y="6931"/>
                    </a:cubicBezTo>
                    <a:cubicBezTo>
                      <a:pt x="1470" y="8860"/>
                      <a:pt x="3356" y="9972"/>
                      <a:pt x="5251" y="9972"/>
                    </a:cubicBezTo>
                    <a:cubicBezTo>
                      <a:pt x="5988" y="9972"/>
                      <a:pt x="6725" y="9804"/>
                      <a:pt x="7404" y="9452"/>
                    </a:cubicBezTo>
                    <a:lnTo>
                      <a:pt x="10302" y="12318"/>
                    </a:lnTo>
                    <a:cubicBezTo>
                      <a:pt x="10588" y="12626"/>
                      <a:pt x="11026" y="12796"/>
                      <a:pt x="11468" y="12796"/>
                    </a:cubicBezTo>
                    <a:cubicBezTo>
                      <a:pt x="11661" y="12796"/>
                      <a:pt x="11854" y="12763"/>
                      <a:pt x="12035" y="12697"/>
                    </a:cubicBezTo>
                    <a:cubicBezTo>
                      <a:pt x="13043" y="12161"/>
                      <a:pt x="13295" y="10806"/>
                      <a:pt x="12539" y="10050"/>
                    </a:cubicBezTo>
                    <a:lnTo>
                      <a:pt x="9672" y="7183"/>
                    </a:lnTo>
                    <a:cubicBezTo>
                      <a:pt x="10334" y="5860"/>
                      <a:pt x="10334" y="4348"/>
                      <a:pt x="9767" y="3025"/>
                    </a:cubicBezTo>
                    <a:cubicBezTo>
                      <a:pt x="9042" y="1229"/>
                      <a:pt x="7215" y="0"/>
                      <a:pt x="5198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9267;p72">
                <a:extLst>
                  <a:ext uri="{FF2B5EF4-FFF2-40B4-BE49-F238E27FC236}">
                    <a16:creationId xmlns:a16="http://schemas.microsoft.com/office/drawing/2014/main" id="{1829D08F-0E47-4C90-8750-302DBECDEEE0}"/>
                  </a:ext>
                </a:extLst>
              </p:cNvPr>
              <p:cNvSpPr/>
              <p:nvPr/>
            </p:nvSpPr>
            <p:spPr>
              <a:xfrm>
                <a:off x="-37487500" y="2709475"/>
                <a:ext cx="165425" cy="164450"/>
              </a:xfrm>
              <a:custGeom>
                <a:avLst/>
                <a:gdLst/>
                <a:ahLst/>
                <a:cxnLst/>
                <a:rect l="l" t="t" r="r" b="b"/>
                <a:pathLst>
                  <a:path w="6617" h="6578" extrusionOk="0">
                    <a:moveTo>
                      <a:pt x="3308" y="833"/>
                    </a:moveTo>
                    <a:cubicBezTo>
                      <a:pt x="4695" y="833"/>
                      <a:pt x="5797" y="1936"/>
                      <a:pt x="5797" y="3290"/>
                    </a:cubicBezTo>
                    <a:cubicBezTo>
                      <a:pt x="5797" y="4614"/>
                      <a:pt x="4726" y="5779"/>
                      <a:pt x="3308" y="5779"/>
                    </a:cubicBezTo>
                    <a:cubicBezTo>
                      <a:pt x="1954" y="5779"/>
                      <a:pt x="851" y="4677"/>
                      <a:pt x="851" y="3290"/>
                    </a:cubicBezTo>
                    <a:cubicBezTo>
                      <a:pt x="851" y="1936"/>
                      <a:pt x="1954" y="833"/>
                      <a:pt x="3308" y="833"/>
                    </a:cubicBezTo>
                    <a:close/>
                    <a:moveTo>
                      <a:pt x="3319" y="0"/>
                    </a:moveTo>
                    <a:cubicBezTo>
                      <a:pt x="2880" y="0"/>
                      <a:pt x="2438" y="81"/>
                      <a:pt x="2017" y="234"/>
                    </a:cubicBezTo>
                    <a:cubicBezTo>
                      <a:pt x="851" y="738"/>
                      <a:pt x="0" y="1936"/>
                      <a:pt x="0" y="3259"/>
                    </a:cubicBezTo>
                    <a:cubicBezTo>
                      <a:pt x="0" y="4362"/>
                      <a:pt x="568" y="5401"/>
                      <a:pt x="1481" y="6031"/>
                    </a:cubicBezTo>
                    <a:cubicBezTo>
                      <a:pt x="2033" y="6405"/>
                      <a:pt x="2645" y="6578"/>
                      <a:pt x="3255" y="6578"/>
                    </a:cubicBezTo>
                    <a:cubicBezTo>
                      <a:pt x="3725" y="6578"/>
                      <a:pt x="4193" y="6475"/>
                      <a:pt x="4632" y="6283"/>
                    </a:cubicBezTo>
                    <a:cubicBezTo>
                      <a:pt x="5829" y="5748"/>
                      <a:pt x="6585" y="4551"/>
                      <a:pt x="6585" y="3259"/>
                    </a:cubicBezTo>
                    <a:cubicBezTo>
                      <a:pt x="6616" y="2219"/>
                      <a:pt x="6081" y="1180"/>
                      <a:pt x="5167" y="549"/>
                    </a:cubicBezTo>
                    <a:cubicBezTo>
                      <a:pt x="4605" y="175"/>
                      <a:pt x="3965" y="0"/>
                      <a:pt x="3319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0B5B4BB6-EAA6-4152-B50A-91BF24A0CB03}"/>
              </a:ext>
            </a:extLst>
          </p:cNvPr>
          <p:cNvSpPr txBox="1"/>
          <p:nvPr/>
        </p:nvSpPr>
        <p:spPr>
          <a:xfrm>
            <a:off x="1171051" y="5250144"/>
            <a:ext cx="99424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600">
                <a:latin typeface="#9Slide03 SVNAvo" panose="02040603050506020204" pitchFamily="18" charset="0"/>
              </a:rPr>
              <a:t>Tính tỉ lệ số học sinh mỗi loại trên tổng số học sinh tham gia khảo sát.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BB2CE5-9513-47F2-94F8-116E6B776609}"/>
              </a:ext>
            </a:extLst>
          </p:cNvPr>
          <p:cNvSpPr/>
          <p:nvPr/>
        </p:nvSpPr>
        <p:spPr>
          <a:xfrm>
            <a:off x="1169880" y="2770229"/>
            <a:ext cx="2028129" cy="1693782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9B74843-F3B6-42E3-AB51-8427758E35C4}"/>
              </a:ext>
            </a:extLst>
          </p:cNvPr>
          <p:cNvGrpSpPr/>
          <p:nvPr/>
        </p:nvGrpSpPr>
        <p:grpSpPr>
          <a:xfrm>
            <a:off x="1172302" y="2774430"/>
            <a:ext cx="10209303" cy="1693783"/>
            <a:chOff x="1172302" y="2774430"/>
            <a:chExt cx="10209303" cy="169378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D249965-ECA8-4CDC-B8DD-371BF1E2BC7A}"/>
                </a:ext>
              </a:extLst>
            </p:cNvPr>
            <p:cNvCxnSpPr>
              <a:cxnSpLocks/>
            </p:cNvCxnSpPr>
            <p:nvPr/>
          </p:nvCxnSpPr>
          <p:spPr>
            <a:xfrm>
              <a:off x="1172302" y="2774430"/>
              <a:ext cx="0" cy="16937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3AC3F58-14A9-40A3-920C-650FE6DB1867}"/>
                </a:ext>
              </a:extLst>
            </p:cNvPr>
            <p:cNvCxnSpPr>
              <a:cxnSpLocks/>
            </p:cNvCxnSpPr>
            <p:nvPr/>
          </p:nvCxnSpPr>
          <p:spPr>
            <a:xfrm>
              <a:off x="3202336" y="2774430"/>
              <a:ext cx="0" cy="16937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0915C73-4ED3-480D-9102-7EA07353D748}"/>
                </a:ext>
              </a:extLst>
            </p:cNvPr>
            <p:cNvCxnSpPr>
              <a:cxnSpLocks/>
            </p:cNvCxnSpPr>
            <p:nvPr/>
          </p:nvCxnSpPr>
          <p:spPr>
            <a:xfrm>
              <a:off x="5915540" y="2774430"/>
              <a:ext cx="0" cy="16937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A6E3897-24E6-4B71-B9F1-8D993A980805}"/>
                </a:ext>
              </a:extLst>
            </p:cNvPr>
            <p:cNvCxnSpPr>
              <a:cxnSpLocks/>
            </p:cNvCxnSpPr>
            <p:nvPr/>
          </p:nvCxnSpPr>
          <p:spPr>
            <a:xfrm>
              <a:off x="8670786" y="2774430"/>
              <a:ext cx="0" cy="16937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7A7DDF9-CE35-4406-834C-E7454F46B206}"/>
                </a:ext>
              </a:extLst>
            </p:cNvPr>
            <p:cNvCxnSpPr>
              <a:cxnSpLocks/>
            </p:cNvCxnSpPr>
            <p:nvPr/>
          </p:nvCxnSpPr>
          <p:spPr>
            <a:xfrm>
              <a:off x="11381605" y="2774430"/>
              <a:ext cx="0" cy="16937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6E66A7F-5121-4BB1-8E83-AACDC4EC1234}"/>
              </a:ext>
            </a:extLst>
          </p:cNvPr>
          <p:cNvCxnSpPr>
            <a:cxnSpLocks/>
          </p:cNvCxnSpPr>
          <p:nvPr/>
        </p:nvCxnSpPr>
        <p:spPr>
          <a:xfrm flipH="1">
            <a:off x="1169881" y="2770229"/>
            <a:ext cx="1021605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10855B5-D0FB-4459-982D-3B6C0303E1C2}"/>
              </a:ext>
            </a:extLst>
          </p:cNvPr>
          <p:cNvCxnSpPr>
            <a:cxnSpLocks/>
          </p:cNvCxnSpPr>
          <p:nvPr/>
        </p:nvCxnSpPr>
        <p:spPr>
          <a:xfrm flipH="1">
            <a:off x="1169881" y="4468212"/>
            <a:ext cx="1021605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1A066E4-688E-4F95-9C5C-BE0C39CE2AC8}"/>
              </a:ext>
            </a:extLst>
          </p:cNvPr>
          <p:cNvCxnSpPr>
            <a:cxnSpLocks/>
          </p:cNvCxnSpPr>
          <p:nvPr/>
        </p:nvCxnSpPr>
        <p:spPr>
          <a:xfrm flipH="1">
            <a:off x="1169881" y="3782127"/>
            <a:ext cx="1021605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10CF2A7-62D7-4387-829B-4C5B7C8FA467}"/>
              </a:ext>
            </a:extLst>
          </p:cNvPr>
          <p:cNvSpPr txBox="1"/>
          <p:nvPr/>
        </p:nvSpPr>
        <p:spPr>
          <a:xfrm>
            <a:off x="1300252" y="3029957"/>
            <a:ext cx="17636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Tình trạng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A61717A-DC0A-490D-AD6B-0A9E5D811FC5}"/>
              </a:ext>
            </a:extLst>
          </p:cNvPr>
          <p:cNvSpPr txBox="1"/>
          <p:nvPr/>
        </p:nvSpPr>
        <p:spPr>
          <a:xfrm>
            <a:off x="3289642" y="3029957"/>
            <a:ext cx="25385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Bơi thành thạo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C2B5F0B-5938-452E-B619-FB44B12DFA23}"/>
              </a:ext>
            </a:extLst>
          </p:cNvPr>
          <p:cNvSpPr txBox="1"/>
          <p:nvPr/>
        </p:nvSpPr>
        <p:spPr>
          <a:xfrm>
            <a:off x="6026533" y="2829902"/>
            <a:ext cx="253326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0">
                <a:latin typeface="#9Slide03 SVNAvo" panose="02040603050506020204" pitchFamily="18" charset="0"/>
              </a:rPr>
              <a:t>Biết bơi nhưng chưa thạo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C8169F-B2C0-4844-828E-434E2690F891}"/>
              </a:ext>
            </a:extLst>
          </p:cNvPr>
          <p:cNvSpPr txBox="1"/>
          <p:nvPr/>
        </p:nvSpPr>
        <p:spPr>
          <a:xfrm>
            <a:off x="8793687" y="3015409"/>
            <a:ext cx="246501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0">
                <a:latin typeface="#9Slide03 SVNAvo" panose="02040603050506020204" pitchFamily="18" charset="0"/>
              </a:rPr>
              <a:t>Chưa biết bơi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14D3BA4-9FAA-442A-9194-AF59946A0A6F}"/>
              </a:ext>
            </a:extLst>
          </p:cNvPr>
          <p:cNvSpPr txBox="1"/>
          <p:nvPr/>
        </p:nvSpPr>
        <p:spPr>
          <a:xfrm>
            <a:off x="1188487" y="3868191"/>
            <a:ext cx="19976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Số học sinh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9DE16EF-55B4-475E-A9EE-02BE497FE4CE}"/>
              </a:ext>
            </a:extLst>
          </p:cNvPr>
          <p:cNvSpPr txBox="1"/>
          <p:nvPr/>
        </p:nvSpPr>
        <p:spPr>
          <a:xfrm>
            <a:off x="4190086" y="3878949"/>
            <a:ext cx="7377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250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911CF1B-2E1E-4718-A99A-0E317410D1B2}"/>
              </a:ext>
            </a:extLst>
          </p:cNvPr>
          <p:cNvSpPr txBox="1"/>
          <p:nvPr/>
        </p:nvSpPr>
        <p:spPr>
          <a:xfrm>
            <a:off x="6924312" y="3878949"/>
            <a:ext cx="7377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175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384F168-7D11-449E-9318-0E50D78D4FDF}"/>
              </a:ext>
            </a:extLst>
          </p:cNvPr>
          <p:cNvSpPr txBox="1"/>
          <p:nvPr/>
        </p:nvSpPr>
        <p:spPr>
          <a:xfrm>
            <a:off x="9749518" y="3878949"/>
            <a:ext cx="5533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75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E893187-8D72-4604-B861-9167E512A94D}"/>
              </a:ext>
            </a:extLst>
          </p:cNvPr>
          <p:cNvGrpSpPr/>
          <p:nvPr/>
        </p:nvGrpSpPr>
        <p:grpSpPr>
          <a:xfrm>
            <a:off x="158066" y="1028457"/>
            <a:ext cx="980301" cy="570748"/>
            <a:chOff x="456042" y="1049371"/>
            <a:chExt cx="577253" cy="57725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DE6FED4-3935-43BD-9BDD-F9CE8067E46D}"/>
                </a:ext>
              </a:extLst>
            </p:cNvPr>
            <p:cNvSpPr/>
            <p:nvPr/>
          </p:nvSpPr>
          <p:spPr>
            <a:xfrm>
              <a:off x="456042" y="1049371"/>
              <a:ext cx="577253" cy="57725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BA28BA0-1FC2-49C9-81E0-74AB29806738}"/>
                </a:ext>
              </a:extLst>
            </p:cNvPr>
            <p:cNvSpPr txBox="1"/>
            <p:nvPr/>
          </p:nvSpPr>
          <p:spPr>
            <a:xfrm>
              <a:off x="493215" y="1076387"/>
              <a:ext cx="540080" cy="529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#9Slide03 Neutra" panose="02040603050506020204" pitchFamily="18" charset="0"/>
                </a:rPr>
                <a:t>VD3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2310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7" grpId="0"/>
      <p:bldP spid="23" grpId="0" animBg="1"/>
      <p:bldP spid="14" grpId="0"/>
      <p:bldP spid="71" grpId="0"/>
      <p:bldP spid="73" grpId="0"/>
      <p:bldP spid="74" grpId="0"/>
      <p:bldP spid="80" grpId="0"/>
      <p:bldP spid="81" grpId="0"/>
      <p:bldP spid="82" grpId="0"/>
      <p:bldP spid="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C52132-F24A-47BD-8973-08C5CAFBA35B}"/>
              </a:ext>
            </a:extLst>
          </p:cNvPr>
          <p:cNvGrpSpPr/>
          <p:nvPr/>
        </p:nvGrpSpPr>
        <p:grpSpPr>
          <a:xfrm>
            <a:off x="-958948" y="0"/>
            <a:ext cx="14109896" cy="707011"/>
            <a:chOff x="-958948" y="0"/>
            <a:chExt cx="14109896" cy="707011"/>
          </a:xfrm>
          <a:solidFill>
            <a:srgbClr val="A0542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EDC990-6442-4DBB-9A41-D118748C1C63}"/>
                </a:ext>
              </a:extLst>
            </p:cNvPr>
            <p:cNvSpPr/>
            <p:nvPr/>
          </p:nvSpPr>
          <p:spPr>
            <a:xfrm>
              <a:off x="-958948" y="0"/>
              <a:ext cx="14109896" cy="707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7AC7BC-275F-47D3-9823-1CFBEC3C824A}"/>
                </a:ext>
              </a:extLst>
            </p:cNvPr>
            <p:cNvSpPr txBox="1"/>
            <p:nvPr/>
          </p:nvSpPr>
          <p:spPr>
            <a:xfrm>
              <a:off x="1261343" y="102534"/>
              <a:ext cx="9669315" cy="492443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2.</a:t>
              </a:r>
              <a:r>
                <a:rPr lang="en-US" sz="30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Biểu diễn dữ liệu vào biểu đồ hình quạt tròn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1325605C-238C-45C3-B793-BD5650E8B802}"/>
              </a:ext>
            </a:extLst>
          </p:cNvPr>
          <p:cNvSpPr txBox="1"/>
          <p:nvPr/>
        </p:nvSpPr>
        <p:spPr>
          <a:xfrm>
            <a:off x="1165555" y="1028457"/>
            <a:ext cx="103727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600">
                <a:latin typeface="#9Slide03 SVNAvo" panose="02040603050506020204" pitchFamily="18" charset="0"/>
              </a:rPr>
              <a:t>Sau một năm thực hiện đề án phổ cập bơi, người ta tiến hành thu thập dữ liệu về kĩ năng bơi của học sinh tiểu học ở một huyện, được kết quả như sau: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BB2CE5-9513-47F2-94F8-116E6B776609}"/>
              </a:ext>
            </a:extLst>
          </p:cNvPr>
          <p:cNvSpPr/>
          <p:nvPr/>
        </p:nvSpPr>
        <p:spPr>
          <a:xfrm>
            <a:off x="1169880" y="2770229"/>
            <a:ext cx="2028129" cy="1693782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F8908D-C524-4450-A59C-593B490DECFE}"/>
              </a:ext>
            </a:extLst>
          </p:cNvPr>
          <p:cNvGrpSpPr/>
          <p:nvPr/>
        </p:nvGrpSpPr>
        <p:grpSpPr>
          <a:xfrm>
            <a:off x="1172302" y="2774430"/>
            <a:ext cx="10209303" cy="2459722"/>
            <a:chOff x="1172302" y="2774430"/>
            <a:chExt cx="10209303" cy="169378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D249965-ECA8-4CDC-B8DD-371BF1E2BC7A}"/>
                </a:ext>
              </a:extLst>
            </p:cNvPr>
            <p:cNvCxnSpPr>
              <a:cxnSpLocks/>
            </p:cNvCxnSpPr>
            <p:nvPr/>
          </p:nvCxnSpPr>
          <p:spPr>
            <a:xfrm>
              <a:off x="1172302" y="2774430"/>
              <a:ext cx="0" cy="16937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3AC3F58-14A9-40A3-920C-650FE6DB1867}"/>
                </a:ext>
              </a:extLst>
            </p:cNvPr>
            <p:cNvCxnSpPr>
              <a:cxnSpLocks/>
            </p:cNvCxnSpPr>
            <p:nvPr/>
          </p:nvCxnSpPr>
          <p:spPr>
            <a:xfrm>
              <a:off x="3202336" y="2774430"/>
              <a:ext cx="0" cy="16937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0915C73-4ED3-480D-9102-7EA07353D748}"/>
                </a:ext>
              </a:extLst>
            </p:cNvPr>
            <p:cNvCxnSpPr>
              <a:cxnSpLocks/>
            </p:cNvCxnSpPr>
            <p:nvPr/>
          </p:nvCxnSpPr>
          <p:spPr>
            <a:xfrm>
              <a:off x="5915540" y="2774430"/>
              <a:ext cx="0" cy="16937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A6E3897-24E6-4B71-B9F1-8D993A980805}"/>
                </a:ext>
              </a:extLst>
            </p:cNvPr>
            <p:cNvCxnSpPr>
              <a:cxnSpLocks/>
            </p:cNvCxnSpPr>
            <p:nvPr/>
          </p:nvCxnSpPr>
          <p:spPr>
            <a:xfrm>
              <a:off x="8670786" y="2774430"/>
              <a:ext cx="0" cy="16937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7A7DDF9-CE35-4406-834C-E7454F46B206}"/>
                </a:ext>
              </a:extLst>
            </p:cNvPr>
            <p:cNvCxnSpPr>
              <a:cxnSpLocks/>
            </p:cNvCxnSpPr>
            <p:nvPr/>
          </p:nvCxnSpPr>
          <p:spPr>
            <a:xfrm>
              <a:off x="11381605" y="2774430"/>
              <a:ext cx="0" cy="16937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6E66A7F-5121-4BB1-8E83-AACDC4EC1234}"/>
              </a:ext>
            </a:extLst>
          </p:cNvPr>
          <p:cNvCxnSpPr>
            <a:cxnSpLocks/>
          </p:cNvCxnSpPr>
          <p:nvPr/>
        </p:nvCxnSpPr>
        <p:spPr>
          <a:xfrm flipH="1">
            <a:off x="1169881" y="2770229"/>
            <a:ext cx="1021605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10855B5-D0FB-4459-982D-3B6C0303E1C2}"/>
              </a:ext>
            </a:extLst>
          </p:cNvPr>
          <p:cNvCxnSpPr>
            <a:cxnSpLocks/>
          </p:cNvCxnSpPr>
          <p:nvPr/>
        </p:nvCxnSpPr>
        <p:spPr>
          <a:xfrm flipH="1">
            <a:off x="1169881" y="4468212"/>
            <a:ext cx="1021605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1A066E4-688E-4F95-9C5C-BE0C39CE2AC8}"/>
              </a:ext>
            </a:extLst>
          </p:cNvPr>
          <p:cNvCxnSpPr>
            <a:cxnSpLocks/>
          </p:cNvCxnSpPr>
          <p:nvPr/>
        </p:nvCxnSpPr>
        <p:spPr>
          <a:xfrm flipH="1">
            <a:off x="1169881" y="3782127"/>
            <a:ext cx="1021605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10CF2A7-62D7-4387-829B-4C5B7C8FA467}"/>
              </a:ext>
            </a:extLst>
          </p:cNvPr>
          <p:cNvSpPr txBox="1"/>
          <p:nvPr/>
        </p:nvSpPr>
        <p:spPr>
          <a:xfrm>
            <a:off x="1300252" y="3029957"/>
            <a:ext cx="17636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Tình trạng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A61717A-DC0A-490D-AD6B-0A9E5D811FC5}"/>
              </a:ext>
            </a:extLst>
          </p:cNvPr>
          <p:cNvSpPr txBox="1"/>
          <p:nvPr/>
        </p:nvSpPr>
        <p:spPr>
          <a:xfrm>
            <a:off x="3289642" y="3029957"/>
            <a:ext cx="25385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Bơi thành thạo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C2B5F0B-5938-452E-B619-FB44B12DFA23}"/>
              </a:ext>
            </a:extLst>
          </p:cNvPr>
          <p:cNvSpPr txBox="1"/>
          <p:nvPr/>
        </p:nvSpPr>
        <p:spPr>
          <a:xfrm>
            <a:off x="6026533" y="2829902"/>
            <a:ext cx="253326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0">
                <a:latin typeface="#9Slide03 SVNAvo" panose="02040603050506020204" pitchFamily="18" charset="0"/>
              </a:rPr>
              <a:t>Biết bơi nhưng chưa thạo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C8169F-B2C0-4844-828E-434E2690F891}"/>
              </a:ext>
            </a:extLst>
          </p:cNvPr>
          <p:cNvSpPr txBox="1"/>
          <p:nvPr/>
        </p:nvSpPr>
        <p:spPr>
          <a:xfrm>
            <a:off x="8793687" y="3015409"/>
            <a:ext cx="246501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0">
                <a:latin typeface="#9Slide03 SVNAvo" panose="02040603050506020204" pitchFamily="18" charset="0"/>
              </a:rPr>
              <a:t>Chưa biết bơi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14D3BA4-9FAA-442A-9194-AF59946A0A6F}"/>
              </a:ext>
            </a:extLst>
          </p:cNvPr>
          <p:cNvSpPr txBox="1"/>
          <p:nvPr/>
        </p:nvSpPr>
        <p:spPr>
          <a:xfrm>
            <a:off x="1188487" y="3868191"/>
            <a:ext cx="19976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Số học sinh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9DE16EF-55B4-475E-A9EE-02BE497FE4CE}"/>
              </a:ext>
            </a:extLst>
          </p:cNvPr>
          <p:cNvSpPr txBox="1"/>
          <p:nvPr/>
        </p:nvSpPr>
        <p:spPr>
          <a:xfrm>
            <a:off x="4190086" y="3878949"/>
            <a:ext cx="7377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250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911CF1B-2E1E-4718-A99A-0E317410D1B2}"/>
              </a:ext>
            </a:extLst>
          </p:cNvPr>
          <p:cNvSpPr txBox="1"/>
          <p:nvPr/>
        </p:nvSpPr>
        <p:spPr>
          <a:xfrm>
            <a:off x="6924312" y="3878949"/>
            <a:ext cx="7377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175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384F168-7D11-449E-9318-0E50D78D4FDF}"/>
              </a:ext>
            </a:extLst>
          </p:cNvPr>
          <p:cNvSpPr txBox="1"/>
          <p:nvPr/>
        </p:nvSpPr>
        <p:spPr>
          <a:xfrm>
            <a:off x="9749518" y="3878949"/>
            <a:ext cx="5533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75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5AC1707-01CE-4ACD-A091-6E74097578B4}"/>
              </a:ext>
            </a:extLst>
          </p:cNvPr>
          <p:cNvCxnSpPr>
            <a:cxnSpLocks/>
          </p:cNvCxnSpPr>
          <p:nvPr/>
        </p:nvCxnSpPr>
        <p:spPr>
          <a:xfrm flipH="1">
            <a:off x="1165555" y="5241628"/>
            <a:ext cx="1021605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C4E2400-A33A-4B00-998B-05774D6207CF}"/>
              </a:ext>
            </a:extLst>
          </p:cNvPr>
          <p:cNvSpPr txBox="1"/>
          <p:nvPr/>
        </p:nvSpPr>
        <p:spPr>
          <a:xfrm>
            <a:off x="1756046" y="4626121"/>
            <a:ext cx="7713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Tỉ lệ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7552CB-C120-499D-9755-D3EAE1B295A8}"/>
              </a:ext>
            </a:extLst>
          </p:cNvPr>
          <p:cNvSpPr txBox="1"/>
          <p:nvPr/>
        </p:nvSpPr>
        <p:spPr>
          <a:xfrm>
            <a:off x="4190086" y="4626120"/>
            <a:ext cx="8114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50%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2D95DD-85D7-4DBD-8A2F-E2BD2D05158D}"/>
              </a:ext>
            </a:extLst>
          </p:cNvPr>
          <p:cNvSpPr txBox="1"/>
          <p:nvPr/>
        </p:nvSpPr>
        <p:spPr>
          <a:xfrm>
            <a:off x="1060452" y="5820134"/>
            <a:ext cx="36744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latin typeface="#9Slide03 SVNAvo" panose="02040603050506020204" pitchFamily="18" charset="0"/>
              </a:rPr>
              <a:t>Tổng số học sinh:</a:t>
            </a:r>
            <a:r>
              <a:rPr lang="en-US" sz="2600">
                <a:latin typeface="#9Slide03 SVNAvo" panose="02040603050506020204" pitchFamily="18" charset="0"/>
              </a:rPr>
              <a:t> 500.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678859C-BD99-476A-8DC9-31EEF1F593B4}"/>
              </a:ext>
            </a:extLst>
          </p:cNvPr>
          <p:cNvSpPr txBox="1"/>
          <p:nvPr/>
        </p:nvSpPr>
        <p:spPr>
          <a:xfrm>
            <a:off x="6931535" y="4626120"/>
            <a:ext cx="8114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35%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A21A3F-ED3B-4B89-BE6E-184DC79D1FD0}"/>
              </a:ext>
            </a:extLst>
          </p:cNvPr>
          <p:cNvSpPr txBox="1"/>
          <p:nvPr/>
        </p:nvSpPr>
        <p:spPr>
          <a:xfrm>
            <a:off x="9647999" y="4626120"/>
            <a:ext cx="8114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15%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A9A344F-0445-45AC-AD8A-77DCE0275505}"/>
              </a:ext>
            </a:extLst>
          </p:cNvPr>
          <p:cNvSpPr/>
          <p:nvPr/>
        </p:nvSpPr>
        <p:spPr>
          <a:xfrm>
            <a:off x="1167010" y="4478726"/>
            <a:ext cx="2028129" cy="759145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76E1899-C472-4A9B-AB73-44EA22577331}"/>
              </a:ext>
            </a:extLst>
          </p:cNvPr>
          <p:cNvGrpSpPr/>
          <p:nvPr/>
        </p:nvGrpSpPr>
        <p:grpSpPr>
          <a:xfrm>
            <a:off x="158066" y="1028457"/>
            <a:ext cx="980301" cy="570748"/>
            <a:chOff x="456042" y="1049371"/>
            <a:chExt cx="577253" cy="577253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5473092-4D9F-402E-BEC7-7E0CDF8D80E6}"/>
                </a:ext>
              </a:extLst>
            </p:cNvPr>
            <p:cNvSpPr/>
            <p:nvPr/>
          </p:nvSpPr>
          <p:spPr>
            <a:xfrm>
              <a:off x="456042" y="1049371"/>
              <a:ext cx="577253" cy="57725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5074395-2329-464B-84FF-042C0DA6CE49}"/>
                </a:ext>
              </a:extLst>
            </p:cNvPr>
            <p:cNvSpPr txBox="1"/>
            <p:nvPr/>
          </p:nvSpPr>
          <p:spPr>
            <a:xfrm>
              <a:off x="493215" y="1076387"/>
              <a:ext cx="540080" cy="529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#9Slide03 Neutra" panose="02040603050506020204" pitchFamily="18" charset="0"/>
                </a:rPr>
                <a:t>VD3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7277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>
            <a:extLst>
              <a:ext uri="{FF2B5EF4-FFF2-40B4-BE49-F238E27FC236}">
                <a16:creationId xmlns:a16="http://schemas.microsoft.com/office/drawing/2014/main" id="{0C31D847-9686-4CCA-B05D-93F79A7A974B}"/>
              </a:ext>
            </a:extLst>
          </p:cNvPr>
          <p:cNvSpPr/>
          <p:nvPr/>
        </p:nvSpPr>
        <p:spPr>
          <a:xfrm>
            <a:off x="1261403" y="1123759"/>
            <a:ext cx="2010031" cy="1807010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C52132-F24A-47BD-8973-08C5CAFBA35B}"/>
              </a:ext>
            </a:extLst>
          </p:cNvPr>
          <p:cNvGrpSpPr/>
          <p:nvPr/>
        </p:nvGrpSpPr>
        <p:grpSpPr>
          <a:xfrm>
            <a:off x="-958948" y="0"/>
            <a:ext cx="14109896" cy="707011"/>
            <a:chOff x="-958948" y="0"/>
            <a:chExt cx="14109896" cy="707011"/>
          </a:xfrm>
          <a:solidFill>
            <a:srgbClr val="A0542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EDC990-6442-4DBB-9A41-D118748C1C63}"/>
                </a:ext>
              </a:extLst>
            </p:cNvPr>
            <p:cNvSpPr/>
            <p:nvPr/>
          </p:nvSpPr>
          <p:spPr>
            <a:xfrm>
              <a:off x="-958948" y="0"/>
              <a:ext cx="14109896" cy="707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7AC7BC-275F-47D3-9823-1CFBEC3C824A}"/>
                </a:ext>
              </a:extLst>
            </p:cNvPr>
            <p:cNvSpPr txBox="1"/>
            <p:nvPr/>
          </p:nvSpPr>
          <p:spPr>
            <a:xfrm>
              <a:off x="1261343" y="102534"/>
              <a:ext cx="9669315" cy="492443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2.</a:t>
              </a:r>
              <a:r>
                <a:rPr lang="en-US" sz="30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Biểu diễn dữ liệu vào biểu đồ hình quạt tròn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AB08518-D1BA-4F69-AD0E-BAF56D83B80E}"/>
              </a:ext>
            </a:extLst>
          </p:cNvPr>
          <p:cNvGrpSpPr/>
          <p:nvPr/>
        </p:nvGrpSpPr>
        <p:grpSpPr>
          <a:xfrm>
            <a:off x="1247608" y="1117753"/>
            <a:ext cx="10209303" cy="1797569"/>
            <a:chOff x="1172302" y="2774430"/>
            <a:chExt cx="10209303" cy="1693783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D406C23-D88B-4893-ACCE-EF4167DD22CC}"/>
                </a:ext>
              </a:extLst>
            </p:cNvPr>
            <p:cNvCxnSpPr>
              <a:cxnSpLocks/>
            </p:cNvCxnSpPr>
            <p:nvPr/>
          </p:nvCxnSpPr>
          <p:spPr>
            <a:xfrm>
              <a:off x="1172302" y="2774430"/>
              <a:ext cx="0" cy="16937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74159BE-BE9A-426C-8FA9-DB7F089589B1}"/>
                </a:ext>
              </a:extLst>
            </p:cNvPr>
            <p:cNvCxnSpPr>
              <a:cxnSpLocks/>
            </p:cNvCxnSpPr>
            <p:nvPr/>
          </p:nvCxnSpPr>
          <p:spPr>
            <a:xfrm>
              <a:off x="3202336" y="2774430"/>
              <a:ext cx="0" cy="16937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49C81F5-AE4C-4936-BA8A-5B8C8D0A9A8A}"/>
                </a:ext>
              </a:extLst>
            </p:cNvPr>
            <p:cNvCxnSpPr>
              <a:cxnSpLocks/>
            </p:cNvCxnSpPr>
            <p:nvPr/>
          </p:nvCxnSpPr>
          <p:spPr>
            <a:xfrm>
              <a:off x="5915540" y="2774430"/>
              <a:ext cx="0" cy="16937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C1A7EC0-BCC9-44C4-9C7A-FBD3683A6270}"/>
                </a:ext>
              </a:extLst>
            </p:cNvPr>
            <p:cNvCxnSpPr>
              <a:cxnSpLocks/>
            </p:cNvCxnSpPr>
            <p:nvPr/>
          </p:nvCxnSpPr>
          <p:spPr>
            <a:xfrm>
              <a:off x="8670786" y="2774430"/>
              <a:ext cx="0" cy="16937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35A68AE-D39D-4824-8FA4-062433DE101E}"/>
                </a:ext>
              </a:extLst>
            </p:cNvPr>
            <p:cNvCxnSpPr>
              <a:cxnSpLocks/>
            </p:cNvCxnSpPr>
            <p:nvPr/>
          </p:nvCxnSpPr>
          <p:spPr>
            <a:xfrm>
              <a:off x="11381605" y="2774430"/>
              <a:ext cx="0" cy="16937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36A6B058-3FA2-454C-BE3F-14770FAE62CB}"/>
              </a:ext>
            </a:extLst>
          </p:cNvPr>
          <p:cNvCxnSpPr>
            <a:cxnSpLocks/>
          </p:cNvCxnSpPr>
          <p:nvPr/>
        </p:nvCxnSpPr>
        <p:spPr>
          <a:xfrm flipH="1">
            <a:off x="1245187" y="1113553"/>
            <a:ext cx="1021605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1880876D-C79C-410E-960D-03D3B30F15D6}"/>
              </a:ext>
            </a:extLst>
          </p:cNvPr>
          <p:cNvSpPr txBox="1"/>
          <p:nvPr/>
        </p:nvSpPr>
        <p:spPr>
          <a:xfrm>
            <a:off x="1375558" y="1373281"/>
            <a:ext cx="17636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Tình trạng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F44CDD1-0DAB-4BFA-8E05-29131F868AFB}"/>
              </a:ext>
            </a:extLst>
          </p:cNvPr>
          <p:cNvSpPr txBox="1"/>
          <p:nvPr/>
        </p:nvSpPr>
        <p:spPr>
          <a:xfrm>
            <a:off x="3364948" y="1373281"/>
            <a:ext cx="25385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Bơi thành thạo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A5A4484-5569-43CC-B0E2-175E8D99A5A7}"/>
              </a:ext>
            </a:extLst>
          </p:cNvPr>
          <p:cNvSpPr txBox="1"/>
          <p:nvPr/>
        </p:nvSpPr>
        <p:spPr>
          <a:xfrm>
            <a:off x="6101839" y="1173226"/>
            <a:ext cx="253326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0">
                <a:latin typeface="#9Slide03 SVNAvo" panose="02040603050506020204" pitchFamily="18" charset="0"/>
              </a:rPr>
              <a:t>Biết bơi nhưng chưa thạo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267553E-4E76-43A2-AED8-AA139B2ACA63}"/>
              </a:ext>
            </a:extLst>
          </p:cNvPr>
          <p:cNvSpPr txBox="1"/>
          <p:nvPr/>
        </p:nvSpPr>
        <p:spPr>
          <a:xfrm>
            <a:off x="8868993" y="1358733"/>
            <a:ext cx="246501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0">
                <a:latin typeface="#9Slide03 SVNAvo" panose="02040603050506020204" pitchFamily="18" charset="0"/>
              </a:rPr>
              <a:t>Chưa biết bơi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AC540962-80ED-481B-A00A-568CCB67F868}"/>
              </a:ext>
            </a:extLst>
          </p:cNvPr>
          <p:cNvCxnSpPr>
            <a:cxnSpLocks/>
          </p:cNvCxnSpPr>
          <p:nvPr/>
        </p:nvCxnSpPr>
        <p:spPr>
          <a:xfrm flipH="1">
            <a:off x="1240861" y="2923771"/>
            <a:ext cx="1021605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45DBB2C1-C09D-4AF2-8A2B-7F59FE635BE2}"/>
              </a:ext>
            </a:extLst>
          </p:cNvPr>
          <p:cNvSpPr txBox="1"/>
          <p:nvPr/>
        </p:nvSpPr>
        <p:spPr>
          <a:xfrm>
            <a:off x="1831352" y="2308264"/>
            <a:ext cx="7713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Tỉ lệ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798C7C3-BF55-44AE-AA4D-8B387BC6C7DB}"/>
              </a:ext>
            </a:extLst>
          </p:cNvPr>
          <p:cNvSpPr txBox="1"/>
          <p:nvPr/>
        </p:nvSpPr>
        <p:spPr>
          <a:xfrm>
            <a:off x="4265392" y="2308263"/>
            <a:ext cx="8114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50%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1E9FEBA-5043-455E-B843-DA6024451A54}"/>
              </a:ext>
            </a:extLst>
          </p:cNvPr>
          <p:cNvSpPr txBox="1"/>
          <p:nvPr/>
        </p:nvSpPr>
        <p:spPr>
          <a:xfrm>
            <a:off x="7006841" y="2308263"/>
            <a:ext cx="8114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35%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F09036A-379D-41C7-BC6F-1E31F24EE7FC}"/>
              </a:ext>
            </a:extLst>
          </p:cNvPr>
          <p:cNvSpPr txBox="1"/>
          <p:nvPr/>
        </p:nvSpPr>
        <p:spPr>
          <a:xfrm>
            <a:off x="9723305" y="2308263"/>
            <a:ext cx="8114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15%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AFC2DA53-FCE5-4174-A8E1-61751FF44C95}"/>
              </a:ext>
            </a:extLst>
          </p:cNvPr>
          <p:cNvCxnSpPr>
            <a:cxnSpLocks/>
          </p:cNvCxnSpPr>
          <p:nvPr/>
        </p:nvCxnSpPr>
        <p:spPr>
          <a:xfrm flipH="1">
            <a:off x="1240861" y="2116555"/>
            <a:ext cx="1021605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Chart 78">
            <a:extLst>
              <a:ext uri="{FF2B5EF4-FFF2-40B4-BE49-F238E27FC236}">
                <a16:creationId xmlns:a16="http://schemas.microsoft.com/office/drawing/2014/main" id="{6421D22A-5577-4779-BC51-8F77C67A93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0852159"/>
              </p:ext>
            </p:extLst>
          </p:nvPr>
        </p:nvGraphicFramePr>
        <p:xfrm>
          <a:off x="2458711" y="4516535"/>
          <a:ext cx="2276517" cy="1967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4" name="TextBox 83">
            <a:extLst>
              <a:ext uri="{FF2B5EF4-FFF2-40B4-BE49-F238E27FC236}">
                <a16:creationId xmlns:a16="http://schemas.microsoft.com/office/drawing/2014/main" id="{F649DE9E-6899-4AE2-A6A0-275846D09302}"/>
              </a:ext>
            </a:extLst>
          </p:cNvPr>
          <p:cNvSpPr txBox="1"/>
          <p:nvPr/>
        </p:nvSpPr>
        <p:spPr>
          <a:xfrm>
            <a:off x="2705785" y="4099615"/>
            <a:ext cx="7183807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Kết quả phổ cập bơi sau một năm triển khai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C198503-ECDE-4C3D-BAE7-7B3F7ED53E7B}"/>
              </a:ext>
            </a:extLst>
          </p:cNvPr>
          <p:cNvSpPr txBox="1"/>
          <p:nvPr/>
        </p:nvSpPr>
        <p:spPr>
          <a:xfrm>
            <a:off x="5642818" y="4752342"/>
            <a:ext cx="50881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?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5266767-EA4D-4831-92A7-DB2E62A5A6E5}"/>
              </a:ext>
            </a:extLst>
          </p:cNvPr>
          <p:cNvSpPr txBox="1"/>
          <p:nvPr/>
        </p:nvSpPr>
        <p:spPr>
          <a:xfrm>
            <a:off x="5642817" y="5356928"/>
            <a:ext cx="499385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?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522824D-9EF8-4638-8FB0-177B5C402D41}"/>
              </a:ext>
            </a:extLst>
          </p:cNvPr>
          <p:cNvSpPr txBox="1"/>
          <p:nvPr/>
        </p:nvSpPr>
        <p:spPr>
          <a:xfrm>
            <a:off x="5642818" y="5943274"/>
            <a:ext cx="508812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?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261945C-BB90-4375-A6DA-1C78DD725D49}"/>
              </a:ext>
            </a:extLst>
          </p:cNvPr>
          <p:cNvSpPr/>
          <p:nvPr/>
        </p:nvSpPr>
        <p:spPr>
          <a:xfrm>
            <a:off x="5253891" y="4878434"/>
            <a:ext cx="165778" cy="147926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Avo" panose="02040603050506020204" pitchFamily="18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A869A03-71D1-4F27-ADD6-6C94852022FC}"/>
              </a:ext>
            </a:extLst>
          </p:cNvPr>
          <p:cNvSpPr/>
          <p:nvPr/>
        </p:nvSpPr>
        <p:spPr>
          <a:xfrm>
            <a:off x="5253891" y="5483020"/>
            <a:ext cx="165778" cy="147926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Avo" panose="02040603050506020204" pitchFamily="18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DBB17B0-DAF2-43E3-A234-5F43DF149854}"/>
              </a:ext>
            </a:extLst>
          </p:cNvPr>
          <p:cNvSpPr/>
          <p:nvPr/>
        </p:nvSpPr>
        <p:spPr>
          <a:xfrm>
            <a:off x="5253891" y="6089127"/>
            <a:ext cx="165778" cy="147926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Avo" panose="02040603050506020204" pitchFamily="18" charset="0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4EC2C20-7205-4B95-8DD0-A2A9743DD2D9}"/>
              </a:ext>
            </a:extLst>
          </p:cNvPr>
          <p:cNvCxnSpPr>
            <a:cxnSpLocks/>
          </p:cNvCxnSpPr>
          <p:nvPr/>
        </p:nvCxnSpPr>
        <p:spPr>
          <a:xfrm>
            <a:off x="2492688" y="4516535"/>
            <a:ext cx="7619504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B4588F1-A7F9-47D9-9C81-FE987451E255}"/>
              </a:ext>
            </a:extLst>
          </p:cNvPr>
          <p:cNvCxnSpPr>
            <a:cxnSpLocks/>
          </p:cNvCxnSpPr>
          <p:nvPr/>
        </p:nvCxnSpPr>
        <p:spPr>
          <a:xfrm>
            <a:off x="2496546" y="6517843"/>
            <a:ext cx="7615646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CB22B5F3-8F24-4080-AC13-D6073279D229}"/>
              </a:ext>
            </a:extLst>
          </p:cNvPr>
          <p:cNvGrpSpPr/>
          <p:nvPr/>
        </p:nvGrpSpPr>
        <p:grpSpPr>
          <a:xfrm>
            <a:off x="2591311" y="3994339"/>
            <a:ext cx="7359517" cy="522196"/>
            <a:chOff x="1933688" y="3793026"/>
            <a:chExt cx="4032245" cy="512349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2E094D3-5B5F-469D-908A-610113E78696}"/>
                </a:ext>
              </a:extLst>
            </p:cNvPr>
            <p:cNvCxnSpPr>
              <a:cxnSpLocks/>
            </p:cNvCxnSpPr>
            <p:nvPr/>
          </p:nvCxnSpPr>
          <p:spPr>
            <a:xfrm>
              <a:off x="1933688" y="3802622"/>
              <a:ext cx="4032245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1140790-F90C-4FE6-8DC1-BC125D39C1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33688" y="3793026"/>
              <a:ext cx="0" cy="502753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F47ED60-8A31-4D2E-B905-0C5D06D249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65933" y="3802622"/>
              <a:ext cx="0" cy="502753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C99138E-29BB-41B2-9D91-D660F1C87B94}"/>
              </a:ext>
            </a:extLst>
          </p:cNvPr>
          <p:cNvGrpSpPr/>
          <p:nvPr/>
        </p:nvGrpSpPr>
        <p:grpSpPr>
          <a:xfrm>
            <a:off x="2496546" y="4516535"/>
            <a:ext cx="7615646" cy="1990415"/>
            <a:chOff x="2040837" y="4065391"/>
            <a:chExt cx="8282185" cy="2084807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CF4B46D-0103-4111-BFCF-92D30C9678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40837" y="4065391"/>
              <a:ext cx="0" cy="2084807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97290C2-7679-468B-ABD1-24BBCE2B55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9043" y="4065391"/>
              <a:ext cx="0" cy="2084807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7AD60FA-2C15-4013-AB40-0DEB9981FE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3022" y="4065391"/>
              <a:ext cx="0" cy="2084807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8CE23DDC-FC88-49A6-93DC-435AA426C5A1}"/>
              </a:ext>
            </a:extLst>
          </p:cNvPr>
          <p:cNvSpPr txBox="1"/>
          <p:nvPr/>
        </p:nvSpPr>
        <p:spPr>
          <a:xfrm rot="20404022">
            <a:off x="2687420" y="5524480"/>
            <a:ext cx="662171" cy="401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solidFill>
                  <a:schemeClr val="accent3"/>
                </a:solidFill>
                <a:latin typeface="#9Slide03 SVNAvo" panose="02040603050506020204" pitchFamily="18" charset="0"/>
              </a:rPr>
              <a:t>15%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1428DD-90AB-4FBC-A198-7BBB1185DE0C}"/>
              </a:ext>
            </a:extLst>
          </p:cNvPr>
          <p:cNvSpPr txBox="1"/>
          <p:nvPr/>
        </p:nvSpPr>
        <p:spPr>
          <a:xfrm>
            <a:off x="390495" y="3207046"/>
            <a:ext cx="56813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Hoàn thiện biểu đồ hình quạt sau: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C22C7C2-230A-4CC5-B44E-60B8A7882E04}"/>
              </a:ext>
            </a:extLst>
          </p:cNvPr>
          <p:cNvGrpSpPr/>
          <p:nvPr/>
        </p:nvGrpSpPr>
        <p:grpSpPr>
          <a:xfrm>
            <a:off x="156315" y="1087907"/>
            <a:ext cx="980301" cy="570748"/>
            <a:chOff x="456042" y="1049371"/>
            <a:chExt cx="577253" cy="577253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953B4D3-B560-41E0-80DA-665C9AA811A4}"/>
                </a:ext>
              </a:extLst>
            </p:cNvPr>
            <p:cNvSpPr/>
            <p:nvPr/>
          </p:nvSpPr>
          <p:spPr>
            <a:xfrm>
              <a:off x="456042" y="1049371"/>
              <a:ext cx="577253" cy="57725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BD0D386-76CF-4622-8DB5-377287E1D67C}"/>
                </a:ext>
              </a:extLst>
            </p:cNvPr>
            <p:cNvSpPr txBox="1"/>
            <p:nvPr/>
          </p:nvSpPr>
          <p:spPr>
            <a:xfrm>
              <a:off x="493215" y="1076387"/>
              <a:ext cx="540080" cy="529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#9Slide03 Neutra" panose="02040603050506020204" pitchFamily="18" charset="0"/>
                </a:rPr>
                <a:t>VD3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5736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9" grpId="0">
        <p:bldAsOne/>
      </p:bldGraphic>
      <p:bldP spid="84" grpId="0"/>
      <p:bldP spid="86" grpId="0"/>
      <p:bldP spid="87" grpId="0"/>
      <p:bldP spid="88" grpId="0"/>
      <p:bldP spid="89" grpId="0" animBg="1"/>
      <p:bldP spid="90" grpId="0" animBg="1"/>
      <p:bldP spid="91" grpId="0" animBg="1"/>
      <p:bldP spid="130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>
            <a:extLst>
              <a:ext uri="{FF2B5EF4-FFF2-40B4-BE49-F238E27FC236}">
                <a16:creationId xmlns:a16="http://schemas.microsoft.com/office/drawing/2014/main" id="{0C31D847-9686-4CCA-B05D-93F79A7A974B}"/>
              </a:ext>
            </a:extLst>
          </p:cNvPr>
          <p:cNvSpPr/>
          <p:nvPr/>
        </p:nvSpPr>
        <p:spPr>
          <a:xfrm>
            <a:off x="1261403" y="1123759"/>
            <a:ext cx="2010031" cy="1807010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C52132-F24A-47BD-8973-08C5CAFBA35B}"/>
              </a:ext>
            </a:extLst>
          </p:cNvPr>
          <p:cNvGrpSpPr/>
          <p:nvPr/>
        </p:nvGrpSpPr>
        <p:grpSpPr>
          <a:xfrm>
            <a:off x="-958948" y="0"/>
            <a:ext cx="14109896" cy="707011"/>
            <a:chOff x="-958948" y="0"/>
            <a:chExt cx="14109896" cy="707011"/>
          </a:xfrm>
          <a:solidFill>
            <a:srgbClr val="A0542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EDC990-6442-4DBB-9A41-D118748C1C63}"/>
                </a:ext>
              </a:extLst>
            </p:cNvPr>
            <p:cNvSpPr/>
            <p:nvPr/>
          </p:nvSpPr>
          <p:spPr>
            <a:xfrm>
              <a:off x="-958948" y="0"/>
              <a:ext cx="14109896" cy="707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7AC7BC-275F-47D3-9823-1CFBEC3C824A}"/>
                </a:ext>
              </a:extLst>
            </p:cNvPr>
            <p:cNvSpPr txBox="1"/>
            <p:nvPr/>
          </p:nvSpPr>
          <p:spPr>
            <a:xfrm>
              <a:off x="1261343" y="102534"/>
              <a:ext cx="9669315" cy="492443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2.</a:t>
              </a:r>
              <a:r>
                <a:rPr lang="en-US" sz="30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Biểu diễn dữ liệu vào biểu đồ hình quạt tròn</a:t>
              </a:r>
            </a:p>
          </p:txBody>
        </p:sp>
      </p:grpSp>
      <p:graphicFrame>
        <p:nvGraphicFramePr>
          <p:cNvPr id="79" name="Chart 78">
            <a:extLst>
              <a:ext uri="{FF2B5EF4-FFF2-40B4-BE49-F238E27FC236}">
                <a16:creationId xmlns:a16="http://schemas.microsoft.com/office/drawing/2014/main" id="{6421D22A-5577-4779-BC51-8F77C67A932E}"/>
              </a:ext>
            </a:extLst>
          </p:cNvPr>
          <p:cNvGraphicFramePr/>
          <p:nvPr/>
        </p:nvGraphicFramePr>
        <p:xfrm>
          <a:off x="1994473" y="4065391"/>
          <a:ext cx="2789700" cy="2411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4" name="TextBox 83">
            <a:extLst>
              <a:ext uri="{FF2B5EF4-FFF2-40B4-BE49-F238E27FC236}">
                <a16:creationId xmlns:a16="http://schemas.microsoft.com/office/drawing/2014/main" id="{F649DE9E-6899-4AE2-A6A0-275846D09302}"/>
              </a:ext>
            </a:extLst>
          </p:cNvPr>
          <p:cNvSpPr txBox="1"/>
          <p:nvPr/>
        </p:nvSpPr>
        <p:spPr>
          <a:xfrm>
            <a:off x="2297244" y="3554487"/>
            <a:ext cx="7165423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Kết quả phổ cập bơi sau một năm triển khai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1CE613C1-69D9-4B65-A56B-AA3E08AD7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042" y="3557643"/>
            <a:ext cx="408615" cy="408615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AC198503-ECDE-4C3D-BAE7-7B3F7ED53E7B}"/>
              </a:ext>
            </a:extLst>
          </p:cNvPr>
          <p:cNvSpPr txBox="1"/>
          <p:nvPr/>
        </p:nvSpPr>
        <p:spPr>
          <a:xfrm>
            <a:off x="5692531" y="4413746"/>
            <a:ext cx="2374048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Bơi thành thạo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5266767-EA4D-4831-92A7-DB2E62A5A6E5}"/>
              </a:ext>
            </a:extLst>
          </p:cNvPr>
          <p:cNvSpPr txBox="1"/>
          <p:nvPr/>
        </p:nvSpPr>
        <p:spPr>
          <a:xfrm>
            <a:off x="5692531" y="5106781"/>
            <a:ext cx="4119718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Biết bơi nhưng chưa thạo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522824D-9EF8-4638-8FB0-177B5C402D41}"/>
              </a:ext>
            </a:extLst>
          </p:cNvPr>
          <p:cNvSpPr txBox="1"/>
          <p:nvPr/>
        </p:nvSpPr>
        <p:spPr>
          <a:xfrm>
            <a:off x="5692531" y="5767544"/>
            <a:ext cx="2226572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Chưa biết bơi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261945C-BB90-4375-A6DA-1C78DD725D49}"/>
              </a:ext>
            </a:extLst>
          </p:cNvPr>
          <p:cNvSpPr/>
          <p:nvPr/>
        </p:nvSpPr>
        <p:spPr>
          <a:xfrm>
            <a:off x="5295028" y="4523165"/>
            <a:ext cx="203148" cy="181272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Avo" panose="02040603050506020204" pitchFamily="18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A869A03-71D1-4F27-ADD6-6C94852022FC}"/>
              </a:ext>
            </a:extLst>
          </p:cNvPr>
          <p:cNvSpPr/>
          <p:nvPr/>
        </p:nvSpPr>
        <p:spPr>
          <a:xfrm>
            <a:off x="5295028" y="5216200"/>
            <a:ext cx="203148" cy="181272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Avo" panose="02040603050506020204" pitchFamily="18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DBB17B0-DAF2-43E3-A234-5F43DF149854}"/>
              </a:ext>
            </a:extLst>
          </p:cNvPr>
          <p:cNvSpPr/>
          <p:nvPr/>
        </p:nvSpPr>
        <p:spPr>
          <a:xfrm>
            <a:off x="5295028" y="5876963"/>
            <a:ext cx="203148" cy="181272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Avo" panose="02040603050506020204" pitchFamily="18" charset="0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4EC2C20-7205-4B95-8DD0-A2A9743DD2D9}"/>
              </a:ext>
            </a:extLst>
          </p:cNvPr>
          <p:cNvCxnSpPr>
            <a:cxnSpLocks/>
          </p:cNvCxnSpPr>
          <p:nvPr/>
        </p:nvCxnSpPr>
        <p:spPr>
          <a:xfrm>
            <a:off x="2036109" y="4065391"/>
            <a:ext cx="8288598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B4588F1-A7F9-47D9-9C81-FE987451E255}"/>
              </a:ext>
            </a:extLst>
          </p:cNvPr>
          <p:cNvCxnSpPr>
            <a:cxnSpLocks/>
          </p:cNvCxnSpPr>
          <p:nvPr/>
        </p:nvCxnSpPr>
        <p:spPr>
          <a:xfrm>
            <a:off x="2040837" y="6517843"/>
            <a:ext cx="8282185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CB22B5F3-8F24-4080-AC13-D6073279D229}"/>
              </a:ext>
            </a:extLst>
          </p:cNvPr>
          <p:cNvGrpSpPr/>
          <p:nvPr/>
        </p:nvGrpSpPr>
        <p:grpSpPr>
          <a:xfrm>
            <a:off x="2156964" y="3425479"/>
            <a:ext cx="7445982" cy="639912"/>
            <a:chOff x="1933688" y="3793026"/>
            <a:chExt cx="4032245" cy="512349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2E094D3-5B5F-469D-908A-610113E78696}"/>
                </a:ext>
              </a:extLst>
            </p:cNvPr>
            <p:cNvCxnSpPr>
              <a:cxnSpLocks/>
            </p:cNvCxnSpPr>
            <p:nvPr/>
          </p:nvCxnSpPr>
          <p:spPr>
            <a:xfrm>
              <a:off x="1933688" y="3802622"/>
              <a:ext cx="4032245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1140790-F90C-4FE6-8DC1-BC125D39C1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33688" y="3793026"/>
              <a:ext cx="0" cy="502753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F47ED60-8A31-4D2E-B905-0C5D06D249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65933" y="3802622"/>
              <a:ext cx="0" cy="502753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C99138E-29BB-41B2-9D91-D660F1C87B94}"/>
              </a:ext>
            </a:extLst>
          </p:cNvPr>
          <p:cNvGrpSpPr/>
          <p:nvPr/>
        </p:nvGrpSpPr>
        <p:grpSpPr>
          <a:xfrm>
            <a:off x="2040837" y="4065391"/>
            <a:ext cx="8282185" cy="2439104"/>
            <a:chOff x="2040837" y="4065391"/>
            <a:chExt cx="8282185" cy="2084807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CF4B46D-0103-4111-BFCF-92D30C9678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40837" y="4065391"/>
              <a:ext cx="0" cy="2084807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97290C2-7679-468B-ABD1-24BBCE2B55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9043" y="4065391"/>
              <a:ext cx="0" cy="2084807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7AD60FA-2C15-4013-AB40-0DEB9981FE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3022" y="4065391"/>
              <a:ext cx="0" cy="2084807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AB08518-D1BA-4F69-AD0E-BAF56D83B80E}"/>
              </a:ext>
            </a:extLst>
          </p:cNvPr>
          <p:cNvGrpSpPr/>
          <p:nvPr/>
        </p:nvGrpSpPr>
        <p:grpSpPr>
          <a:xfrm>
            <a:off x="1247608" y="1117753"/>
            <a:ext cx="10209303" cy="1797569"/>
            <a:chOff x="1172302" y="2774430"/>
            <a:chExt cx="10209303" cy="1693783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D406C23-D88B-4893-ACCE-EF4167DD22CC}"/>
                </a:ext>
              </a:extLst>
            </p:cNvPr>
            <p:cNvCxnSpPr>
              <a:cxnSpLocks/>
            </p:cNvCxnSpPr>
            <p:nvPr/>
          </p:nvCxnSpPr>
          <p:spPr>
            <a:xfrm>
              <a:off x="1172302" y="2774430"/>
              <a:ext cx="0" cy="16937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74159BE-BE9A-426C-8FA9-DB7F089589B1}"/>
                </a:ext>
              </a:extLst>
            </p:cNvPr>
            <p:cNvCxnSpPr>
              <a:cxnSpLocks/>
            </p:cNvCxnSpPr>
            <p:nvPr/>
          </p:nvCxnSpPr>
          <p:spPr>
            <a:xfrm>
              <a:off x="3202336" y="2774430"/>
              <a:ext cx="0" cy="16937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49C81F5-AE4C-4936-BA8A-5B8C8D0A9A8A}"/>
                </a:ext>
              </a:extLst>
            </p:cNvPr>
            <p:cNvCxnSpPr>
              <a:cxnSpLocks/>
            </p:cNvCxnSpPr>
            <p:nvPr/>
          </p:nvCxnSpPr>
          <p:spPr>
            <a:xfrm>
              <a:off x="5915540" y="2774430"/>
              <a:ext cx="0" cy="16937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C1A7EC0-BCC9-44C4-9C7A-FBD3683A6270}"/>
                </a:ext>
              </a:extLst>
            </p:cNvPr>
            <p:cNvCxnSpPr>
              <a:cxnSpLocks/>
            </p:cNvCxnSpPr>
            <p:nvPr/>
          </p:nvCxnSpPr>
          <p:spPr>
            <a:xfrm>
              <a:off x="8670786" y="2774430"/>
              <a:ext cx="0" cy="16937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35A68AE-D39D-4824-8FA4-062433DE101E}"/>
                </a:ext>
              </a:extLst>
            </p:cNvPr>
            <p:cNvCxnSpPr>
              <a:cxnSpLocks/>
            </p:cNvCxnSpPr>
            <p:nvPr/>
          </p:nvCxnSpPr>
          <p:spPr>
            <a:xfrm>
              <a:off x="11381605" y="2774430"/>
              <a:ext cx="0" cy="16937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36A6B058-3FA2-454C-BE3F-14770FAE62CB}"/>
              </a:ext>
            </a:extLst>
          </p:cNvPr>
          <p:cNvCxnSpPr>
            <a:cxnSpLocks/>
          </p:cNvCxnSpPr>
          <p:nvPr/>
        </p:nvCxnSpPr>
        <p:spPr>
          <a:xfrm flipH="1">
            <a:off x="1245187" y="1113553"/>
            <a:ext cx="1021605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1880876D-C79C-410E-960D-03D3B30F15D6}"/>
              </a:ext>
            </a:extLst>
          </p:cNvPr>
          <p:cNvSpPr txBox="1"/>
          <p:nvPr/>
        </p:nvSpPr>
        <p:spPr>
          <a:xfrm>
            <a:off x="1375558" y="1373281"/>
            <a:ext cx="17636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Tình trạng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F44CDD1-0DAB-4BFA-8E05-29131F868AFB}"/>
              </a:ext>
            </a:extLst>
          </p:cNvPr>
          <p:cNvSpPr txBox="1"/>
          <p:nvPr/>
        </p:nvSpPr>
        <p:spPr>
          <a:xfrm>
            <a:off x="3364948" y="1373281"/>
            <a:ext cx="25385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Bơi thành thạo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A5A4484-5569-43CC-B0E2-175E8D99A5A7}"/>
              </a:ext>
            </a:extLst>
          </p:cNvPr>
          <p:cNvSpPr txBox="1"/>
          <p:nvPr/>
        </p:nvSpPr>
        <p:spPr>
          <a:xfrm>
            <a:off x="6101839" y="1173226"/>
            <a:ext cx="253326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0">
                <a:latin typeface="#9Slide03 SVNAvo" panose="02040603050506020204" pitchFamily="18" charset="0"/>
              </a:rPr>
              <a:t>Biết bơi nhưng chưa thạo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267553E-4E76-43A2-AED8-AA139B2ACA63}"/>
              </a:ext>
            </a:extLst>
          </p:cNvPr>
          <p:cNvSpPr txBox="1"/>
          <p:nvPr/>
        </p:nvSpPr>
        <p:spPr>
          <a:xfrm>
            <a:off x="8868993" y="1358733"/>
            <a:ext cx="246501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0">
                <a:latin typeface="#9Slide03 SVNAvo" panose="02040603050506020204" pitchFamily="18" charset="0"/>
              </a:rPr>
              <a:t>Chưa biết bơi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AC540962-80ED-481B-A00A-568CCB67F868}"/>
              </a:ext>
            </a:extLst>
          </p:cNvPr>
          <p:cNvCxnSpPr>
            <a:cxnSpLocks/>
          </p:cNvCxnSpPr>
          <p:nvPr/>
        </p:nvCxnSpPr>
        <p:spPr>
          <a:xfrm flipH="1">
            <a:off x="1240861" y="2923771"/>
            <a:ext cx="1021605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45DBB2C1-C09D-4AF2-8A2B-7F59FE635BE2}"/>
              </a:ext>
            </a:extLst>
          </p:cNvPr>
          <p:cNvSpPr txBox="1"/>
          <p:nvPr/>
        </p:nvSpPr>
        <p:spPr>
          <a:xfrm>
            <a:off x="1831352" y="2308264"/>
            <a:ext cx="7713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Tỉ lệ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798C7C3-BF55-44AE-AA4D-8B387BC6C7DB}"/>
              </a:ext>
            </a:extLst>
          </p:cNvPr>
          <p:cNvSpPr txBox="1"/>
          <p:nvPr/>
        </p:nvSpPr>
        <p:spPr>
          <a:xfrm>
            <a:off x="4265392" y="2308263"/>
            <a:ext cx="8114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50%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1E9FEBA-5043-455E-B843-DA6024451A54}"/>
              </a:ext>
            </a:extLst>
          </p:cNvPr>
          <p:cNvSpPr txBox="1"/>
          <p:nvPr/>
        </p:nvSpPr>
        <p:spPr>
          <a:xfrm>
            <a:off x="7006841" y="2308263"/>
            <a:ext cx="8114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35%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F09036A-379D-41C7-BC6F-1E31F24EE7FC}"/>
              </a:ext>
            </a:extLst>
          </p:cNvPr>
          <p:cNvSpPr txBox="1"/>
          <p:nvPr/>
        </p:nvSpPr>
        <p:spPr>
          <a:xfrm>
            <a:off x="9723305" y="2308263"/>
            <a:ext cx="8114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15%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AFC2DA53-FCE5-4174-A8E1-61751FF44C95}"/>
              </a:ext>
            </a:extLst>
          </p:cNvPr>
          <p:cNvCxnSpPr>
            <a:cxnSpLocks/>
          </p:cNvCxnSpPr>
          <p:nvPr/>
        </p:nvCxnSpPr>
        <p:spPr>
          <a:xfrm flipH="1">
            <a:off x="1240861" y="2116555"/>
            <a:ext cx="1021605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8AF77475-1D2B-408C-A113-815ECB34D2C9}"/>
              </a:ext>
            </a:extLst>
          </p:cNvPr>
          <p:cNvSpPr txBox="1"/>
          <p:nvPr/>
        </p:nvSpPr>
        <p:spPr>
          <a:xfrm>
            <a:off x="2980668" y="4567538"/>
            <a:ext cx="8114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solidFill>
                  <a:schemeClr val="accent3"/>
                </a:solidFill>
                <a:latin typeface="#9Slide03 SVNAvo" panose="02040603050506020204" pitchFamily="18" charset="0"/>
              </a:rPr>
              <a:t>50%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D249A21-C404-4FDA-B6C8-6E91AB237B08}"/>
              </a:ext>
            </a:extLst>
          </p:cNvPr>
          <p:cNvSpPr txBox="1"/>
          <p:nvPr/>
        </p:nvSpPr>
        <p:spPr>
          <a:xfrm>
            <a:off x="3387364" y="5461930"/>
            <a:ext cx="8114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solidFill>
                  <a:schemeClr val="accent3"/>
                </a:solidFill>
                <a:latin typeface="#9Slide03 SVNAvo" panose="02040603050506020204" pitchFamily="18" charset="0"/>
              </a:rPr>
              <a:t>35%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CE23DDC-FC88-49A6-93DC-435AA426C5A1}"/>
              </a:ext>
            </a:extLst>
          </p:cNvPr>
          <p:cNvSpPr txBox="1"/>
          <p:nvPr/>
        </p:nvSpPr>
        <p:spPr>
          <a:xfrm rot="20404022">
            <a:off x="2392324" y="5300551"/>
            <a:ext cx="8114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solidFill>
                  <a:schemeClr val="accent3"/>
                </a:solidFill>
                <a:latin typeface="#9Slide03 SVNAvo" panose="02040603050506020204" pitchFamily="18" charset="0"/>
              </a:rPr>
              <a:t>15%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A565885-58BB-4F53-8B9D-71A3C53782CC}"/>
              </a:ext>
            </a:extLst>
          </p:cNvPr>
          <p:cNvGrpSpPr/>
          <p:nvPr/>
        </p:nvGrpSpPr>
        <p:grpSpPr>
          <a:xfrm>
            <a:off x="158066" y="1028457"/>
            <a:ext cx="980301" cy="570748"/>
            <a:chOff x="456042" y="1049371"/>
            <a:chExt cx="577253" cy="577253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29CA33F-DED8-48B7-A881-8BDE1F994C29}"/>
                </a:ext>
              </a:extLst>
            </p:cNvPr>
            <p:cNvSpPr/>
            <p:nvPr/>
          </p:nvSpPr>
          <p:spPr>
            <a:xfrm>
              <a:off x="456042" y="1049371"/>
              <a:ext cx="577253" cy="57725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7743AFD-FAC6-472F-9DD9-ACB6466ED7CC}"/>
                </a:ext>
              </a:extLst>
            </p:cNvPr>
            <p:cNvSpPr txBox="1"/>
            <p:nvPr/>
          </p:nvSpPr>
          <p:spPr>
            <a:xfrm>
              <a:off x="493215" y="1076387"/>
              <a:ext cx="540080" cy="529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#9Slide03 Neutra" panose="02040603050506020204" pitchFamily="18" charset="0"/>
                </a:rPr>
                <a:t>VD3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5030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128" grpId="0"/>
      <p:bldP spid="1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C52132-F24A-47BD-8973-08C5CAFBA35B}"/>
              </a:ext>
            </a:extLst>
          </p:cNvPr>
          <p:cNvGrpSpPr/>
          <p:nvPr/>
        </p:nvGrpSpPr>
        <p:grpSpPr>
          <a:xfrm>
            <a:off x="-958948" y="0"/>
            <a:ext cx="14109896" cy="707011"/>
            <a:chOff x="-958948" y="0"/>
            <a:chExt cx="14109896" cy="707011"/>
          </a:xfrm>
          <a:solidFill>
            <a:srgbClr val="A0542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EDC990-6442-4DBB-9A41-D118748C1C63}"/>
                </a:ext>
              </a:extLst>
            </p:cNvPr>
            <p:cNvSpPr/>
            <p:nvPr/>
          </p:nvSpPr>
          <p:spPr>
            <a:xfrm>
              <a:off x="-958948" y="0"/>
              <a:ext cx="14109896" cy="707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7AC7BC-275F-47D3-9823-1CFBEC3C824A}"/>
                </a:ext>
              </a:extLst>
            </p:cNvPr>
            <p:cNvSpPr txBox="1"/>
            <p:nvPr/>
          </p:nvSpPr>
          <p:spPr>
            <a:xfrm>
              <a:off x="1261343" y="102534"/>
              <a:ext cx="9669315" cy="492443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2.</a:t>
              </a:r>
              <a:r>
                <a:rPr lang="en-US" sz="30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Biểu diễn dữ liệu vào biểu đồ hình quạt tròn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3E8A030-B2D1-4BF1-B371-FA202E19B008}"/>
              </a:ext>
            </a:extLst>
          </p:cNvPr>
          <p:cNvSpPr txBox="1"/>
          <p:nvPr/>
        </p:nvSpPr>
        <p:spPr>
          <a:xfrm>
            <a:off x="3028123" y="915299"/>
            <a:ext cx="8266477" cy="1115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600" dirty="0" err="1">
                <a:latin typeface="#9Slide03 SVNAvo" panose="02040603050506020204" pitchFamily="18" charset="0"/>
              </a:rPr>
              <a:t>Bảng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số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liệu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sau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cho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biết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tỉ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lệ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áo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đồng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phục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theo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kích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cỡ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của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các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bạn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học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sinh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lớp</a:t>
            </a:r>
            <a:r>
              <a:rPr lang="en-US" sz="2600" dirty="0">
                <a:latin typeface="#9Slide03 SVNAvo" panose="02040603050506020204" pitchFamily="18" charset="0"/>
              </a:rPr>
              <a:t> 7A.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B3802BB-B28E-4912-A58C-53A9D2588C61}"/>
              </a:ext>
            </a:extLst>
          </p:cNvPr>
          <p:cNvSpPr txBox="1"/>
          <p:nvPr/>
        </p:nvSpPr>
        <p:spPr>
          <a:xfrm>
            <a:off x="1214918" y="3940837"/>
            <a:ext cx="8685070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latin typeface="#9Slide03 SVNAvo" panose="02040603050506020204" pitchFamily="18" charset="0"/>
              </a:rPr>
              <a:t>Hãy hoàn thiện biểu đồ biểu diễn bảng thống kê tỉ lệ.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B0001C-3B71-433F-A398-BFCEF6596515}"/>
              </a:ext>
            </a:extLst>
          </p:cNvPr>
          <p:cNvGrpSpPr/>
          <p:nvPr/>
        </p:nvGrpSpPr>
        <p:grpSpPr>
          <a:xfrm>
            <a:off x="1893061" y="2247334"/>
            <a:ext cx="8438608" cy="1313570"/>
            <a:chOff x="1893061" y="2119870"/>
            <a:chExt cx="8438608" cy="1313570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B385F33-B1C9-46D8-B32A-765D249CEC07}"/>
                </a:ext>
              </a:extLst>
            </p:cNvPr>
            <p:cNvSpPr/>
            <p:nvPr/>
          </p:nvSpPr>
          <p:spPr>
            <a:xfrm>
              <a:off x="1893061" y="2140771"/>
              <a:ext cx="1856638" cy="1284243"/>
            </a:xfrm>
            <a:prstGeom prst="rect">
              <a:avLst/>
            </a:prstGeom>
            <a:solidFill>
              <a:srgbClr val="92D05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B9C39F0-7AA9-4569-A1F9-D064F45A73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8205" y="2119870"/>
              <a:ext cx="0" cy="131221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6115933-071C-4A2B-BA6F-2BBECCB6E1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8114" y="2130320"/>
              <a:ext cx="0" cy="130312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527ADC5-6027-45D2-8990-47DA08A8E8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3252" y="2147838"/>
              <a:ext cx="0" cy="128424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E97FD4C-3C21-4A95-AAA2-515DD3669B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3440" y="2147838"/>
              <a:ext cx="0" cy="128424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DFC6E6E-31E8-4BCB-A084-35F5C96746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54403" y="2147838"/>
              <a:ext cx="0" cy="128424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E35D19A-6F02-4F8C-9D0B-5BC20429DE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2918" y="2147838"/>
              <a:ext cx="0" cy="128424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D295B49-4B24-441F-8083-5E4760F3818E}"/>
                </a:ext>
              </a:extLst>
            </p:cNvPr>
            <p:cNvSpPr txBox="1"/>
            <p:nvPr/>
          </p:nvSpPr>
          <p:spPr>
            <a:xfrm>
              <a:off x="2311966" y="2256046"/>
              <a:ext cx="1027525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Cỡ áo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93A86A9-3C1F-4A63-A030-2C49CE27A802}"/>
                </a:ext>
              </a:extLst>
            </p:cNvPr>
            <p:cNvSpPr txBox="1"/>
            <p:nvPr/>
          </p:nvSpPr>
          <p:spPr>
            <a:xfrm>
              <a:off x="2524364" y="2906926"/>
              <a:ext cx="602729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Tỉ lệ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FB3FF76-8179-481B-B05C-C2079095F396}"/>
                </a:ext>
              </a:extLst>
            </p:cNvPr>
            <p:cNvSpPr txBox="1"/>
            <p:nvPr/>
          </p:nvSpPr>
          <p:spPr>
            <a:xfrm>
              <a:off x="4417343" y="2256046"/>
              <a:ext cx="166712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S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986FEFB-51B8-4C97-B7AF-88FD21FB509C}"/>
                </a:ext>
              </a:extLst>
            </p:cNvPr>
            <p:cNvSpPr txBox="1"/>
            <p:nvPr/>
          </p:nvSpPr>
          <p:spPr>
            <a:xfrm>
              <a:off x="5990091" y="2256046"/>
              <a:ext cx="306174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M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6D42868-990B-4D64-945E-EC30B5F4FCF5}"/>
                </a:ext>
              </a:extLst>
            </p:cNvPr>
            <p:cNvSpPr txBox="1"/>
            <p:nvPr/>
          </p:nvSpPr>
          <p:spPr>
            <a:xfrm>
              <a:off x="7806716" y="2256046"/>
              <a:ext cx="153888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L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D61395F-A2CB-4725-AB57-A75F8634084A}"/>
                </a:ext>
              </a:extLst>
            </p:cNvPr>
            <p:cNvSpPr txBox="1"/>
            <p:nvPr/>
          </p:nvSpPr>
          <p:spPr>
            <a:xfrm>
              <a:off x="9362523" y="2256046"/>
              <a:ext cx="357470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XL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5F1BCC8-03B2-4C04-B8EA-0B9A985E3455}"/>
                </a:ext>
              </a:extLst>
            </p:cNvPr>
            <p:cNvSpPr txBox="1"/>
            <p:nvPr/>
          </p:nvSpPr>
          <p:spPr>
            <a:xfrm>
              <a:off x="4199958" y="2906586"/>
              <a:ext cx="626775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15%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C53C993-5541-4EF3-9992-C32324029DCD}"/>
                </a:ext>
              </a:extLst>
            </p:cNvPr>
            <p:cNvSpPr txBox="1"/>
            <p:nvPr/>
          </p:nvSpPr>
          <p:spPr>
            <a:xfrm>
              <a:off x="5817769" y="2906586"/>
              <a:ext cx="650819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50%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AADF18C-267F-4742-B269-32204F6D751D}"/>
                </a:ext>
              </a:extLst>
            </p:cNvPr>
            <p:cNvSpPr txBox="1"/>
            <p:nvPr/>
          </p:nvSpPr>
          <p:spPr>
            <a:xfrm>
              <a:off x="7563861" y="2906586"/>
              <a:ext cx="639598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30%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CE3BA78-2838-4C64-AE95-B2127004D651}"/>
                </a:ext>
              </a:extLst>
            </p:cNvPr>
            <p:cNvSpPr txBox="1"/>
            <p:nvPr/>
          </p:nvSpPr>
          <p:spPr>
            <a:xfrm>
              <a:off x="9312830" y="2906586"/>
              <a:ext cx="456856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5%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FA4C6B2-5C6C-4D68-954B-6BC476B918CC}"/>
                </a:ext>
              </a:extLst>
            </p:cNvPr>
            <p:cNvCxnSpPr>
              <a:cxnSpLocks/>
            </p:cNvCxnSpPr>
            <p:nvPr/>
          </p:nvCxnSpPr>
          <p:spPr>
            <a:xfrm>
              <a:off x="1894788" y="2130320"/>
              <a:ext cx="8436881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CE1DD8A-2E63-4371-AE5F-35573455D530}"/>
                </a:ext>
              </a:extLst>
            </p:cNvPr>
            <p:cNvCxnSpPr>
              <a:cxnSpLocks/>
            </p:cNvCxnSpPr>
            <p:nvPr/>
          </p:nvCxnSpPr>
          <p:spPr>
            <a:xfrm>
              <a:off x="1894788" y="3432081"/>
              <a:ext cx="8433326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8B9BB12-561A-4530-9A49-3FD3BF06F1B9}"/>
                </a:ext>
              </a:extLst>
            </p:cNvPr>
            <p:cNvCxnSpPr>
              <a:cxnSpLocks/>
            </p:cNvCxnSpPr>
            <p:nvPr/>
          </p:nvCxnSpPr>
          <p:spPr>
            <a:xfrm>
              <a:off x="1894788" y="2781200"/>
              <a:ext cx="8436881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2" name="Picture 141">
            <a:extLst>
              <a:ext uri="{FF2B5EF4-FFF2-40B4-BE49-F238E27FC236}">
                <a16:creationId xmlns:a16="http://schemas.microsoft.com/office/drawing/2014/main" id="{7F4A2E12-434A-41F4-9766-73D71831B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327" y="4704261"/>
            <a:ext cx="1746273" cy="1746273"/>
          </a:xfrm>
          <a:prstGeom prst="rect">
            <a:avLst/>
          </a:prstGeom>
        </p:spPr>
      </p:pic>
      <p:grpSp>
        <p:nvGrpSpPr>
          <p:cNvPr id="166" name="Group 165">
            <a:extLst>
              <a:ext uri="{FF2B5EF4-FFF2-40B4-BE49-F238E27FC236}">
                <a16:creationId xmlns:a16="http://schemas.microsoft.com/office/drawing/2014/main" id="{37FD0B18-B601-40AC-890C-CCEFD15A3A6B}"/>
              </a:ext>
            </a:extLst>
          </p:cNvPr>
          <p:cNvGrpSpPr/>
          <p:nvPr/>
        </p:nvGrpSpPr>
        <p:grpSpPr>
          <a:xfrm>
            <a:off x="498245" y="3887905"/>
            <a:ext cx="501280" cy="501280"/>
            <a:chOff x="560296" y="4886647"/>
            <a:chExt cx="501280" cy="501280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745B8CDC-CAD5-41A3-BEBC-EBF51D551E59}"/>
                </a:ext>
              </a:extLst>
            </p:cNvPr>
            <p:cNvSpPr/>
            <p:nvPr/>
          </p:nvSpPr>
          <p:spPr>
            <a:xfrm>
              <a:off x="560296" y="4886647"/>
              <a:ext cx="501280" cy="5012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8" name="Google Shape;9265;p72">
              <a:extLst>
                <a:ext uri="{FF2B5EF4-FFF2-40B4-BE49-F238E27FC236}">
                  <a16:creationId xmlns:a16="http://schemas.microsoft.com/office/drawing/2014/main" id="{E4F166AE-A00B-441D-80CE-4320AED148FF}"/>
                </a:ext>
              </a:extLst>
            </p:cNvPr>
            <p:cNvGrpSpPr/>
            <p:nvPr/>
          </p:nvGrpSpPr>
          <p:grpSpPr>
            <a:xfrm>
              <a:off x="665024" y="4996862"/>
              <a:ext cx="291824" cy="280850"/>
              <a:chOff x="-37534750" y="2668075"/>
              <a:chExt cx="332400" cy="319900"/>
            </a:xfrm>
            <a:solidFill>
              <a:srgbClr val="00B050"/>
            </a:solidFill>
          </p:grpSpPr>
          <p:sp>
            <p:nvSpPr>
              <p:cNvPr id="169" name="Google Shape;9266;p72">
                <a:extLst>
                  <a:ext uri="{FF2B5EF4-FFF2-40B4-BE49-F238E27FC236}">
                    <a16:creationId xmlns:a16="http://schemas.microsoft.com/office/drawing/2014/main" id="{3EF4183A-5387-4E26-B32A-14095E2030D8}"/>
                  </a:ext>
                </a:extLst>
              </p:cNvPr>
              <p:cNvSpPr/>
              <p:nvPr/>
            </p:nvSpPr>
            <p:spPr>
              <a:xfrm>
                <a:off x="-37534750" y="2668075"/>
                <a:ext cx="332400" cy="319900"/>
              </a:xfrm>
              <a:custGeom>
                <a:avLst/>
                <a:gdLst/>
                <a:ahLst/>
                <a:cxnLst/>
                <a:rect l="l" t="t" r="r" b="b"/>
                <a:pathLst>
                  <a:path w="13296" h="12796" extrusionOk="0">
                    <a:moveTo>
                      <a:pt x="5258" y="834"/>
                    </a:moveTo>
                    <a:cubicBezTo>
                      <a:pt x="5799" y="834"/>
                      <a:pt x="6338" y="935"/>
                      <a:pt x="6837" y="1134"/>
                    </a:cubicBezTo>
                    <a:cubicBezTo>
                      <a:pt x="9105" y="2142"/>
                      <a:pt x="10019" y="4852"/>
                      <a:pt x="8822" y="6963"/>
                    </a:cubicBezTo>
                    <a:cubicBezTo>
                      <a:pt x="8790" y="7026"/>
                      <a:pt x="8790" y="7026"/>
                      <a:pt x="8790" y="7057"/>
                    </a:cubicBezTo>
                    <a:cubicBezTo>
                      <a:pt x="8632" y="7372"/>
                      <a:pt x="8412" y="7656"/>
                      <a:pt x="8160" y="7876"/>
                    </a:cubicBezTo>
                    <a:cubicBezTo>
                      <a:pt x="8002" y="8002"/>
                      <a:pt x="7876" y="8128"/>
                      <a:pt x="7782" y="8191"/>
                    </a:cubicBezTo>
                    <a:cubicBezTo>
                      <a:pt x="7687" y="8223"/>
                      <a:pt x="7719" y="8223"/>
                      <a:pt x="7687" y="8286"/>
                    </a:cubicBezTo>
                    <a:cubicBezTo>
                      <a:pt x="7152" y="8664"/>
                      <a:pt x="6585" y="8947"/>
                      <a:pt x="5923" y="9073"/>
                    </a:cubicBezTo>
                    <a:cubicBezTo>
                      <a:pt x="5694" y="9110"/>
                      <a:pt x="5468" y="9128"/>
                      <a:pt x="5245" y="9128"/>
                    </a:cubicBezTo>
                    <a:cubicBezTo>
                      <a:pt x="2977" y="9128"/>
                      <a:pt x="1071" y="7298"/>
                      <a:pt x="1071" y="4946"/>
                    </a:cubicBezTo>
                    <a:cubicBezTo>
                      <a:pt x="1071" y="3592"/>
                      <a:pt x="1796" y="2268"/>
                      <a:pt x="2899" y="1544"/>
                    </a:cubicBezTo>
                    <a:cubicBezTo>
                      <a:pt x="3603" y="1068"/>
                      <a:pt x="4433" y="834"/>
                      <a:pt x="5258" y="834"/>
                    </a:cubicBezTo>
                    <a:close/>
                    <a:moveTo>
                      <a:pt x="9200" y="7876"/>
                    </a:moveTo>
                    <a:lnTo>
                      <a:pt x="11909" y="10586"/>
                    </a:lnTo>
                    <a:cubicBezTo>
                      <a:pt x="12067" y="10743"/>
                      <a:pt x="12130" y="10901"/>
                      <a:pt x="12130" y="11153"/>
                    </a:cubicBezTo>
                    <a:cubicBezTo>
                      <a:pt x="12130" y="11594"/>
                      <a:pt x="11783" y="11909"/>
                      <a:pt x="11405" y="11909"/>
                    </a:cubicBezTo>
                    <a:cubicBezTo>
                      <a:pt x="11184" y="11909"/>
                      <a:pt x="10995" y="11814"/>
                      <a:pt x="10838" y="11657"/>
                    </a:cubicBezTo>
                    <a:lnTo>
                      <a:pt x="8128" y="8947"/>
                    </a:lnTo>
                    <a:cubicBezTo>
                      <a:pt x="8160" y="8916"/>
                      <a:pt x="8759" y="8506"/>
                      <a:pt x="9200" y="7876"/>
                    </a:cubicBezTo>
                    <a:close/>
                    <a:moveTo>
                      <a:pt x="5198" y="0"/>
                    </a:moveTo>
                    <a:cubicBezTo>
                      <a:pt x="3529" y="0"/>
                      <a:pt x="1985" y="882"/>
                      <a:pt x="1103" y="2205"/>
                    </a:cubicBezTo>
                    <a:cubicBezTo>
                      <a:pt x="158" y="3623"/>
                      <a:pt x="0" y="5387"/>
                      <a:pt x="630" y="6931"/>
                    </a:cubicBezTo>
                    <a:cubicBezTo>
                      <a:pt x="1470" y="8860"/>
                      <a:pt x="3356" y="9972"/>
                      <a:pt x="5251" y="9972"/>
                    </a:cubicBezTo>
                    <a:cubicBezTo>
                      <a:pt x="5988" y="9972"/>
                      <a:pt x="6725" y="9804"/>
                      <a:pt x="7404" y="9452"/>
                    </a:cubicBezTo>
                    <a:lnTo>
                      <a:pt x="10302" y="12318"/>
                    </a:lnTo>
                    <a:cubicBezTo>
                      <a:pt x="10588" y="12626"/>
                      <a:pt x="11026" y="12796"/>
                      <a:pt x="11468" y="12796"/>
                    </a:cubicBezTo>
                    <a:cubicBezTo>
                      <a:pt x="11661" y="12796"/>
                      <a:pt x="11854" y="12763"/>
                      <a:pt x="12035" y="12697"/>
                    </a:cubicBezTo>
                    <a:cubicBezTo>
                      <a:pt x="13043" y="12161"/>
                      <a:pt x="13295" y="10806"/>
                      <a:pt x="12539" y="10050"/>
                    </a:cubicBezTo>
                    <a:lnTo>
                      <a:pt x="9672" y="7183"/>
                    </a:lnTo>
                    <a:cubicBezTo>
                      <a:pt x="10334" y="5860"/>
                      <a:pt x="10334" y="4348"/>
                      <a:pt x="9767" y="3025"/>
                    </a:cubicBezTo>
                    <a:cubicBezTo>
                      <a:pt x="9042" y="1229"/>
                      <a:pt x="7215" y="0"/>
                      <a:pt x="5198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9267;p72">
                <a:extLst>
                  <a:ext uri="{FF2B5EF4-FFF2-40B4-BE49-F238E27FC236}">
                    <a16:creationId xmlns:a16="http://schemas.microsoft.com/office/drawing/2014/main" id="{8B81AD86-2EBB-490A-B6F0-9D8321D54FBD}"/>
                  </a:ext>
                </a:extLst>
              </p:cNvPr>
              <p:cNvSpPr/>
              <p:nvPr/>
            </p:nvSpPr>
            <p:spPr>
              <a:xfrm>
                <a:off x="-37487500" y="2709475"/>
                <a:ext cx="165425" cy="164450"/>
              </a:xfrm>
              <a:custGeom>
                <a:avLst/>
                <a:gdLst/>
                <a:ahLst/>
                <a:cxnLst/>
                <a:rect l="l" t="t" r="r" b="b"/>
                <a:pathLst>
                  <a:path w="6617" h="6578" extrusionOk="0">
                    <a:moveTo>
                      <a:pt x="3308" y="833"/>
                    </a:moveTo>
                    <a:cubicBezTo>
                      <a:pt x="4695" y="833"/>
                      <a:pt x="5797" y="1936"/>
                      <a:pt x="5797" y="3290"/>
                    </a:cubicBezTo>
                    <a:cubicBezTo>
                      <a:pt x="5797" y="4614"/>
                      <a:pt x="4726" y="5779"/>
                      <a:pt x="3308" y="5779"/>
                    </a:cubicBezTo>
                    <a:cubicBezTo>
                      <a:pt x="1954" y="5779"/>
                      <a:pt x="851" y="4677"/>
                      <a:pt x="851" y="3290"/>
                    </a:cubicBezTo>
                    <a:cubicBezTo>
                      <a:pt x="851" y="1936"/>
                      <a:pt x="1954" y="833"/>
                      <a:pt x="3308" y="833"/>
                    </a:cubicBezTo>
                    <a:close/>
                    <a:moveTo>
                      <a:pt x="3319" y="0"/>
                    </a:moveTo>
                    <a:cubicBezTo>
                      <a:pt x="2880" y="0"/>
                      <a:pt x="2438" y="81"/>
                      <a:pt x="2017" y="234"/>
                    </a:cubicBezTo>
                    <a:cubicBezTo>
                      <a:pt x="851" y="738"/>
                      <a:pt x="0" y="1936"/>
                      <a:pt x="0" y="3259"/>
                    </a:cubicBezTo>
                    <a:cubicBezTo>
                      <a:pt x="0" y="4362"/>
                      <a:pt x="568" y="5401"/>
                      <a:pt x="1481" y="6031"/>
                    </a:cubicBezTo>
                    <a:cubicBezTo>
                      <a:pt x="2033" y="6405"/>
                      <a:pt x="2645" y="6578"/>
                      <a:pt x="3255" y="6578"/>
                    </a:cubicBezTo>
                    <a:cubicBezTo>
                      <a:pt x="3725" y="6578"/>
                      <a:pt x="4193" y="6475"/>
                      <a:pt x="4632" y="6283"/>
                    </a:cubicBezTo>
                    <a:cubicBezTo>
                      <a:pt x="5829" y="5748"/>
                      <a:pt x="6585" y="4551"/>
                      <a:pt x="6585" y="3259"/>
                    </a:cubicBezTo>
                    <a:cubicBezTo>
                      <a:pt x="6616" y="2219"/>
                      <a:pt x="6081" y="1180"/>
                      <a:pt x="5167" y="549"/>
                    </a:cubicBezTo>
                    <a:cubicBezTo>
                      <a:pt x="4605" y="175"/>
                      <a:pt x="3965" y="0"/>
                      <a:pt x="3319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B2A9E73-8A12-49C4-8778-E0C6F9E04F73}"/>
              </a:ext>
            </a:extLst>
          </p:cNvPr>
          <p:cNvGrpSpPr/>
          <p:nvPr/>
        </p:nvGrpSpPr>
        <p:grpSpPr>
          <a:xfrm>
            <a:off x="454928" y="1011653"/>
            <a:ext cx="2473802" cy="577253"/>
            <a:chOff x="-29878" y="339605"/>
            <a:chExt cx="2401590" cy="57725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524410-CCD1-4F32-9BB5-059E0F2644AF}"/>
                </a:ext>
              </a:extLst>
            </p:cNvPr>
            <p:cNvSpPr/>
            <p:nvPr/>
          </p:nvSpPr>
          <p:spPr>
            <a:xfrm>
              <a:off x="-28806" y="339605"/>
              <a:ext cx="2307581" cy="57725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558B832-A159-4FAA-85CC-214166A926A8}"/>
                </a:ext>
              </a:extLst>
            </p:cNvPr>
            <p:cNvSpPr txBox="1"/>
            <p:nvPr/>
          </p:nvSpPr>
          <p:spPr>
            <a:xfrm>
              <a:off x="-29878" y="371514"/>
              <a:ext cx="24015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#9Slide03 Neutra" panose="02040603050506020204" pitchFamily="18" charset="0"/>
                </a:rPr>
                <a:t>Luyện</a:t>
              </a:r>
              <a:r>
                <a:rPr lang="en-US" sz="2800" dirty="0">
                  <a:latin typeface="#9Slide03 Neutra" panose="02040603050506020204" pitchFamily="18" charset="0"/>
                </a:rPr>
                <a:t> </a:t>
              </a:r>
              <a:r>
                <a:rPr lang="en-US" sz="2800" dirty="0" err="1">
                  <a:latin typeface="#9Slide03 Neutra" panose="02040603050506020204" pitchFamily="18" charset="0"/>
                </a:rPr>
                <a:t>tập</a:t>
              </a:r>
              <a:r>
                <a:rPr lang="en-US" sz="2800" dirty="0">
                  <a:latin typeface="#9Slide03 Neutra" panose="02040603050506020204" pitchFamily="18" charset="0"/>
                </a:rPr>
                <a:t>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0394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C52132-F24A-47BD-8973-08C5CAFBA35B}"/>
              </a:ext>
            </a:extLst>
          </p:cNvPr>
          <p:cNvGrpSpPr/>
          <p:nvPr/>
        </p:nvGrpSpPr>
        <p:grpSpPr>
          <a:xfrm>
            <a:off x="-958948" y="0"/>
            <a:ext cx="14109896" cy="707011"/>
            <a:chOff x="-958948" y="0"/>
            <a:chExt cx="14109896" cy="707011"/>
          </a:xfrm>
          <a:solidFill>
            <a:srgbClr val="A0542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EDC990-6442-4DBB-9A41-D118748C1C63}"/>
                </a:ext>
              </a:extLst>
            </p:cNvPr>
            <p:cNvSpPr/>
            <p:nvPr/>
          </p:nvSpPr>
          <p:spPr>
            <a:xfrm>
              <a:off x="-958948" y="0"/>
              <a:ext cx="14109896" cy="707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7AC7BC-275F-47D3-9823-1CFBEC3C824A}"/>
                </a:ext>
              </a:extLst>
            </p:cNvPr>
            <p:cNvSpPr txBox="1"/>
            <p:nvPr/>
          </p:nvSpPr>
          <p:spPr>
            <a:xfrm>
              <a:off x="1261343" y="102534"/>
              <a:ext cx="9669315" cy="492443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2.</a:t>
              </a:r>
              <a:r>
                <a:rPr lang="en-US" sz="30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Biểu diễn dữ liệu vào biểu đồ hình quạt tròn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7B3802BB-B28E-4912-A58C-53A9D2588C61}"/>
              </a:ext>
            </a:extLst>
          </p:cNvPr>
          <p:cNvSpPr txBox="1"/>
          <p:nvPr/>
        </p:nvSpPr>
        <p:spPr>
          <a:xfrm>
            <a:off x="1242609" y="2984594"/>
            <a:ext cx="8685070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latin typeface="#9Slide03 SVNAvo" panose="02040603050506020204" pitchFamily="18" charset="0"/>
              </a:rPr>
              <a:t>Hãy hoàn thiện biểu đồ biểu diễn bảng thống kê tỉ lệ.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B0001C-3B71-433F-A398-BFCEF6596515}"/>
              </a:ext>
            </a:extLst>
          </p:cNvPr>
          <p:cNvGrpSpPr/>
          <p:nvPr/>
        </p:nvGrpSpPr>
        <p:grpSpPr>
          <a:xfrm>
            <a:off x="2076062" y="1557811"/>
            <a:ext cx="8438608" cy="1313570"/>
            <a:chOff x="1893061" y="2119870"/>
            <a:chExt cx="8438608" cy="1313570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B385F33-B1C9-46D8-B32A-765D249CEC07}"/>
                </a:ext>
              </a:extLst>
            </p:cNvPr>
            <p:cNvSpPr/>
            <p:nvPr/>
          </p:nvSpPr>
          <p:spPr>
            <a:xfrm>
              <a:off x="1893061" y="2140771"/>
              <a:ext cx="1856638" cy="1284243"/>
            </a:xfrm>
            <a:prstGeom prst="rect">
              <a:avLst/>
            </a:prstGeom>
            <a:solidFill>
              <a:srgbClr val="92D05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B9C39F0-7AA9-4569-A1F9-D064F45A73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8205" y="2119870"/>
              <a:ext cx="0" cy="131221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6115933-071C-4A2B-BA6F-2BBECCB6E1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8114" y="2130320"/>
              <a:ext cx="0" cy="130312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527ADC5-6027-45D2-8990-47DA08A8E8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3252" y="2147838"/>
              <a:ext cx="0" cy="128424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E97FD4C-3C21-4A95-AAA2-515DD3669B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3440" y="2147838"/>
              <a:ext cx="0" cy="128424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DFC6E6E-31E8-4BCB-A084-35F5C96746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54403" y="2147838"/>
              <a:ext cx="0" cy="128424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E35D19A-6F02-4F8C-9D0B-5BC20429DE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2918" y="2147838"/>
              <a:ext cx="0" cy="128424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D295B49-4B24-441F-8083-5E4760F3818E}"/>
                </a:ext>
              </a:extLst>
            </p:cNvPr>
            <p:cNvSpPr txBox="1"/>
            <p:nvPr/>
          </p:nvSpPr>
          <p:spPr>
            <a:xfrm>
              <a:off x="2311966" y="2256046"/>
              <a:ext cx="1027525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Cỡ áo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93A86A9-3C1F-4A63-A030-2C49CE27A802}"/>
                </a:ext>
              </a:extLst>
            </p:cNvPr>
            <p:cNvSpPr txBox="1"/>
            <p:nvPr/>
          </p:nvSpPr>
          <p:spPr>
            <a:xfrm>
              <a:off x="2524364" y="2906926"/>
              <a:ext cx="602729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Tỉ lệ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FB3FF76-8179-481B-B05C-C2079095F396}"/>
                </a:ext>
              </a:extLst>
            </p:cNvPr>
            <p:cNvSpPr txBox="1"/>
            <p:nvPr/>
          </p:nvSpPr>
          <p:spPr>
            <a:xfrm>
              <a:off x="4417343" y="2256046"/>
              <a:ext cx="166712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S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986FEFB-51B8-4C97-B7AF-88FD21FB509C}"/>
                </a:ext>
              </a:extLst>
            </p:cNvPr>
            <p:cNvSpPr txBox="1"/>
            <p:nvPr/>
          </p:nvSpPr>
          <p:spPr>
            <a:xfrm>
              <a:off x="5990091" y="2256046"/>
              <a:ext cx="306174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M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6D42868-990B-4D64-945E-EC30B5F4FCF5}"/>
                </a:ext>
              </a:extLst>
            </p:cNvPr>
            <p:cNvSpPr txBox="1"/>
            <p:nvPr/>
          </p:nvSpPr>
          <p:spPr>
            <a:xfrm>
              <a:off x="7806716" y="2256046"/>
              <a:ext cx="153888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L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D61395F-A2CB-4725-AB57-A75F8634084A}"/>
                </a:ext>
              </a:extLst>
            </p:cNvPr>
            <p:cNvSpPr txBox="1"/>
            <p:nvPr/>
          </p:nvSpPr>
          <p:spPr>
            <a:xfrm>
              <a:off x="9362523" y="2256046"/>
              <a:ext cx="357470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XL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5F1BCC8-03B2-4C04-B8EA-0B9A985E3455}"/>
                </a:ext>
              </a:extLst>
            </p:cNvPr>
            <p:cNvSpPr txBox="1"/>
            <p:nvPr/>
          </p:nvSpPr>
          <p:spPr>
            <a:xfrm>
              <a:off x="4199958" y="2906586"/>
              <a:ext cx="626775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15%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C53C993-5541-4EF3-9992-C32324029DCD}"/>
                </a:ext>
              </a:extLst>
            </p:cNvPr>
            <p:cNvSpPr txBox="1"/>
            <p:nvPr/>
          </p:nvSpPr>
          <p:spPr>
            <a:xfrm>
              <a:off x="5817769" y="2906586"/>
              <a:ext cx="650819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50%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AADF18C-267F-4742-B269-32204F6D751D}"/>
                </a:ext>
              </a:extLst>
            </p:cNvPr>
            <p:cNvSpPr txBox="1"/>
            <p:nvPr/>
          </p:nvSpPr>
          <p:spPr>
            <a:xfrm>
              <a:off x="7563861" y="2906586"/>
              <a:ext cx="639598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30%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CE3BA78-2838-4C64-AE95-B2127004D651}"/>
                </a:ext>
              </a:extLst>
            </p:cNvPr>
            <p:cNvSpPr txBox="1"/>
            <p:nvPr/>
          </p:nvSpPr>
          <p:spPr>
            <a:xfrm>
              <a:off x="9312830" y="2906586"/>
              <a:ext cx="456856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5%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FA4C6B2-5C6C-4D68-954B-6BC476B918CC}"/>
                </a:ext>
              </a:extLst>
            </p:cNvPr>
            <p:cNvCxnSpPr>
              <a:cxnSpLocks/>
            </p:cNvCxnSpPr>
            <p:nvPr/>
          </p:nvCxnSpPr>
          <p:spPr>
            <a:xfrm>
              <a:off x="1894788" y="2130320"/>
              <a:ext cx="8436881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CE1DD8A-2E63-4371-AE5F-35573455D530}"/>
                </a:ext>
              </a:extLst>
            </p:cNvPr>
            <p:cNvCxnSpPr>
              <a:cxnSpLocks/>
            </p:cNvCxnSpPr>
            <p:nvPr/>
          </p:nvCxnSpPr>
          <p:spPr>
            <a:xfrm>
              <a:off x="1894788" y="3432081"/>
              <a:ext cx="8433326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8B9BB12-561A-4530-9A49-3FD3BF06F1B9}"/>
                </a:ext>
              </a:extLst>
            </p:cNvPr>
            <p:cNvCxnSpPr>
              <a:cxnSpLocks/>
            </p:cNvCxnSpPr>
            <p:nvPr/>
          </p:nvCxnSpPr>
          <p:spPr>
            <a:xfrm>
              <a:off x="1894788" y="2781200"/>
              <a:ext cx="8436881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63FF37C7-DBAD-4AFC-AC33-0E1EBA11CD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0124281"/>
              </p:ext>
            </p:extLst>
          </p:nvPr>
        </p:nvGraphicFramePr>
        <p:xfrm>
          <a:off x="1713816" y="4148835"/>
          <a:ext cx="3618317" cy="231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751F0AC6-1FDB-47C9-AB31-850FC9772497}"/>
              </a:ext>
            </a:extLst>
          </p:cNvPr>
          <p:cNvSpPr txBox="1"/>
          <p:nvPr/>
        </p:nvSpPr>
        <p:spPr>
          <a:xfrm>
            <a:off x="2204765" y="3603463"/>
            <a:ext cx="7843494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Tỉ lệ áo đồng phục theo kích cỡ của học sinh 7A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4DF82C2-081D-4009-AF01-C262E9C1EFEE}"/>
              </a:ext>
            </a:extLst>
          </p:cNvPr>
          <p:cNvSpPr/>
          <p:nvPr/>
        </p:nvSpPr>
        <p:spPr>
          <a:xfrm>
            <a:off x="5788221" y="6024126"/>
            <a:ext cx="227880" cy="203341"/>
          </a:xfrm>
          <a:prstGeom prst="rect">
            <a:avLst/>
          </a:prstGeom>
          <a:solidFill>
            <a:srgbClr val="7F65A6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2E0DD57-734D-4E25-B34F-12D7E19E9D54}"/>
              </a:ext>
            </a:extLst>
          </p:cNvPr>
          <p:cNvSpPr/>
          <p:nvPr/>
        </p:nvSpPr>
        <p:spPr>
          <a:xfrm>
            <a:off x="5788221" y="4376150"/>
            <a:ext cx="227880" cy="203341"/>
          </a:xfrm>
          <a:prstGeom prst="rect">
            <a:avLst/>
          </a:prstGeom>
          <a:solidFill>
            <a:srgbClr val="81C89A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124C226-3C63-44CC-8EF4-B459D90B4004}"/>
              </a:ext>
            </a:extLst>
          </p:cNvPr>
          <p:cNvSpPr/>
          <p:nvPr/>
        </p:nvSpPr>
        <p:spPr>
          <a:xfrm>
            <a:off x="5788221" y="4925475"/>
            <a:ext cx="227880" cy="203341"/>
          </a:xfrm>
          <a:prstGeom prst="rect">
            <a:avLst/>
          </a:prstGeom>
          <a:solidFill>
            <a:srgbClr val="F89679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081246-EA9E-46D5-B9BA-4B307CC99DAF}"/>
              </a:ext>
            </a:extLst>
          </p:cNvPr>
          <p:cNvSpPr/>
          <p:nvPr/>
        </p:nvSpPr>
        <p:spPr>
          <a:xfrm>
            <a:off x="5788221" y="5474800"/>
            <a:ext cx="227880" cy="203341"/>
          </a:xfrm>
          <a:prstGeom prst="rect">
            <a:avLst/>
          </a:prstGeom>
          <a:solidFill>
            <a:srgbClr val="F3D16F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D2B7316-BC9D-43BC-9CEC-9F1D478F2E34}"/>
              </a:ext>
            </a:extLst>
          </p:cNvPr>
          <p:cNvCxnSpPr>
            <a:cxnSpLocks/>
          </p:cNvCxnSpPr>
          <p:nvPr/>
        </p:nvCxnSpPr>
        <p:spPr>
          <a:xfrm>
            <a:off x="1935974" y="4115276"/>
            <a:ext cx="8458396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37FD860-1586-41B1-92E9-D4929D532006}"/>
              </a:ext>
            </a:extLst>
          </p:cNvPr>
          <p:cNvCxnSpPr>
            <a:cxnSpLocks/>
          </p:cNvCxnSpPr>
          <p:nvPr/>
        </p:nvCxnSpPr>
        <p:spPr>
          <a:xfrm flipV="1">
            <a:off x="1935974" y="4115276"/>
            <a:ext cx="0" cy="2338618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7AACA2-D2D6-46CA-8E04-CED60235DAFC}"/>
              </a:ext>
            </a:extLst>
          </p:cNvPr>
          <p:cNvCxnSpPr>
            <a:cxnSpLocks/>
          </p:cNvCxnSpPr>
          <p:nvPr/>
        </p:nvCxnSpPr>
        <p:spPr>
          <a:xfrm>
            <a:off x="1935974" y="6453894"/>
            <a:ext cx="8464740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F2D530C-F703-4F8B-833A-70F890BEAE38}"/>
              </a:ext>
            </a:extLst>
          </p:cNvPr>
          <p:cNvCxnSpPr>
            <a:cxnSpLocks/>
          </p:cNvCxnSpPr>
          <p:nvPr/>
        </p:nvCxnSpPr>
        <p:spPr>
          <a:xfrm flipV="1">
            <a:off x="5261948" y="4115276"/>
            <a:ext cx="0" cy="2338618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6CB7A05-3B68-4846-B0EB-1C0D98CAACBF}"/>
              </a:ext>
            </a:extLst>
          </p:cNvPr>
          <p:cNvCxnSpPr>
            <a:cxnSpLocks/>
          </p:cNvCxnSpPr>
          <p:nvPr/>
        </p:nvCxnSpPr>
        <p:spPr>
          <a:xfrm>
            <a:off x="2074628" y="3551316"/>
            <a:ext cx="8093831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22A83E-6A5C-4092-A770-32290448598E}"/>
              </a:ext>
            </a:extLst>
          </p:cNvPr>
          <p:cNvCxnSpPr>
            <a:cxnSpLocks/>
          </p:cNvCxnSpPr>
          <p:nvPr/>
        </p:nvCxnSpPr>
        <p:spPr>
          <a:xfrm flipV="1">
            <a:off x="2074628" y="3540552"/>
            <a:ext cx="0" cy="56396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AB7C140-CD3F-4D94-8ACE-95F6110FFECF}"/>
              </a:ext>
            </a:extLst>
          </p:cNvPr>
          <p:cNvCxnSpPr>
            <a:cxnSpLocks/>
          </p:cNvCxnSpPr>
          <p:nvPr/>
        </p:nvCxnSpPr>
        <p:spPr>
          <a:xfrm flipV="1">
            <a:off x="10178396" y="3540552"/>
            <a:ext cx="0" cy="56396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9169E0A-90DC-4A40-B061-AAF67BAC441F}"/>
              </a:ext>
            </a:extLst>
          </p:cNvPr>
          <p:cNvCxnSpPr>
            <a:cxnSpLocks/>
          </p:cNvCxnSpPr>
          <p:nvPr/>
        </p:nvCxnSpPr>
        <p:spPr>
          <a:xfrm flipV="1">
            <a:off x="10397090" y="4104512"/>
            <a:ext cx="0" cy="2338618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F252832F-E90D-43AD-AC31-C490FD5EAFE8}"/>
              </a:ext>
            </a:extLst>
          </p:cNvPr>
          <p:cNvSpPr txBox="1"/>
          <p:nvPr/>
        </p:nvSpPr>
        <p:spPr>
          <a:xfrm>
            <a:off x="3303762" y="4337818"/>
            <a:ext cx="21159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>
                <a:solidFill>
                  <a:schemeClr val="accent3"/>
                </a:solidFill>
                <a:latin typeface="#9Slide03 SVNAvo" panose="02040603050506020204" pitchFamily="18" charset="0"/>
              </a:rPr>
              <a:t>?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31686BD-25B2-4244-BCB8-03549D44B57C}"/>
              </a:ext>
            </a:extLst>
          </p:cNvPr>
          <p:cNvSpPr txBox="1"/>
          <p:nvPr/>
        </p:nvSpPr>
        <p:spPr>
          <a:xfrm>
            <a:off x="3734080" y="4506089"/>
            <a:ext cx="21159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>
                <a:solidFill>
                  <a:schemeClr val="accent3"/>
                </a:solidFill>
                <a:latin typeface="#9Slide03 SVNAvo" panose="02040603050506020204" pitchFamily="18" charset="0"/>
              </a:rPr>
              <a:t>?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60BCA93-F537-4E18-8E7C-A46166180F6C}"/>
              </a:ext>
            </a:extLst>
          </p:cNvPr>
          <p:cNvSpPr txBox="1"/>
          <p:nvPr/>
        </p:nvSpPr>
        <p:spPr>
          <a:xfrm>
            <a:off x="3613616" y="5558735"/>
            <a:ext cx="21159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>
                <a:solidFill>
                  <a:schemeClr val="accent3"/>
                </a:solidFill>
                <a:latin typeface="#9Slide03 SVNAvo" panose="02040603050506020204" pitchFamily="18" charset="0"/>
              </a:rPr>
              <a:t>?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4A31C04-E9AA-46D1-803D-39FADD5837E1}"/>
              </a:ext>
            </a:extLst>
          </p:cNvPr>
          <p:cNvSpPr txBox="1"/>
          <p:nvPr/>
        </p:nvSpPr>
        <p:spPr>
          <a:xfrm>
            <a:off x="2850414" y="4911529"/>
            <a:ext cx="21159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>
                <a:solidFill>
                  <a:schemeClr val="accent3"/>
                </a:solidFill>
                <a:latin typeface="#9Slide03 SVNAvo" panose="02040603050506020204" pitchFamily="18" charset="0"/>
              </a:rPr>
              <a:t>?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3B1F7BA-8112-4E7B-83E5-403684F55508}"/>
              </a:ext>
            </a:extLst>
          </p:cNvPr>
          <p:cNvSpPr txBox="1"/>
          <p:nvPr/>
        </p:nvSpPr>
        <p:spPr>
          <a:xfrm>
            <a:off x="6306155" y="4243550"/>
            <a:ext cx="21159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#9Slide03 SVNAvo" panose="02040603050506020204" pitchFamily="18" charset="0"/>
              </a:rPr>
              <a:t>?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57AA288-5922-40B7-ABDE-BE0FF1168DC9}"/>
              </a:ext>
            </a:extLst>
          </p:cNvPr>
          <p:cNvSpPr txBox="1"/>
          <p:nvPr/>
        </p:nvSpPr>
        <p:spPr>
          <a:xfrm>
            <a:off x="6302559" y="4793280"/>
            <a:ext cx="21159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#9Slide03 SVNAvo" panose="02040603050506020204" pitchFamily="18" charset="0"/>
              </a:rPr>
              <a:t>?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05DC4FA-88B3-42C0-BBE2-E4B6E69AE2BC}"/>
              </a:ext>
            </a:extLst>
          </p:cNvPr>
          <p:cNvSpPr txBox="1"/>
          <p:nvPr/>
        </p:nvSpPr>
        <p:spPr>
          <a:xfrm>
            <a:off x="6295366" y="5356545"/>
            <a:ext cx="21159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#9Slide03 SVNAvo" panose="02040603050506020204" pitchFamily="18" charset="0"/>
              </a:rPr>
              <a:t>?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5081F16-8FC4-4378-9093-3981FB295871}"/>
              </a:ext>
            </a:extLst>
          </p:cNvPr>
          <p:cNvSpPr txBox="1"/>
          <p:nvPr/>
        </p:nvSpPr>
        <p:spPr>
          <a:xfrm>
            <a:off x="6304357" y="5895547"/>
            <a:ext cx="21159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#9Slide03 SVNAvo" panose="02040603050506020204" pitchFamily="18" charset="0"/>
              </a:rPr>
              <a:t>?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687EE49-90C4-472D-A409-A66C74F3DA53}"/>
              </a:ext>
            </a:extLst>
          </p:cNvPr>
          <p:cNvGrpSpPr/>
          <p:nvPr/>
        </p:nvGrpSpPr>
        <p:grpSpPr>
          <a:xfrm>
            <a:off x="464408" y="2984594"/>
            <a:ext cx="501280" cy="501280"/>
            <a:chOff x="560296" y="4886647"/>
            <a:chExt cx="501280" cy="501280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8E64CDF-F831-4687-8E63-9C1847B82AEC}"/>
                </a:ext>
              </a:extLst>
            </p:cNvPr>
            <p:cNvSpPr/>
            <p:nvPr/>
          </p:nvSpPr>
          <p:spPr>
            <a:xfrm>
              <a:off x="560296" y="4886647"/>
              <a:ext cx="501280" cy="5012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oogle Shape;9265;p72">
              <a:extLst>
                <a:ext uri="{FF2B5EF4-FFF2-40B4-BE49-F238E27FC236}">
                  <a16:creationId xmlns:a16="http://schemas.microsoft.com/office/drawing/2014/main" id="{634B8EAB-EAD6-4C38-A36F-F378418F046F}"/>
                </a:ext>
              </a:extLst>
            </p:cNvPr>
            <p:cNvGrpSpPr/>
            <p:nvPr/>
          </p:nvGrpSpPr>
          <p:grpSpPr>
            <a:xfrm>
              <a:off x="665024" y="4996862"/>
              <a:ext cx="291824" cy="280850"/>
              <a:chOff x="-37534750" y="2668075"/>
              <a:chExt cx="332400" cy="319900"/>
            </a:xfrm>
            <a:solidFill>
              <a:srgbClr val="00B050"/>
            </a:solidFill>
          </p:grpSpPr>
          <p:sp>
            <p:nvSpPr>
              <p:cNvPr id="86" name="Google Shape;9266;p72">
                <a:extLst>
                  <a:ext uri="{FF2B5EF4-FFF2-40B4-BE49-F238E27FC236}">
                    <a16:creationId xmlns:a16="http://schemas.microsoft.com/office/drawing/2014/main" id="{41CD6DD2-CFFB-4033-A883-E9321B8AF184}"/>
                  </a:ext>
                </a:extLst>
              </p:cNvPr>
              <p:cNvSpPr/>
              <p:nvPr/>
            </p:nvSpPr>
            <p:spPr>
              <a:xfrm>
                <a:off x="-37534750" y="2668075"/>
                <a:ext cx="332400" cy="319900"/>
              </a:xfrm>
              <a:custGeom>
                <a:avLst/>
                <a:gdLst/>
                <a:ahLst/>
                <a:cxnLst/>
                <a:rect l="l" t="t" r="r" b="b"/>
                <a:pathLst>
                  <a:path w="13296" h="12796" extrusionOk="0">
                    <a:moveTo>
                      <a:pt x="5258" y="834"/>
                    </a:moveTo>
                    <a:cubicBezTo>
                      <a:pt x="5799" y="834"/>
                      <a:pt x="6338" y="935"/>
                      <a:pt x="6837" y="1134"/>
                    </a:cubicBezTo>
                    <a:cubicBezTo>
                      <a:pt x="9105" y="2142"/>
                      <a:pt x="10019" y="4852"/>
                      <a:pt x="8822" y="6963"/>
                    </a:cubicBezTo>
                    <a:cubicBezTo>
                      <a:pt x="8790" y="7026"/>
                      <a:pt x="8790" y="7026"/>
                      <a:pt x="8790" y="7057"/>
                    </a:cubicBezTo>
                    <a:cubicBezTo>
                      <a:pt x="8632" y="7372"/>
                      <a:pt x="8412" y="7656"/>
                      <a:pt x="8160" y="7876"/>
                    </a:cubicBezTo>
                    <a:cubicBezTo>
                      <a:pt x="8002" y="8002"/>
                      <a:pt x="7876" y="8128"/>
                      <a:pt x="7782" y="8191"/>
                    </a:cubicBezTo>
                    <a:cubicBezTo>
                      <a:pt x="7687" y="8223"/>
                      <a:pt x="7719" y="8223"/>
                      <a:pt x="7687" y="8286"/>
                    </a:cubicBezTo>
                    <a:cubicBezTo>
                      <a:pt x="7152" y="8664"/>
                      <a:pt x="6585" y="8947"/>
                      <a:pt x="5923" y="9073"/>
                    </a:cubicBezTo>
                    <a:cubicBezTo>
                      <a:pt x="5694" y="9110"/>
                      <a:pt x="5468" y="9128"/>
                      <a:pt x="5245" y="9128"/>
                    </a:cubicBezTo>
                    <a:cubicBezTo>
                      <a:pt x="2977" y="9128"/>
                      <a:pt x="1071" y="7298"/>
                      <a:pt x="1071" y="4946"/>
                    </a:cubicBezTo>
                    <a:cubicBezTo>
                      <a:pt x="1071" y="3592"/>
                      <a:pt x="1796" y="2268"/>
                      <a:pt x="2899" y="1544"/>
                    </a:cubicBezTo>
                    <a:cubicBezTo>
                      <a:pt x="3603" y="1068"/>
                      <a:pt x="4433" y="834"/>
                      <a:pt x="5258" y="834"/>
                    </a:cubicBezTo>
                    <a:close/>
                    <a:moveTo>
                      <a:pt x="9200" y="7876"/>
                    </a:moveTo>
                    <a:lnTo>
                      <a:pt x="11909" y="10586"/>
                    </a:lnTo>
                    <a:cubicBezTo>
                      <a:pt x="12067" y="10743"/>
                      <a:pt x="12130" y="10901"/>
                      <a:pt x="12130" y="11153"/>
                    </a:cubicBezTo>
                    <a:cubicBezTo>
                      <a:pt x="12130" y="11594"/>
                      <a:pt x="11783" y="11909"/>
                      <a:pt x="11405" y="11909"/>
                    </a:cubicBezTo>
                    <a:cubicBezTo>
                      <a:pt x="11184" y="11909"/>
                      <a:pt x="10995" y="11814"/>
                      <a:pt x="10838" y="11657"/>
                    </a:cubicBezTo>
                    <a:lnTo>
                      <a:pt x="8128" y="8947"/>
                    </a:lnTo>
                    <a:cubicBezTo>
                      <a:pt x="8160" y="8916"/>
                      <a:pt x="8759" y="8506"/>
                      <a:pt x="9200" y="7876"/>
                    </a:cubicBezTo>
                    <a:close/>
                    <a:moveTo>
                      <a:pt x="5198" y="0"/>
                    </a:moveTo>
                    <a:cubicBezTo>
                      <a:pt x="3529" y="0"/>
                      <a:pt x="1985" y="882"/>
                      <a:pt x="1103" y="2205"/>
                    </a:cubicBezTo>
                    <a:cubicBezTo>
                      <a:pt x="158" y="3623"/>
                      <a:pt x="0" y="5387"/>
                      <a:pt x="630" y="6931"/>
                    </a:cubicBezTo>
                    <a:cubicBezTo>
                      <a:pt x="1470" y="8860"/>
                      <a:pt x="3356" y="9972"/>
                      <a:pt x="5251" y="9972"/>
                    </a:cubicBezTo>
                    <a:cubicBezTo>
                      <a:pt x="5988" y="9972"/>
                      <a:pt x="6725" y="9804"/>
                      <a:pt x="7404" y="9452"/>
                    </a:cubicBezTo>
                    <a:lnTo>
                      <a:pt x="10302" y="12318"/>
                    </a:lnTo>
                    <a:cubicBezTo>
                      <a:pt x="10588" y="12626"/>
                      <a:pt x="11026" y="12796"/>
                      <a:pt x="11468" y="12796"/>
                    </a:cubicBezTo>
                    <a:cubicBezTo>
                      <a:pt x="11661" y="12796"/>
                      <a:pt x="11854" y="12763"/>
                      <a:pt x="12035" y="12697"/>
                    </a:cubicBezTo>
                    <a:cubicBezTo>
                      <a:pt x="13043" y="12161"/>
                      <a:pt x="13295" y="10806"/>
                      <a:pt x="12539" y="10050"/>
                    </a:cubicBezTo>
                    <a:lnTo>
                      <a:pt x="9672" y="7183"/>
                    </a:lnTo>
                    <a:cubicBezTo>
                      <a:pt x="10334" y="5860"/>
                      <a:pt x="10334" y="4348"/>
                      <a:pt x="9767" y="3025"/>
                    </a:cubicBezTo>
                    <a:cubicBezTo>
                      <a:pt x="9042" y="1229"/>
                      <a:pt x="7215" y="0"/>
                      <a:pt x="5198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9267;p72">
                <a:extLst>
                  <a:ext uri="{FF2B5EF4-FFF2-40B4-BE49-F238E27FC236}">
                    <a16:creationId xmlns:a16="http://schemas.microsoft.com/office/drawing/2014/main" id="{76D074C1-D058-4746-A280-80F49601CBAE}"/>
                  </a:ext>
                </a:extLst>
              </p:cNvPr>
              <p:cNvSpPr/>
              <p:nvPr/>
            </p:nvSpPr>
            <p:spPr>
              <a:xfrm>
                <a:off x="-37487500" y="2709475"/>
                <a:ext cx="165425" cy="164450"/>
              </a:xfrm>
              <a:custGeom>
                <a:avLst/>
                <a:gdLst/>
                <a:ahLst/>
                <a:cxnLst/>
                <a:rect l="l" t="t" r="r" b="b"/>
                <a:pathLst>
                  <a:path w="6617" h="6578" extrusionOk="0">
                    <a:moveTo>
                      <a:pt x="3308" y="833"/>
                    </a:moveTo>
                    <a:cubicBezTo>
                      <a:pt x="4695" y="833"/>
                      <a:pt x="5797" y="1936"/>
                      <a:pt x="5797" y="3290"/>
                    </a:cubicBezTo>
                    <a:cubicBezTo>
                      <a:pt x="5797" y="4614"/>
                      <a:pt x="4726" y="5779"/>
                      <a:pt x="3308" y="5779"/>
                    </a:cubicBezTo>
                    <a:cubicBezTo>
                      <a:pt x="1954" y="5779"/>
                      <a:pt x="851" y="4677"/>
                      <a:pt x="851" y="3290"/>
                    </a:cubicBezTo>
                    <a:cubicBezTo>
                      <a:pt x="851" y="1936"/>
                      <a:pt x="1954" y="833"/>
                      <a:pt x="3308" y="833"/>
                    </a:cubicBezTo>
                    <a:close/>
                    <a:moveTo>
                      <a:pt x="3319" y="0"/>
                    </a:moveTo>
                    <a:cubicBezTo>
                      <a:pt x="2880" y="0"/>
                      <a:pt x="2438" y="81"/>
                      <a:pt x="2017" y="234"/>
                    </a:cubicBezTo>
                    <a:cubicBezTo>
                      <a:pt x="851" y="738"/>
                      <a:pt x="0" y="1936"/>
                      <a:pt x="0" y="3259"/>
                    </a:cubicBezTo>
                    <a:cubicBezTo>
                      <a:pt x="0" y="4362"/>
                      <a:pt x="568" y="5401"/>
                      <a:pt x="1481" y="6031"/>
                    </a:cubicBezTo>
                    <a:cubicBezTo>
                      <a:pt x="2033" y="6405"/>
                      <a:pt x="2645" y="6578"/>
                      <a:pt x="3255" y="6578"/>
                    </a:cubicBezTo>
                    <a:cubicBezTo>
                      <a:pt x="3725" y="6578"/>
                      <a:pt x="4193" y="6475"/>
                      <a:pt x="4632" y="6283"/>
                    </a:cubicBezTo>
                    <a:cubicBezTo>
                      <a:pt x="5829" y="5748"/>
                      <a:pt x="6585" y="4551"/>
                      <a:pt x="6585" y="3259"/>
                    </a:cubicBezTo>
                    <a:cubicBezTo>
                      <a:pt x="6616" y="2219"/>
                      <a:pt x="6081" y="1180"/>
                      <a:pt x="5167" y="549"/>
                    </a:cubicBezTo>
                    <a:cubicBezTo>
                      <a:pt x="4605" y="175"/>
                      <a:pt x="3965" y="0"/>
                      <a:pt x="3319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50A858C-A4C6-4FD9-A1A0-404CD4C1DD7C}"/>
              </a:ext>
            </a:extLst>
          </p:cNvPr>
          <p:cNvGrpSpPr/>
          <p:nvPr/>
        </p:nvGrpSpPr>
        <p:grpSpPr>
          <a:xfrm>
            <a:off x="504551" y="840737"/>
            <a:ext cx="2473802" cy="577253"/>
            <a:chOff x="-29878" y="339605"/>
            <a:chExt cx="2401590" cy="577253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419F611F-A638-447D-94D3-2B517FD6DCF5}"/>
                </a:ext>
              </a:extLst>
            </p:cNvPr>
            <p:cNvSpPr/>
            <p:nvPr/>
          </p:nvSpPr>
          <p:spPr>
            <a:xfrm>
              <a:off x="-28806" y="339605"/>
              <a:ext cx="2307581" cy="57725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4D96FF6-D67D-4577-9E86-18EDE1CE8467}"/>
                </a:ext>
              </a:extLst>
            </p:cNvPr>
            <p:cNvSpPr txBox="1"/>
            <p:nvPr/>
          </p:nvSpPr>
          <p:spPr>
            <a:xfrm>
              <a:off x="-29878" y="371514"/>
              <a:ext cx="24015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#9Slide03 Neutra" panose="02040603050506020204" pitchFamily="18" charset="0"/>
                </a:rPr>
                <a:t>Luyện</a:t>
              </a:r>
              <a:r>
                <a:rPr lang="en-US" sz="2800" dirty="0">
                  <a:latin typeface="#9Slide03 Neutra" panose="02040603050506020204" pitchFamily="18" charset="0"/>
                </a:rPr>
                <a:t> </a:t>
              </a:r>
              <a:r>
                <a:rPr lang="en-US" sz="2800" dirty="0" err="1">
                  <a:latin typeface="#9Slide03 Neutra" panose="02040603050506020204" pitchFamily="18" charset="0"/>
                </a:rPr>
                <a:t>tập</a:t>
              </a:r>
              <a:r>
                <a:rPr lang="en-US" sz="2800" dirty="0">
                  <a:latin typeface="#9Slide03 Neutra" panose="02040603050506020204" pitchFamily="18" charset="0"/>
                </a:rPr>
                <a:t>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2084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Graphic spid="34" grpId="0">
        <p:bldAsOne/>
      </p:bldGraphic>
      <p:bldP spid="35" grpId="0"/>
      <p:bldP spid="36" grpId="0" animBg="1"/>
      <p:bldP spid="37" grpId="0" animBg="1"/>
      <p:bldP spid="38" grpId="0" animBg="1"/>
      <p:bldP spid="39" grpId="0" animBg="1"/>
      <p:bldP spid="73" grpId="0"/>
      <p:bldP spid="74" grpId="0"/>
      <p:bldP spid="75" grpId="0"/>
      <p:bldP spid="76" grpId="0"/>
      <p:bldP spid="77" grpId="0"/>
      <p:bldP spid="78" grpId="0"/>
      <p:bldP spid="79" grpId="0"/>
      <p:bldP spid="8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C52132-F24A-47BD-8973-08C5CAFBA35B}"/>
              </a:ext>
            </a:extLst>
          </p:cNvPr>
          <p:cNvGrpSpPr/>
          <p:nvPr/>
        </p:nvGrpSpPr>
        <p:grpSpPr>
          <a:xfrm>
            <a:off x="-958948" y="0"/>
            <a:ext cx="14109896" cy="707011"/>
            <a:chOff x="-958948" y="0"/>
            <a:chExt cx="14109896" cy="707011"/>
          </a:xfrm>
          <a:solidFill>
            <a:srgbClr val="A0542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EDC990-6442-4DBB-9A41-D118748C1C63}"/>
                </a:ext>
              </a:extLst>
            </p:cNvPr>
            <p:cNvSpPr/>
            <p:nvPr/>
          </p:nvSpPr>
          <p:spPr>
            <a:xfrm>
              <a:off x="-958948" y="0"/>
              <a:ext cx="14109896" cy="707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7AC7BC-275F-47D3-9823-1CFBEC3C824A}"/>
                </a:ext>
              </a:extLst>
            </p:cNvPr>
            <p:cNvSpPr txBox="1"/>
            <p:nvPr/>
          </p:nvSpPr>
          <p:spPr>
            <a:xfrm>
              <a:off x="1261343" y="102534"/>
              <a:ext cx="9669315" cy="492443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2.</a:t>
              </a:r>
              <a:r>
                <a:rPr lang="en-US" sz="30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Biểu diễn dữ liệu vào biểu đồ hình quạt tròn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7B3802BB-B28E-4912-A58C-53A9D2588C61}"/>
              </a:ext>
            </a:extLst>
          </p:cNvPr>
          <p:cNvSpPr txBox="1"/>
          <p:nvPr/>
        </p:nvSpPr>
        <p:spPr>
          <a:xfrm>
            <a:off x="1238518" y="3057423"/>
            <a:ext cx="8685070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 dirty="0" err="1">
                <a:latin typeface="#9Slide03 SVNAvo" panose="02040603050506020204" pitchFamily="18" charset="0"/>
              </a:rPr>
              <a:t>Hãy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hoàn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thiện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biểu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đồ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biểu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diễn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bảng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thống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kê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tỉ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lệ</a:t>
            </a:r>
            <a:r>
              <a:rPr lang="en-US" sz="2600" dirty="0">
                <a:latin typeface="#9Slide03 SVNAvo" panose="02040603050506020204" pitchFamily="18" charset="0"/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B0001C-3B71-433F-A398-BFCEF6596515}"/>
              </a:ext>
            </a:extLst>
          </p:cNvPr>
          <p:cNvGrpSpPr/>
          <p:nvPr/>
        </p:nvGrpSpPr>
        <p:grpSpPr>
          <a:xfrm>
            <a:off x="1934586" y="1642746"/>
            <a:ext cx="8438608" cy="1313570"/>
            <a:chOff x="1893061" y="2119870"/>
            <a:chExt cx="8438608" cy="1313570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B385F33-B1C9-46D8-B32A-765D249CEC07}"/>
                </a:ext>
              </a:extLst>
            </p:cNvPr>
            <p:cNvSpPr/>
            <p:nvPr/>
          </p:nvSpPr>
          <p:spPr>
            <a:xfrm>
              <a:off x="1893061" y="2140771"/>
              <a:ext cx="1856638" cy="1284243"/>
            </a:xfrm>
            <a:prstGeom prst="rect">
              <a:avLst/>
            </a:prstGeom>
            <a:solidFill>
              <a:srgbClr val="92D05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B9C39F0-7AA9-4569-A1F9-D064F45A73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8205" y="2119870"/>
              <a:ext cx="0" cy="131221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6115933-071C-4A2B-BA6F-2BBECCB6E1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8114" y="2130320"/>
              <a:ext cx="0" cy="130312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527ADC5-6027-45D2-8990-47DA08A8E8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3252" y="2147838"/>
              <a:ext cx="0" cy="128424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E97FD4C-3C21-4A95-AAA2-515DD3669B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3440" y="2147838"/>
              <a:ext cx="0" cy="128424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DFC6E6E-31E8-4BCB-A084-35F5C96746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54403" y="2147838"/>
              <a:ext cx="0" cy="128424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E35D19A-6F02-4F8C-9D0B-5BC20429DE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2918" y="2147838"/>
              <a:ext cx="0" cy="128424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D295B49-4B24-441F-8083-5E4760F3818E}"/>
                </a:ext>
              </a:extLst>
            </p:cNvPr>
            <p:cNvSpPr txBox="1"/>
            <p:nvPr/>
          </p:nvSpPr>
          <p:spPr>
            <a:xfrm>
              <a:off x="2311966" y="2256046"/>
              <a:ext cx="1027525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Cỡ áo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93A86A9-3C1F-4A63-A030-2C49CE27A802}"/>
                </a:ext>
              </a:extLst>
            </p:cNvPr>
            <p:cNvSpPr txBox="1"/>
            <p:nvPr/>
          </p:nvSpPr>
          <p:spPr>
            <a:xfrm>
              <a:off x="2524364" y="2906926"/>
              <a:ext cx="602729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Tỉ lệ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FB3FF76-8179-481B-B05C-C2079095F396}"/>
                </a:ext>
              </a:extLst>
            </p:cNvPr>
            <p:cNvSpPr txBox="1"/>
            <p:nvPr/>
          </p:nvSpPr>
          <p:spPr>
            <a:xfrm>
              <a:off x="4417343" y="2256046"/>
              <a:ext cx="166712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S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986FEFB-51B8-4C97-B7AF-88FD21FB509C}"/>
                </a:ext>
              </a:extLst>
            </p:cNvPr>
            <p:cNvSpPr txBox="1"/>
            <p:nvPr/>
          </p:nvSpPr>
          <p:spPr>
            <a:xfrm>
              <a:off x="5990091" y="2256046"/>
              <a:ext cx="306174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M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6D42868-990B-4D64-945E-EC30B5F4FCF5}"/>
                </a:ext>
              </a:extLst>
            </p:cNvPr>
            <p:cNvSpPr txBox="1"/>
            <p:nvPr/>
          </p:nvSpPr>
          <p:spPr>
            <a:xfrm>
              <a:off x="7806716" y="2256046"/>
              <a:ext cx="153888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L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D61395F-A2CB-4725-AB57-A75F8634084A}"/>
                </a:ext>
              </a:extLst>
            </p:cNvPr>
            <p:cNvSpPr txBox="1"/>
            <p:nvPr/>
          </p:nvSpPr>
          <p:spPr>
            <a:xfrm>
              <a:off x="9362523" y="2256046"/>
              <a:ext cx="357470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XL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5F1BCC8-03B2-4C04-B8EA-0B9A985E3455}"/>
                </a:ext>
              </a:extLst>
            </p:cNvPr>
            <p:cNvSpPr txBox="1"/>
            <p:nvPr/>
          </p:nvSpPr>
          <p:spPr>
            <a:xfrm>
              <a:off x="4199958" y="2906586"/>
              <a:ext cx="626775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15%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C53C993-5541-4EF3-9992-C32324029DCD}"/>
                </a:ext>
              </a:extLst>
            </p:cNvPr>
            <p:cNvSpPr txBox="1"/>
            <p:nvPr/>
          </p:nvSpPr>
          <p:spPr>
            <a:xfrm>
              <a:off x="5817769" y="2906586"/>
              <a:ext cx="650819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50%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AADF18C-267F-4742-B269-32204F6D751D}"/>
                </a:ext>
              </a:extLst>
            </p:cNvPr>
            <p:cNvSpPr txBox="1"/>
            <p:nvPr/>
          </p:nvSpPr>
          <p:spPr>
            <a:xfrm>
              <a:off x="7563861" y="2906586"/>
              <a:ext cx="639598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30%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CE3BA78-2838-4C64-AE95-B2127004D651}"/>
                </a:ext>
              </a:extLst>
            </p:cNvPr>
            <p:cNvSpPr txBox="1"/>
            <p:nvPr/>
          </p:nvSpPr>
          <p:spPr>
            <a:xfrm>
              <a:off x="9312830" y="2906586"/>
              <a:ext cx="456856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5%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FA4C6B2-5C6C-4D68-954B-6BC476B918CC}"/>
                </a:ext>
              </a:extLst>
            </p:cNvPr>
            <p:cNvCxnSpPr>
              <a:cxnSpLocks/>
            </p:cNvCxnSpPr>
            <p:nvPr/>
          </p:nvCxnSpPr>
          <p:spPr>
            <a:xfrm>
              <a:off x="1894788" y="2130320"/>
              <a:ext cx="8436881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CE1DD8A-2E63-4371-AE5F-35573455D530}"/>
                </a:ext>
              </a:extLst>
            </p:cNvPr>
            <p:cNvCxnSpPr>
              <a:cxnSpLocks/>
            </p:cNvCxnSpPr>
            <p:nvPr/>
          </p:nvCxnSpPr>
          <p:spPr>
            <a:xfrm>
              <a:off x="1894788" y="3432081"/>
              <a:ext cx="8433326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8B9BB12-561A-4530-9A49-3FD3BF06F1B9}"/>
                </a:ext>
              </a:extLst>
            </p:cNvPr>
            <p:cNvCxnSpPr>
              <a:cxnSpLocks/>
            </p:cNvCxnSpPr>
            <p:nvPr/>
          </p:nvCxnSpPr>
          <p:spPr>
            <a:xfrm>
              <a:off x="1894788" y="2781200"/>
              <a:ext cx="8436881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63FF37C7-DBAD-4AFC-AC33-0E1EBA11CD1E}"/>
              </a:ext>
            </a:extLst>
          </p:cNvPr>
          <p:cNvGraphicFramePr/>
          <p:nvPr/>
        </p:nvGraphicFramePr>
        <p:xfrm>
          <a:off x="1713816" y="4148835"/>
          <a:ext cx="3618317" cy="231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751F0AC6-1FDB-47C9-AB31-850FC9772497}"/>
              </a:ext>
            </a:extLst>
          </p:cNvPr>
          <p:cNvSpPr txBox="1"/>
          <p:nvPr/>
        </p:nvSpPr>
        <p:spPr>
          <a:xfrm>
            <a:off x="2204765" y="3603463"/>
            <a:ext cx="7843494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Tỉ lệ áo đồng phục theo kích cỡ của học sinh 7A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4DF82C2-081D-4009-AF01-C262E9C1EFEE}"/>
              </a:ext>
            </a:extLst>
          </p:cNvPr>
          <p:cNvSpPr/>
          <p:nvPr/>
        </p:nvSpPr>
        <p:spPr>
          <a:xfrm>
            <a:off x="5788221" y="6024126"/>
            <a:ext cx="227880" cy="203341"/>
          </a:xfrm>
          <a:prstGeom prst="rect">
            <a:avLst/>
          </a:prstGeom>
          <a:solidFill>
            <a:srgbClr val="7F65A6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2E0DD57-734D-4E25-B34F-12D7E19E9D54}"/>
              </a:ext>
            </a:extLst>
          </p:cNvPr>
          <p:cNvSpPr/>
          <p:nvPr/>
        </p:nvSpPr>
        <p:spPr>
          <a:xfrm>
            <a:off x="5788221" y="4376150"/>
            <a:ext cx="227880" cy="203341"/>
          </a:xfrm>
          <a:prstGeom prst="rect">
            <a:avLst/>
          </a:prstGeom>
          <a:solidFill>
            <a:srgbClr val="81C89A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124C226-3C63-44CC-8EF4-B459D90B4004}"/>
              </a:ext>
            </a:extLst>
          </p:cNvPr>
          <p:cNvSpPr/>
          <p:nvPr/>
        </p:nvSpPr>
        <p:spPr>
          <a:xfrm>
            <a:off x="5788221" y="4925475"/>
            <a:ext cx="227880" cy="203341"/>
          </a:xfrm>
          <a:prstGeom prst="rect">
            <a:avLst/>
          </a:prstGeom>
          <a:solidFill>
            <a:srgbClr val="F89679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081246-EA9E-46D5-B9BA-4B307CC99DAF}"/>
              </a:ext>
            </a:extLst>
          </p:cNvPr>
          <p:cNvSpPr/>
          <p:nvPr/>
        </p:nvSpPr>
        <p:spPr>
          <a:xfrm>
            <a:off x="5788221" y="5474800"/>
            <a:ext cx="227880" cy="203341"/>
          </a:xfrm>
          <a:prstGeom prst="rect">
            <a:avLst/>
          </a:prstGeom>
          <a:solidFill>
            <a:srgbClr val="F3D16F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D2B7316-BC9D-43BC-9CEC-9F1D478F2E34}"/>
              </a:ext>
            </a:extLst>
          </p:cNvPr>
          <p:cNvCxnSpPr>
            <a:cxnSpLocks/>
          </p:cNvCxnSpPr>
          <p:nvPr/>
        </p:nvCxnSpPr>
        <p:spPr>
          <a:xfrm>
            <a:off x="1935974" y="4115276"/>
            <a:ext cx="8458396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37FD860-1586-41B1-92E9-D4929D532006}"/>
              </a:ext>
            </a:extLst>
          </p:cNvPr>
          <p:cNvCxnSpPr>
            <a:cxnSpLocks/>
          </p:cNvCxnSpPr>
          <p:nvPr/>
        </p:nvCxnSpPr>
        <p:spPr>
          <a:xfrm flipV="1">
            <a:off x="1935974" y="4115276"/>
            <a:ext cx="0" cy="2338618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7AACA2-D2D6-46CA-8E04-CED60235DAFC}"/>
              </a:ext>
            </a:extLst>
          </p:cNvPr>
          <p:cNvCxnSpPr>
            <a:cxnSpLocks/>
          </p:cNvCxnSpPr>
          <p:nvPr/>
        </p:nvCxnSpPr>
        <p:spPr>
          <a:xfrm>
            <a:off x="1935974" y="6453894"/>
            <a:ext cx="8464740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F2D530C-F703-4F8B-833A-70F890BEAE38}"/>
              </a:ext>
            </a:extLst>
          </p:cNvPr>
          <p:cNvCxnSpPr>
            <a:cxnSpLocks/>
          </p:cNvCxnSpPr>
          <p:nvPr/>
        </p:nvCxnSpPr>
        <p:spPr>
          <a:xfrm flipV="1">
            <a:off x="5261948" y="4115276"/>
            <a:ext cx="0" cy="2338618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6CB7A05-3B68-4846-B0EB-1C0D98CAACBF}"/>
              </a:ext>
            </a:extLst>
          </p:cNvPr>
          <p:cNvCxnSpPr>
            <a:cxnSpLocks/>
          </p:cNvCxnSpPr>
          <p:nvPr/>
        </p:nvCxnSpPr>
        <p:spPr>
          <a:xfrm>
            <a:off x="2074628" y="3551316"/>
            <a:ext cx="8093831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22A83E-6A5C-4092-A770-32290448598E}"/>
              </a:ext>
            </a:extLst>
          </p:cNvPr>
          <p:cNvCxnSpPr>
            <a:cxnSpLocks/>
          </p:cNvCxnSpPr>
          <p:nvPr/>
        </p:nvCxnSpPr>
        <p:spPr>
          <a:xfrm flipV="1">
            <a:off x="2074628" y="3540552"/>
            <a:ext cx="0" cy="56396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AB7C140-CD3F-4D94-8ACE-95F6110FFECF}"/>
              </a:ext>
            </a:extLst>
          </p:cNvPr>
          <p:cNvCxnSpPr>
            <a:cxnSpLocks/>
          </p:cNvCxnSpPr>
          <p:nvPr/>
        </p:nvCxnSpPr>
        <p:spPr>
          <a:xfrm flipV="1">
            <a:off x="10178396" y="3540552"/>
            <a:ext cx="0" cy="56396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9169E0A-90DC-4A40-B061-AAF67BAC441F}"/>
              </a:ext>
            </a:extLst>
          </p:cNvPr>
          <p:cNvCxnSpPr>
            <a:cxnSpLocks/>
          </p:cNvCxnSpPr>
          <p:nvPr/>
        </p:nvCxnSpPr>
        <p:spPr>
          <a:xfrm flipV="1">
            <a:off x="10397090" y="4104512"/>
            <a:ext cx="0" cy="2338618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F252832F-E90D-43AD-AC31-C490FD5EAFE8}"/>
              </a:ext>
            </a:extLst>
          </p:cNvPr>
          <p:cNvSpPr txBox="1"/>
          <p:nvPr/>
        </p:nvSpPr>
        <p:spPr>
          <a:xfrm>
            <a:off x="3266831" y="4333467"/>
            <a:ext cx="34144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>
                <a:solidFill>
                  <a:prstClr val="white"/>
                </a:solidFill>
                <a:latin typeface="#9Slide03 SVNAvo" panose="02040603050506020204" pitchFamily="18" charset="0"/>
              </a:rPr>
              <a:t>5%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60BCA93-F537-4E18-8E7C-A46166180F6C}"/>
              </a:ext>
            </a:extLst>
          </p:cNvPr>
          <p:cNvSpPr txBox="1"/>
          <p:nvPr/>
        </p:nvSpPr>
        <p:spPr>
          <a:xfrm>
            <a:off x="3381181" y="5558735"/>
            <a:ext cx="67646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>
                <a:solidFill>
                  <a:prstClr val="white"/>
                </a:solidFill>
                <a:latin typeface="#9Slide03 SVNAvo" panose="02040603050506020204" pitchFamily="18" charset="0"/>
              </a:rPr>
              <a:t>50%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57AA288-5922-40B7-ABDE-BE0FF1168DC9}"/>
              </a:ext>
            </a:extLst>
          </p:cNvPr>
          <p:cNvSpPr txBox="1"/>
          <p:nvPr/>
        </p:nvSpPr>
        <p:spPr>
          <a:xfrm>
            <a:off x="6295366" y="4812134"/>
            <a:ext cx="888064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#9Slide03 SVNAvo" panose="02040603050506020204" pitchFamily="18" charset="0"/>
              </a:rPr>
              <a:t>Cỡ M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5081F16-8FC4-4378-9093-3981FB295871}"/>
              </a:ext>
            </a:extLst>
          </p:cNvPr>
          <p:cNvSpPr txBox="1"/>
          <p:nvPr/>
        </p:nvSpPr>
        <p:spPr>
          <a:xfrm>
            <a:off x="6295366" y="5914401"/>
            <a:ext cx="939360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#9Slide03 SVNAvo" panose="02040603050506020204" pitchFamily="18" charset="0"/>
              </a:rPr>
              <a:t>Cỡ XL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E24371D-8496-4BFA-A632-C7D9203FBA1F}"/>
              </a:ext>
            </a:extLst>
          </p:cNvPr>
          <p:cNvSpPr txBox="1"/>
          <p:nvPr/>
        </p:nvSpPr>
        <p:spPr>
          <a:xfrm>
            <a:off x="6295366" y="4243550"/>
            <a:ext cx="21159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#9Slide03 SVNAvo" panose="02040603050506020204" pitchFamily="18" charset="0"/>
              </a:rPr>
              <a:t>?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046FDDE-59A6-40A3-8F5C-138C0AFD909C}"/>
              </a:ext>
            </a:extLst>
          </p:cNvPr>
          <p:cNvSpPr txBox="1"/>
          <p:nvPr/>
        </p:nvSpPr>
        <p:spPr>
          <a:xfrm>
            <a:off x="6295366" y="5356545"/>
            <a:ext cx="21159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#9Slide03 SVNAvo" panose="02040603050506020204" pitchFamily="18" charset="0"/>
              </a:rPr>
              <a:t>?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51146F2-3453-46A8-8A81-E47C34B55AF6}"/>
              </a:ext>
            </a:extLst>
          </p:cNvPr>
          <p:cNvSpPr txBox="1"/>
          <p:nvPr/>
        </p:nvSpPr>
        <p:spPr>
          <a:xfrm>
            <a:off x="3734080" y="4506089"/>
            <a:ext cx="21159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>
                <a:solidFill>
                  <a:prstClr val="white"/>
                </a:solidFill>
                <a:latin typeface="#9Slide03 SVNAvo" panose="02040603050506020204" pitchFamily="18" charset="0"/>
              </a:rPr>
              <a:t>?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8938384-E81A-4939-87A4-9369B706CBCB}"/>
              </a:ext>
            </a:extLst>
          </p:cNvPr>
          <p:cNvSpPr txBox="1"/>
          <p:nvPr/>
        </p:nvSpPr>
        <p:spPr>
          <a:xfrm>
            <a:off x="2850414" y="4911529"/>
            <a:ext cx="21159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>
                <a:solidFill>
                  <a:schemeClr val="accent3"/>
                </a:solidFill>
                <a:latin typeface="#9Slide03 SVNAvo" panose="02040603050506020204" pitchFamily="18" charset="0"/>
              </a:rPr>
              <a:t>?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6279E46-B9B5-46D7-BA7C-139B94553468}"/>
              </a:ext>
            </a:extLst>
          </p:cNvPr>
          <p:cNvGrpSpPr/>
          <p:nvPr/>
        </p:nvGrpSpPr>
        <p:grpSpPr>
          <a:xfrm>
            <a:off x="491436" y="3057423"/>
            <a:ext cx="501280" cy="501280"/>
            <a:chOff x="560296" y="4886647"/>
            <a:chExt cx="501280" cy="501280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379AC1F-5FC4-400A-9A19-8B98D626FB77}"/>
                </a:ext>
              </a:extLst>
            </p:cNvPr>
            <p:cNvSpPr/>
            <p:nvPr/>
          </p:nvSpPr>
          <p:spPr>
            <a:xfrm>
              <a:off x="560296" y="4886647"/>
              <a:ext cx="501280" cy="5012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oogle Shape;9265;p72">
              <a:extLst>
                <a:ext uri="{FF2B5EF4-FFF2-40B4-BE49-F238E27FC236}">
                  <a16:creationId xmlns:a16="http://schemas.microsoft.com/office/drawing/2014/main" id="{4EAE06EE-1439-45D5-96A6-CC6EE88477EC}"/>
                </a:ext>
              </a:extLst>
            </p:cNvPr>
            <p:cNvGrpSpPr/>
            <p:nvPr/>
          </p:nvGrpSpPr>
          <p:grpSpPr>
            <a:xfrm>
              <a:off x="665024" y="4996862"/>
              <a:ext cx="291824" cy="280850"/>
              <a:chOff x="-37534750" y="2668075"/>
              <a:chExt cx="332400" cy="319900"/>
            </a:xfrm>
            <a:solidFill>
              <a:srgbClr val="00B050"/>
            </a:solidFill>
          </p:grpSpPr>
          <p:sp>
            <p:nvSpPr>
              <p:cNvPr id="90" name="Google Shape;9266;p72">
                <a:extLst>
                  <a:ext uri="{FF2B5EF4-FFF2-40B4-BE49-F238E27FC236}">
                    <a16:creationId xmlns:a16="http://schemas.microsoft.com/office/drawing/2014/main" id="{57D19EC7-E7F5-4A0A-B2CD-A33906594F58}"/>
                  </a:ext>
                </a:extLst>
              </p:cNvPr>
              <p:cNvSpPr/>
              <p:nvPr/>
            </p:nvSpPr>
            <p:spPr>
              <a:xfrm>
                <a:off x="-37534750" y="2668075"/>
                <a:ext cx="332400" cy="319900"/>
              </a:xfrm>
              <a:custGeom>
                <a:avLst/>
                <a:gdLst/>
                <a:ahLst/>
                <a:cxnLst/>
                <a:rect l="l" t="t" r="r" b="b"/>
                <a:pathLst>
                  <a:path w="13296" h="12796" extrusionOk="0">
                    <a:moveTo>
                      <a:pt x="5258" y="834"/>
                    </a:moveTo>
                    <a:cubicBezTo>
                      <a:pt x="5799" y="834"/>
                      <a:pt x="6338" y="935"/>
                      <a:pt x="6837" y="1134"/>
                    </a:cubicBezTo>
                    <a:cubicBezTo>
                      <a:pt x="9105" y="2142"/>
                      <a:pt x="10019" y="4852"/>
                      <a:pt x="8822" y="6963"/>
                    </a:cubicBezTo>
                    <a:cubicBezTo>
                      <a:pt x="8790" y="7026"/>
                      <a:pt x="8790" y="7026"/>
                      <a:pt x="8790" y="7057"/>
                    </a:cubicBezTo>
                    <a:cubicBezTo>
                      <a:pt x="8632" y="7372"/>
                      <a:pt x="8412" y="7656"/>
                      <a:pt x="8160" y="7876"/>
                    </a:cubicBezTo>
                    <a:cubicBezTo>
                      <a:pt x="8002" y="8002"/>
                      <a:pt x="7876" y="8128"/>
                      <a:pt x="7782" y="8191"/>
                    </a:cubicBezTo>
                    <a:cubicBezTo>
                      <a:pt x="7687" y="8223"/>
                      <a:pt x="7719" y="8223"/>
                      <a:pt x="7687" y="8286"/>
                    </a:cubicBezTo>
                    <a:cubicBezTo>
                      <a:pt x="7152" y="8664"/>
                      <a:pt x="6585" y="8947"/>
                      <a:pt x="5923" y="9073"/>
                    </a:cubicBezTo>
                    <a:cubicBezTo>
                      <a:pt x="5694" y="9110"/>
                      <a:pt x="5468" y="9128"/>
                      <a:pt x="5245" y="9128"/>
                    </a:cubicBezTo>
                    <a:cubicBezTo>
                      <a:pt x="2977" y="9128"/>
                      <a:pt x="1071" y="7298"/>
                      <a:pt x="1071" y="4946"/>
                    </a:cubicBezTo>
                    <a:cubicBezTo>
                      <a:pt x="1071" y="3592"/>
                      <a:pt x="1796" y="2268"/>
                      <a:pt x="2899" y="1544"/>
                    </a:cubicBezTo>
                    <a:cubicBezTo>
                      <a:pt x="3603" y="1068"/>
                      <a:pt x="4433" y="834"/>
                      <a:pt x="5258" y="834"/>
                    </a:cubicBezTo>
                    <a:close/>
                    <a:moveTo>
                      <a:pt x="9200" y="7876"/>
                    </a:moveTo>
                    <a:lnTo>
                      <a:pt x="11909" y="10586"/>
                    </a:lnTo>
                    <a:cubicBezTo>
                      <a:pt x="12067" y="10743"/>
                      <a:pt x="12130" y="10901"/>
                      <a:pt x="12130" y="11153"/>
                    </a:cubicBezTo>
                    <a:cubicBezTo>
                      <a:pt x="12130" y="11594"/>
                      <a:pt x="11783" y="11909"/>
                      <a:pt x="11405" y="11909"/>
                    </a:cubicBezTo>
                    <a:cubicBezTo>
                      <a:pt x="11184" y="11909"/>
                      <a:pt x="10995" y="11814"/>
                      <a:pt x="10838" y="11657"/>
                    </a:cubicBezTo>
                    <a:lnTo>
                      <a:pt x="8128" y="8947"/>
                    </a:lnTo>
                    <a:cubicBezTo>
                      <a:pt x="8160" y="8916"/>
                      <a:pt x="8759" y="8506"/>
                      <a:pt x="9200" y="7876"/>
                    </a:cubicBezTo>
                    <a:close/>
                    <a:moveTo>
                      <a:pt x="5198" y="0"/>
                    </a:moveTo>
                    <a:cubicBezTo>
                      <a:pt x="3529" y="0"/>
                      <a:pt x="1985" y="882"/>
                      <a:pt x="1103" y="2205"/>
                    </a:cubicBezTo>
                    <a:cubicBezTo>
                      <a:pt x="158" y="3623"/>
                      <a:pt x="0" y="5387"/>
                      <a:pt x="630" y="6931"/>
                    </a:cubicBezTo>
                    <a:cubicBezTo>
                      <a:pt x="1470" y="8860"/>
                      <a:pt x="3356" y="9972"/>
                      <a:pt x="5251" y="9972"/>
                    </a:cubicBezTo>
                    <a:cubicBezTo>
                      <a:pt x="5988" y="9972"/>
                      <a:pt x="6725" y="9804"/>
                      <a:pt x="7404" y="9452"/>
                    </a:cubicBezTo>
                    <a:lnTo>
                      <a:pt x="10302" y="12318"/>
                    </a:lnTo>
                    <a:cubicBezTo>
                      <a:pt x="10588" y="12626"/>
                      <a:pt x="11026" y="12796"/>
                      <a:pt x="11468" y="12796"/>
                    </a:cubicBezTo>
                    <a:cubicBezTo>
                      <a:pt x="11661" y="12796"/>
                      <a:pt x="11854" y="12763"/>
                      <a:pt x="12035" y="12697"/>
                    </a:cubicBezTo>
                    <a:cubicBezTo>
                      <a:pt x="13043" y="12161"/>
                      <a:pt x="13295" y="10806"/>
                      <a:pt x="12539" y="10050"/>
                    </a:cubicBezTo>
                    <a:lnTo>
                      <a:pt x="9672" y="7183"/>
                    </a:lnTo>
                    <a:cubicBezTo>
                      <a:pt x="10334" y="5860"/>
                      <a:pt x="10334" y="4348"/>
                      <a:pt x="9767" y="3025"/>
                    </a:cubicBezTo>
                    <a:cubicBezTo>
                      <a:pt x="9042" y="1229"/>
                      <a:pt x="7215" y="0"/>
                      <a:pt x="5198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267;p72">
                <a:extLst>
                  <a:ext uri="{FF2B5EF4-FFF2-40B4-BE49-F238E27FC236}">
                    <a16:creationId xmlns:a16="http://schemas.microsoft.com/office/drawing/2014/main" id="{3140CD04-4F9B-47CC-BC18-E33816668185}"/>
                  </a:ext>
                </a:extLst>
              </p:cNvPr>
              <p:cNvSpPr/>
              <p:nvPr/>
            </p:nvSpPr>
            <p:spPr>
              <a:xfrm>
                <a:off x="-37487500" y="2709475"/>
                <a:ext cx="165425" cy="164450"/>
              </a:xfrm>
              <a:custGeom>
                <a:avLst/>
                <a:gdLst/>
                <a:ahLst/>
                <a:cxnLst/>
                <a:rect l="l" t="t" r="r" b="b"/>
                <a:pathLst>
                  <a:path w="6617" h="6578" extrusionOk="0">
                    <a:moveTo>
                      <a:pt x="3308" y="833"/>
                    </a:moveTo>
                    <a:cubicBezTo>
                      <a:pt x="4695" y="833"/>
                      <a:pt x="5797" y="1936"/>
                      <a:pt x="5797" y="3290"/>
                    </a:cubicBezTo>
                    <a:cubicBezTo>
                      <a:pt x="5797" y="4614"/>
                      <a:pt x="4726" y="5779"/>
                      <a:pt x="3308" y="5779"/>
                    </a:cubicBezTo>
                    <a:cubicBezTo>
                      <a:pt x="1954" y="5779"/>
                      <a:pt x="851" y="4677"/>
                      <a:pt x="851" y="3290"/>
                    </a:cubicBezTo>
                    <a:cubicBezTo>
                      <a:pt x="851" y="1936"/>
                      <a:pt x="1954" y="833"/>
                      <a:pt x="3308" y="833"/>
                    </a:cubicBezTo>
                    <a:close/>
                    <a:moveTo>
                      <a:pt x="3319" y="0"/>
                    </a:moveTo>
                    <a:cubicBezTo>
                      <a:pt x="2880" y="0"/>
                      <a:pt x="2438" y="81"/>
                      <a:pt x="2017" y="234"/>
                    </a:cubicBezTo>
                    <a:cubicBezTo>
                      <a:pt x="851" y="738"/>
                      <a:pt x="0" y="1936"/>
                      <a:pt x="0" y="3259"/>
                    </a:cubicBezTo>
                    <a:cubicBezTo>
                      <a:pt x="0" y="4362"/>
                      <a:pt x="568" y="5401"/>
                      <a:pt x="1481" y="6031"/>
                    </a:cubicBezTo>
                    <a:cubicBezTo>
                      <a:pt x="2033" y="6405"/>
                      <a:pt x="2645" y="6578"/>
                      <a:pt x="3255" y="6578"/>
                    </a:cubicBezTo>
                    <a:cubicBezTo>
                      <a:pt x="3725" y="6578"/>
                      <a:pt x="4193" y="6475"/>
                      <a:pt x="4632" y="6283"/>
                    </a:cubicBezTo>
                    <a:cubicBezTo>
                      <a:pt x="5829" y="5748"/>
                      <a:pt x="6585" y="4551"/>
                      <a:pt x="6585" y="3259"/>
                    </a:cubicBezTo>
                    <a:cubicBezTo>
                      <a:pt x="6616" y="2219"/>
                      <a:pt x="6081" y="1180"/>
                      <a:pt x="5167" y="549"/>
                    </a:cubicBezTo>
                    <a:cubicBezTo>
                      <a:pt x="4605" y="175"/>
                      <a:pt x="3965" y="0"/>
                      <a:pt x="3319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F33EDEF-5B98-4777-A4FD-A489046C328E}"/>
              </a:ext>
            </a:extLst>
          </p:cNvPr>
          <p:cNvGrpSpPr/>
          <p:nvPr/>
        </p:nvGrpSpPr>
        <p:grpSpPr>
          <a:xfrm>
            <a:off x="504551" y="840737"/>
            <a:ext cx="2473802" cy="577253"/>
            <a:chOff x="-29878" y="339605"/>
            <a:chExt cx="2401590" cy="577253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0734A4B-2E39-4B4E-8195-CD92A2B171CF}"/>
                </a:ext>
              </a:extLst>
            </p:cNvPr>
            <p:cNvSpPr/>
            <p:nvPr/>
          </p:nvSpPr>
          <p:spPr>
            <a:xfrm>
              <a:off x="-28806" y="339605"/>
              <a:ext cx="2307581" cy="57725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3E8976E-F756-4855-86BF-644762D39AAC}"/>
                </a:ext>
              </a:extLst>
            </p:cNvPr>
            <p:cNvSpPr txBox="1"/>
            <p:nvPr/>
          </p:nvSpPr>
          <p:spPr>
            <a:xfrm>
              <a:off x="-29878" y="371514"/>
              <a:ext cx="24015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#9Slide03 Neutra" panose="02040603050506020204" pitchFamily="18" charset="0"/>
                </a:rPr>
                <a:t>Luyện</a:t>
              </a:r>
              <a:r>
                <a:rPr lang="en-US" sz="2800" dirty="0">
                  <a:latin typeface="#9Slide03 Neutra" panose="02040603050506020204" pitchFamily="18" charset="0"/>
                </a:rPr>
                <a:t> </a:t>
              </a:r>
              <a:r>
                <a:rPr lang="en-US" sz="2800" dirty="0" err="1">
                  <a:latin typeface="#9Slide03 Neutra" panose="02040603050506020204" pitchFamily="18" charset="0"/>
                </a:rPr>
                <a:t>tập</a:t>
              </a:r>
              <a:r>
                <a:rPr lang="en-US" sz="2800" dirty="0">
                  <a:latin typeface="#9Slide03 Neutra" panose="02040603050506020204" pitchFamily="18" charset="0"/>
                </a:rPr>
                <a:t>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98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5" grpId="0"/>
      <p:bldP spid="78" grpId="0"/>
      <p:bldP spid="8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C52132-F24A-47BD-8973-08C5CAFBA35B}"/>
              </a:ext>
            </a:extLst>
          </p:cNvPr>
          <p:cNvGrpSpPr/>
          <p:nvPr/>
        </p:nvGrpSpPr>
        <p:grpSpPr>
          <a:xfrm>
            <a:off x="-958948" y="0"/>
            <a:ext cx="14109896" cy="707011"/>
            <a:chOff x="-958948" y="0"/>
            <a:chExt cx="14109896" cy="707011"/>
          </a:xfrm>
          <a:solidFill>
            <a:srgbClr val="A0542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EDC990-6442-4DBB-9A41-D118748C1C63}"/>
                </a:ext>
              </a:extLst>
            </p:cNvPr>
            <p:cNvSpPr/>
            <p:nvPr/>
          </p:nvSpPr>
          <p:spPr>
            <a:xfrm>
              <a:off x="-958948" y="0"/>
              <a:ext cx="14109896" cy="707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7AC7BC-275F-47D3-9823-1CFBEC3C824A}"/>
                </a:ext>
              </a:extLst>
            </p:cNvPr>
            <p:cNvSpPr txBox="1"/>
            <p:nvPr/>
          </p:nvSpPr>
          <p:spPr>
            <a:xfrm>
              <a:off x="1261343" y="102534"/>
              <a:ext cx="9669315" cy="492443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2.</a:t>
              </a:r>
              <a:r>
                <a:rPr lang="en-US" sz="30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Biểu diễn dữ liệu vào biểu đồ hình quạt tròn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7B3802BB-B28E-4912-A58C-53A9D2588C61}"/>
              </a:ext>
            </a:extLst>
          </p:cNvPr>
          <p:cNvSpPr txBox="1"/>
          <p:nvPr/>
        </p:nvSpPr>
        <p:spPr>
          <a:xfrm>
            <a:off x="1222941" y="2978214"/>
            <a:ext cx="8685070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 dirty="0" err="1">
                <a:latin typeface="#9Slide03 SVNAvo" panose="02040603050506020204" pitchFamily="18" charset="0"/>
              </a:rPr>
              <a:t>Hãy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hoàn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thiện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biểu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đồ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biểu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diễn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bảng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thống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kê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tỉ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lệ</a:t>
            </a:r>
            <a:r>
              <a:rPr lang="en-US" sz="2600" dirty="0">
                <a:latin typeface="#9Slide03 SVNAvo" panose="02040603050506020204" pitchFamily="18" charset="0"/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B0001C-3B71-433F-A398-BFCEF6596515}"/>
              </a:ext>
            </a:extLst>
          </p:cNvPr>
          <p:cNvGrpSpPr/>
          <p:nvPr/>
        </p:nvGrpSpPr>
        <p:grpSpPr>
          <a:xfrm>
            <a:off x="1902239" y="1593036"/>
            <a:ext cx="8438608" cy="1313570"/>
            <a:chOff x="1893061" y="2119870"/>
            <a:chExt cx="8438608" cy="1313570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B385F33-B1C9-46D8-B32A-765D249CEC07}"/>
                </a:ext>
              </a:extLst>
            </p:cNvPr>
            <p:cNvSpPr/>
            <p:nvPr/>
          </p:nvSpPr>
          <p:spPr>
            <a:xfrm>
              <a:off x="1893061" y="2140771"/>
              <a:ext cx="1856638" cy="1284243"/>
            </a:xfrm>
            <a:prstGeom prst="rect">
              <a:avLst/>
            </a:prstGeom>
            <a:solidFill>
              <a:srgbClr val="92D05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B9C39F0-7AA9-4569-A1F9-D064F45A73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8205" y="2119870"/>
              <a:ext cx="0" cy="131221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6115933-071C-4A2B-BA6F-2BBECCB6E1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8114" y="2130320"/>
              <a:ext cx="0" cy="130312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527ADC5-6027-45D2-8990-47DA08A8E8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3252" y="2147838"/>
              <a:ext cx="0" cy="128424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E97FD4C-3C21-4A95-AAA2-515DD3669B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3440" y="2147838"/>
              <a:ext cx="0" cy="128424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DFC6E6E-31E8-4BCB-A084-35F5C96746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54403" y="2147838"/>
              <a:ext cx="0" cy="128424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E35D19A-6F02-4F8C-9D0B-5BC20429DE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2918" y="2147838"/>
              <a:ext cx="0" cy="128424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D295B49-4B24-441F-8083-5E4760F3818E}"/>
                </a:ext>
              </a:extLst>
            </p:cNvPr>
            <p:cNvSpPr txBox="1"/>
            <p:nvPr/>
          </p:nvSpPr>
          <p:spPr>
            <a:xfrm>
              <a:off x="2311966" y="2256046"/>
              <a:ext cx="1027525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 dirty="0" err="1">
                  <a:latin typeface="#9Slide03 SVNAvo" panose="02040603050506020204" pitchFamily="18" charset="0"/>
                </a:rPr>
                <a:t>Cỡ</a:t>
              </a:r>
              <a:r>
                <a:rPr lang="en-US" sz="2600" dirty="0">
                  <a:latin typeface="#9Slide03 SVNAvo" panose="02040603050506020204" pitchFamily="18" charset="0"/>
                </a:rPr>
                <a:t> </a:t>
              </a:r>
              <a:r>
                <a:rPr lang="en-US" sz="2600" dirty="0" err="1">
                  <a:latin typeface="#9Slide03 SVNAvo" panose="02040603050506020204" pitchFamily="18" charset="0"/>
                </a:rPr>
                <a:t>áo</a:t>
              </a:r>
              <a:endParaRPr lang="en-US" sz="2600" dirty="0">
                <a:latin typeface="#9Slide03 SVNAvo" panose="02040603050506020204" pitchFamily="18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93A86A9-3C1F-4A63-A030-2C49CE27A802}"/>
                </a:ext>
              </a:extLst>
            </p:cNvPr>
            <p:cNvSpPr txBox="1"/>
            <p:nvPr/>
          </p:nvSpPr>
          <p:spPr>
            <a:xfrm>
              <a:off x="2524364" y="2906926"/>
              <a:ext cx="602729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Tỉ lệ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FB3FF76-8179-481B-B05C-C2079095F396}"/>
                </a:ext>
              </a:extLst>
            </p:cNvPr>
            <p:cNvSpPr txBox="1"/>
            <p:nvPr/>
          </p:nvSpPr>
          <p:spPr>
            <a:xfrm>
              <a:off x="4417343" y="2256046"/>
              <a:ext cx="166712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S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986FEFB-51B8-4C97-B7AF-88FD21FB509C}"/>
                </a:ext>
              </a:extLst>
            </p:cNvPr>
            <p:cNvSpPr txBox="1"/>
            <p:nvPr/>
          </p:nvSpPr>
          <p:spPr>
            <a:xfrm>
              <a:off x="5990091" y="2256046"/>
              <a:ext cx="306174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M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6D42868-990B-4D64-945E-EC30B5F4FCF5}"/>
                </a:ext>
              </a:extLst>
            </p:cNvPr>
            <p:cNvSpPr txBox="1"/>
            <p:nvPr/>
          </p:nvSpPr>
          <p:spPr>
            <a:xfrm>
              <a:off x="7806716" y="2256046"/>
              <a:ext cx="153888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L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D61395F-A2CB-4725-AB57-A75F8634084A}"/>
                </a:ext>
              </a:extLst>
            </p:cNvPr>
            <p:cNvSpPr txBox="1"/>
            <p:nvPr/>
          </p:nvSpPr>
          <p:spPr>
            <a:xfrm>
              <a:off x="9362523" y="2256046"/>
              <a:ext cx="357470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XL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5F1BCC8-03B2-4C04-B8EA-0B9A985E3455}"/>
                </a:ext>
              </a:extLst>
            </p:cNvPr>
            <p:cNvSpPr txBox="1"/>
            <p:nvPr/>
          </p:nvSpPr>
          <p:spPr>
            <a:xfrm>
              <a:off x="4199958" y="2906586"/>
              <a:ext cx="626775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15%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C53C993-5541-4EF3-9992-C32324029DCD}"/>
                </a:ext>
              </a:extLst>
            </p:cNvPr>
            <p:cNvSpPr txBox="1"/>
            <p:nvPr/>
          </p:nvSpPr>
          <p:spPr>
            <a:xfrm>
              <a:off x="5817769" y="2906586"/>
              <a:ext cx="650819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50%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AADF18C-267F-4742-B269-32204F6D751D}"/>
                </a:ext>
              </a:extLst>
            </p:cNvPr>
            <p:cNvSpPr txBox="1"/>
            <p:nvPr/>
          </p:nvSpPr>
          <p:spPr>
            <a:xfrm>
              <a:off x="7563861" y="2906586"/>
              <a:ext cx="639598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30%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CE3BA78-2838-4C64-AE95-B2127004D651}"/>
                </a:ext>
              </a:extLst>
            </p:cNvPr>
            <p:cNvSpPr txBox="1"/>
            <p:nvPr/>
          </p:nvSpPr>
          <p:spPr>
            <a:xfrm>
              <a:off x="9312830" y="2906586"/>
              <a:ext cx="456856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5%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FA4C6B2-5C6C-4D68-954B-6BC476B918CC}"/>
                </a:ext>
              </a:extLst>
            </p:cNvPr>
            <p:cNvCxnSpPr>
              <a:cxnSpLocks/>
            </p:cNvCxnSpPr>
            <p:nvPr/>
          </p:nvCxnSpPr>
          <p:spPr>
            <a:xfrm>
              <a:off x="1894788" y="2130320"/>
              <a:ext cx="8436881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CE1DD8A-2E63-4371-AE5F-35573455D530}"/>
                </a:ext>
              </a:extLst>
            </p:cNvPr>
            <p:cNvCxnSpPr>
              <a:cxnSpLocks/>
            </p:cNvCxnSpPr>
            <p:nvPr/>
          </p:nvCxnSpPr>
          <p:spPr>
            <a:xfrm>
              <a:off x="1894788" y="3432081"/>
              <a:ext cx="8433326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8B9BB12-561A-4530-9A49-3FD3BF06F1B9}"/>
                </a:ext>
              </a:extLst>
            </p:cNvPr>
            <p:cNvCxnSpPr>
              <a:cxnSpLocks/>
            </p:cNvCxnSpPr>
            <p:nvPr/>
          </p:nvCxnSpPr>
          <p:spPr>
            <a:xfrm>
              <a:off x="1894788" y="2781200"/>
              <a:ext cx="8436881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63FF37C7-DBAD-4AFC-AC33-0E1EBA11CD1E}"/>
              </a:ext>
            </a:extLst>
          </p:cNvPr>
          <p:cNvGraphicFramePr/>
          <p:nvPr/>
        </p:nvGraphicFramePr>
        <p:xfrm>
          <a:off x="1713816" y="4148835"/>
          <a:ext cx="3618317" cy="231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751F0AC6-1FDB-47C9-AB31-850FC9772497}"/>
              </a:ext>
            </a:extLst>
          </p:cNvPr>
          <p:cNvSpPr txBox="1"/>
          <p:nvPr/>
        </p:nvSpPr>
        <p:spPr>
          <a:xfrm>
            <a:off x="2204765" y="3603463"/>
            <a:ext cx="7843494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Tỉ lệ áo đồng phục theo kích cỡ của học sinh 7A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4DF82C2-081D-4009-AF01-C262E9C1EFEE}"/>
              </a:ext>
            </a:extLst>
          </p:cNvPr>
          <p:cNvSpPr/>
          <p:nvPr/>
        </p:nvSpPr>
        <p:spPr>
          <a:xfrm>
            <a:off x="5788221" y="6024126"/>
            <a:ext cx="227880" cy="203341"/>
          </a:xfrm>
          <a:prstGeom prst="rect">
            <a:avLst/>
          </a:prstGeom>
          <a:solidFill>
            <a:srgbClr val="7F65A6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2E0DD57-734D-4E25-B34F-12D7E19E9D54}"/>
              </a:ext>
            </a:extLst>
          </p:cNvPr>
          <p:cNvSpPr/>
          <p:nvPr/>
        </p:nvSpPr>
        <p:spPr>
          <a:xfrm>
            <a:off x="5788221" y="4376150"/>
            <a:ext cx="227880" cy="203341"/>
          </a:xfrm>
          <a:prstGeom prst="rect">
            <a:avLst/>
          </a:prstGeom>
          <a:solidFill>
            <a:srgbClr val="81C89A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124C226-3C63-44CC-8EF4-B459D90B4004}"/>
              </a:ext>
            </a:extLst>
          </p:cNvPr>
          <p:cNvSpPr/>
          <p:nvPr/>
        </p:nvSpPr>
        <p:spPr>
          <a:xfrm>
            <a:off x="5788221" y="4925475"/>
            <a:ext cx="227880" cy="203341"/>
          </a:xfrm>
          <a:prstGeom prst="rect">
            <a:avLst/>
          </a:prstGeom>
          <a:solidFill>
            <a:srgbClr val="F89679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081246-EA9E-46D5-B9BA-4B307CC99DAF}"/>
              </a:ext>
            </a:extLst>
          </p:cNvPr>
          <p:cNvSpPr/>
          <p:nvPr/>
        </p:nvSpPr>
        <p:spPr>
          <a:xfrm>
            <a:off x="5788221" y="5474800"/>
            <a:ext cx="227880" cy="203341"/>
          </a:xfrm>
          <a:prstGeom prst="rect">
            <a:avLst/>
          </a:prstGeom>
          <a:solidFill>
            <a:srgbClr val="F3D16F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D2B7316-BC9D-43BC-9CEC-9F1D478F2E34}"/>
              </a:ext>
            </a:extLst>
          </p:cNvPr>
          <p:cNvCxnSpPr>
            <a:cxnSpLocks/>
          </p:cNvCxnSpPr>
          <p:nvPr/>
        </p:nvCxnSpPr>
        <p:spPr>
          <a:xfrm>
            <a:off x="1935974" y="4115276"/>
            <a:ext cx="8458396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37FD860-1586-41B1-92E9-D4929D532006}"/>
              </a:ext>
            </a:extLst>
          </p:cNvPr>
          <p:cNvCxnSpPr>
            <a:cxnSpLocks/>
          </p:cNvCxnSpPr>
          <p:nvPr/>
        </p:nvCxnSpPr>
        <p:spPr>
          <a:xfrm flipV="1">
            <a:off x="1935974" y="4115276"/>
            <a:ext cx="0" cy="2338618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7AACA2-D2D6-46CA-8E04-CED60235DAFC}"/>
              </a:ext>
            </a:extLst>
          </p:cNvPr>
          <p:cNvCxnSpPr>
            <a:cxnSpLocks/>
          </p:cNvCxnSpPr>
          <p:nvPr/>
        </p:nvCxnSpPr>
        <p:spPr>
          <a:xfrm>
            <a:off x="1935974" y="6453894"/>
            <a:ext cx="8464740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F2D530C-F703-4F8B-833A-70F890BEAE38}"/>
              </a:ext>
            </a:extLst>
          </p:cNvPr>
          <p:cNvCxnSpPr>
            <a:cxnSpLocks/>
          </p:cNvCxnSpPr>
          <p:nvPr/>
        </p:nvCxnSpPr>
        <p:spPr>
          <a:xfrm flipV="1">
            <a:off x="5261948" y="4115276"/>
            <a:ext cx="0" cy="2338618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6CB7A05-3B68-4846-B0EB-1C0D98CAACBF}"/>
              </a:ext>
            </a:extLst>
          </p:cNvPr>
          <p:cNvCxnSpPr>
            <a:cxnSpLocks/>
          </p:cNvCxnSpPr>
          <p:nvPr/>
        </p:nvCxnSpPr>
        <p:spPr>
          <a:xfrm>
            <a:off x="2074628" y="3551316"/>
            <a:ext cx="8093831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22A83E-6A5C-4092-A770-32290448598E}"/>
              </a:ext>
            </a:extLst>
          </p:cNvPr>
          <p:cNvCxnSpPr>
            <a:cxnSpLocks/>
          </p:cNvCxnSpPr>
          <p:nvPr/>
        </p:nvCxnSpPr>
        <p:spPr>
          <a:xfrm flipV="1">
            <a:off x="2074628" y="3540552"/>
            <a:ext cx="0" cy="56396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AB7C140-CD3F-4D94-8ACE-95F6110FFECF}"/>
              </a:ext>
            </a:extLst>
          </p:cNvPr>
          <p:cNvCxnSpPr>
            <a:cxnSpLocks/>
          </p:cNvCxnSpPr>
          <p:nvPr/>
        </p:nvCxnSpPr>
        <p:spPr>
          <a:xfrm flipV="1">
            <a:off x="10178396" y="3540552"/>
            <a:ext cx="0" cy="56396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9169E0A-90DC-4A40-B061-AAF67BAC441F}"/>
              </a:ext>
            </a:extLst>
          </p:cNvPr>
          <p:cNvCxnSpPr>
            <a:cxnSpLocks/>
          </p:cNvCxnSpPr>
          <p:nvPr/>
        </p:nvCxnSpPr>
        <p:spPr>
          <a:xfrm flipV="1">
            <a:off x="10397090" y="4104512"/>
            <a:ext cx="0" cy="2338618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F252832F-E90D-43AD-AC31-C490FD5EAFE8}"/>
              </a:ext>
            </a:extLst>
          </p:cNvPr>
          <p:cNvSpPr txBox="1"/>
          <p:nvPr/>
        </p:nvSpPr>
        <p:spPr>
          <a:xfrm>
            <a:off x="3266831" y="4333467"/>
            <a:ext cx="34144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>
                <a:solidFill>
                  <a:prstClr val="white"/>
                </a:solidFill>
                <a:latin typeface="#9Slide03 SVNAvo" panose="02040603050506020204" pitchFamily="18" charset="0"/>
              </a:rPr>
              <a:t>5%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31686BD-25B2-4244-BCB8-03549D44B57C}"/>
              </a:ext>
            </a:extLst>
          </p:cNvPr>
          <p:cNvSpPr txBox="1"/>
          <p:nvPr/>
        </p:nvSpPr>
        <p:spPr>
          <a:xfrm>
            <a:off x="3582809" y="4527604"/>
            <a:ext cx="57868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prstClr val="white"/>
                </a:solidFill>
                <a:latin typeface="#9Slide03 SVNAvo" panose="02040603050506020204" pitchFamily="18" charset="0"/>
              </a:rPr>
              <a:t>15%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60BCA93-F537-4E18-8E7C-A46166180F6C}"/>
              </a:ext>
            </a:extLst>
          </p:cNvPr>
          <p:cNvSpPr txBox="1"/>
          <p:nvPr/>
        </p:nvSpPr>
        <p:spPr>
          <a:xfrm>
            <a:off x="3381181" y="5558735"/>
            <a:ext cx="67646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>
                <a:solidFill>
                  <a:prstClr val="white"/>
                </a:solidFill>
                <a:latin typeface="#9Slide03 SVNAvo" panose="02040603050506020204" pitchFamily="18" charset="0"/>
              </a:rPr>
              <a:t>50%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4A31C04-E9AA-46D1-803D-39FADD5837E1}"/>
              </a:ext>
            </a:extLst>
          </p:cNvPr>
          <p:cNvSpPr txBox="1"/>
          <p:nvPr/>
        </p:nvSpPr>
        <p:spPr>
          <a:xfrm>
            <a:off x="2674540" y="4911529"/>
            <a:ext cx="67646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>
                <a:solidFill>
                  <a:schemeClr val="accent3"/>
                </a:solidFill>
                <a:latin typeface="#9Slide03 SVNAvo" panose="02040603050506020204" pitchFamily="18" charset="0"/>
              </a:rPr>
              <a:t>30%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3B1F7BA-8112-4E7B-83E5-403684F55508}"/>
              </a:ext>
            </a:extLst>
          </p:cNvPr>
          <p:cNvSpPr txBox="1"/>
          <p:nvPr/>
        </p:nvSpPr>
        <p:spPr>
          <a:xfrm>
            <a:off x="6295366" y="4262404"/>
            <a:ext cx="748603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#9Slide03 SVNAvo" panose="02040603050506020204" pitchFamily="18" charset="0"/>
              </a:rPr>
              <a:t>Cỡ 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05DC4FA-88B3-42C0-BBE2-E4B6E69AE2BC}"/>
              </a:ext>
            </a:extLst>
          </p:cNvPr>
          <p:cNvSpPr txBox="1"/>
          <p:nvPr/>
        </p:nvSpPr>
        <p:spPr>
          <a:xfrm>
            <a:off x="6295366" y="5375399"/>
            <a:ext cx="735779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#9Slide03 SVNAvo" panose="02040603050506020204" pitchFamily="18" charset="0"/>
              </a:rPr>
              <a:t>Cỡ L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3466E89-9454-4DA5-A5A1-B02D575BC12B}"/>
              </a:ext>
            </a:extLst>
          </p:cNvPr>
          <p:cNvSpPr txBox="1"/>
          <p:nvPr/>
        </p:nvSpPr>
        <p:spPr>
          <a:xfrm>
            <a:off x="6295366" y="4812134"/>
            <a:ext cx="888064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#9Slide03 SVNAvo" panose="02040603050506020204" pitchFamily="18" charset="0"/>
              </a:rPr>
              <a:t>Cỡ M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CCF473E-E983-45D5-9508-7EFB375EE2BC}"/>
              </a:ext>
            </a:extLst>
          </p:cNvPr>
          <p:cNvSpPr txBox="1"/>
          <p:nvPr/>
        </p:nvSpPr>
        <p:spPr>
          <a:xfrm>
            <a:off x="6295366" y="5914401"/>
            <a:ext cx="939360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#9Slide03 SVNAvo" panose="02040603050506020204" pitchFamily="18" charset="0"/>
              </a:rPr>
              <a:t>Cỡ XL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02DA7FB-5563-413B-8E9F-E8DD8D80F5EF}"/>
              </a:ext>
            </a:extLst>
          </p:cNvPr>
          <p:cNvGrpSpPr/>
          <p:nvPr/>
        </p:nvGrpSpPr>
        <p:grpSpPr>
          <a:xfrm>
            <a:off x="520711" y="2978586"/>
            <a:ext cx="501280" cy="501280"/>
            <a:chOff x="560296" y="4886647"/>
            <a:chExt cx="501280" cy="501280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4F62A29-2FB8-45D4-8481-07967EF5FA91}"/>
                </a:ext>
              </a:extLst>
            </p:cNvPr>
            <p:cNvSpPr/>
            <p:nvPr/>
          </p:nvSpPr>
          <p:spPr>
            <a:xfrm>
              <a:off x="560296" y="4886647"/>
              <a:ext cx="501280" cy="5012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7" name="Google Shape;9265;p72">
              <a:extLst>
                <a:ext uri="{FF2B5EF4-FFF2-40B4-BE49-F238E27FC236}">
                  <a16:creationId xmlns:a16="http://schemas.microsoft.com/office/drawing/2014/main" id="{7A683661-FA93-4883-98C7-1D3610BECF83}"/>
                </a:ext>
              </a:extLst>
            </p:cNvPr>
            <p:cNvGrpSpPr/>
            <p:nvPr/>
          </p:nvGrpSpPr>
          <p:grpSpPr>
            <a:xfrm>
              <a:off x="665024" y="4996862"/>
              <a:ext cx="291824" cy="280850"/>
              <a:chOff x="-37534750" y="2668075"/>
              <a:chExt cx="332400" cy="319900"/>
            </a:xfrm>
            <a:solidFill>
              <a:srgbClr val="00B050"/>
            </a:solidFill>
          </p:grpSpPr>
          <p:sp>
            <p:nvSpPr>
              <p:cNvPr id="88" name="Google Shape;9266;p72">
                <a:extLst>
                  <a:ext uri="{FF2B5EF4-FFF2-40B4-BE49-F238E27FC236}">
                    <a16:creationId xmlns:a16="http://schemas.microsoft.com/office/drawing/2014/main" id="{B6278C90-802D-4F84-A8DE-C2B3068A4FB6}"/>
                  </a:ext>
                </a:extLst>
              </p:cNvPr>
              <p:cNvSpPr/>
              <p:nvPr/>
            </p:nvSpPr>
            <p:spPr>
              <a:xfrm>
                <a:off x="-37534750" y="2668075"/>
                <a:ext cx="332400" cy="319900"/>
              </a:xfrm>
              <a:custGeom>
                <a:avLst/>
                <a:gdLst/>
                <a:ahLst/>
                <a:cxnLst/>
                <a:rect l="l" t="t" r="r" b="b"/>
                <a:pathLst>
                  <a:path w="13296" h="12796" extrusionOk="0">
                    <a:moveTo>
                      <a:pt x="5258" y="834"/>
                    </a:moveTo>
                    <a:cubicBezTo>
                      <a:pt x="5799" y="834"/>
                      <a:pt x="6338" y="935"/>
                      <a:pt x="6837" y="1134"/>
                    </a:cubicBezTo>
                    <a:cubicBezTo>
                      <a:pt x="9105" y="2142"/>
                      <a:pt x="10019" y="4852"/>
                      <a:pt x="8822" y="6963"/>
                    </a:cubicBezTo>
                    <a:cubicBezTo>
                      <a:pt x="8790" y="7026"/>
                      <a:pt x="8790" y="7026"/>
                      <a:pt x="8790" y="7057"/>
                    </a:cubicBezTo>
                    <a:cubicBezTo>
                      <a:pt x="8632" y="7372"/>
                      <a:pt x="8412" y="7656"/>
                      <a:pt x="8160" y="7876"/>
                    </a:cubicBezTo>
                    <a:cubicBezTo>
                      <a:pt x="8002" y="8002"/>
                      <a:pt x="7876" y="8128"/>
                      <a:pt x="7782" y="8191"/>
                    </a:cubicBezTo>
                    <a:cubicBezTo>
                      <a:pt x="7687" y="8223"/>
                      <a:pt x="7719" y="8223"/>
                      <a:pt x="7687" y="8286"/>
                    </a:cubicBezTo>
                    <a:cubicBezTo>
                      <a:pt x="7152" y="8664"/>
                      <a:pt x="6585" y="8947"/>
                      <a:pt x="5923" y="9073"/>
                    </a:cubicBezTo>
                    <a:cubicBezTo>
                      <a:pt x="5694" y="9110"/>
                      <a:pt x="5468" y="9128"/>
                      <a:pt x="5245" y="9128"/>
                    </a:cubicBezTo>
                    <a:cubicBezTo>
                      <a:pt x="2977" y="9128"/>
                      <a:pt x="1071" y="7298"/>
                      <a:pt x="1071" y="4946"/>
                    </a:cubicBezTo>
                    <a:cubicBezTo>
                      <a:pt x="1071" y="3592"/>
                      <a:pt x="1796" y="2268"/>
                      <a:pt x="2899" y="1544"/>
                    </a:cubicBezTo>
                    <a:cubicBezTo>
                      <a:pt x="3603" y="1068"/>
                      <a:pt x="4433" y="834"/>
                      <a:pt x="5258" y="834"/>
                    </a:cubicBezTo>
                    <a:close/>
                    <a:moveTo>
                      <a:pt x="9200" y="7876"/>
                    </a:moveTo>
                    <a:lnTo>
                      <a:pt x="11909" y="10586"/>
                    </a:lnTo>
                    <a:cubicBezTo>
                      <a:pt x="12067" y="10743"/>
                      <a:pt x="12130" y="10901"/>
                      <a:pt x="12130" y="11153"/>
                    </a:cubicBezTo>
                    <a:cubicBezTo>
                      <a:pt x="12130" y="11594"/>
                      <a:pt x="11783" y="11909"/>
                      <a:pt x="11405" y="11909"/>
                    </a:cubicBezTo>
                    <a:cubicBezTo>
                      <a:pt x="11184" y="11909"/>
                      <a:pt x="10995" y="11814"/>
                      <a:pt x="10838" y="11657"/>
                    </a:cubicBezTo>
                    <a:lnTo>
                      <a:pt x="8128" y="8947"/>
                    </a:lnTo>
                    <a:cubicBezTo>
                      <a:pt x="8160" y="8916"/>
                      <a:pt x="8759" y="8506"/>
                      <a:pt x="9200" y="7876"/>
                    </a:cubicBezTo>
                    <a:close/>
                    <a:moveTo>
                      <a:pt x="5198" y="0"/>
                    </a:moveTo>
                    <a:cubicBezTo>
                      <a:pt x="3529" y="0"/>
                      <a:pt x="1985" y="882"/>
                      <a:pt x="1103" y="2205"/>
                    </a:cubicBezTo>
                    <a:cubicBezTo>
                      <a:pt x="158" y="3623"/>
                      <a:pt x="0" y="5387"/>
                      <a:pt x="630" y="6931"/>
                    </a:cubicBezTo>
                    <a:cubicBezTo>
                      <a:pt x="1470" y="8860"/>
                      <a:pt x="3356" y="9972"/>
                      <a:pt x="5251" y="9972"/>
                    </a:cubicBezTo>
                    <a:cubicBezTo>
                      <a:pt x="5988" y="9972"/>
                      <a:pt x="6725" y="9804"/>
                      <a:pt x="7404" y="9452"/>
                    </a:cubicBezTo>
                    <a:lnTo>
                      <a:pt x="10302" y="12318"/>
                    </a:lnTo>
                    <a:cubicBezTo>
                      <a:pt x="10588" y="12626"/>
                      <a:pt x="11026" y="12796"/>
                      <a:pt x="11468" y="12796"/>
                    </a:cubicBezTo>
                    <a:cubicBezTo>
                      <a:pt x="11661" y="12796"/>
                      <a:pt x="11854" y="12763"/>
                      <a:pt x="12035" y="12697"/>
                    </a:cubicBezTo>
                    <a:cubicBezTo>
                      <a:pt x="13043" y="12161"/>
                      <a:pt x="13295" y="10806"/>
                      <a:pt x="12539" y="10050"/>
                    </a:cubicBezTo>
                    <a:lnTo>
                      <a:pt x="9672" y="7183"/>
                    </a:lnTo>
                    <a:cubicBezTo>
                      <a:pt x="10334" y="5860"/>
                      <a:pt x="10334" y="4348"/>
                      <a:pt x="9767" y="3025"/>
                    </a:cubicBezTo>
                    <a:cubicBezTo>
                      <a:pt x="9042" y="1229"/>
                      <a:pt x="7215" y="0"/>
                      <a:pt x="5198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9267;p72">
                <a:extLst>
                  <a:ext uri="{FF2B5EF4-FFF2-40B4-BE49-F238E27FC236}">
                    <a16:creationId xmlns:a16="http://schemas.microsoft.com/office/drawing/2014/main" id="{C6706361-0107-4F89-8CF0-35F5A5B32FF9}"/>
                  </a:ext>
                </a:extLst>
              </p:cNvPr>
              <p:cNvSpPr/>
              <p:nvPr/>
            </p:nvSpPr>
            <p:spPr>
              <a:xfrm>
                <a:off x="-37487500" y="2709475"/>
                <a:ext cx="165425" cy="164450"/>
              </a:xfrm>
              <a:custGeom>
                <a:avLst/>
                <a:gdLst/>
                <a:ahLst/>
                <a:cxnLst/>
                <a:rect l="l" t="t" r="r" b="b"/>
                <a:pathLst>
                  <a:path w="6617" h="6578" extrusionOk="0">
                    <a:moveTo>
                      <a:pt x="3308" y="833"/>
                    </a:moveTo>
                    <a:cubicBezTo>
                      <a:pt x="4695" y="833"/>
                      <a:pt x="5797" y="1936"/>
                      <a:pt x="5797" y="3290"/>
                    </a:cubicBezTo>
                    <a:cubicBezTo>
                      <a:pt x="5797" y="4614"/>
                      <a:pt x="4726" y="5779"/>
                      <a:pt x="3308" y="5779"/>
                    </a:cubicBezTo>
                    <a:cubicBezTo>
                      <a:pt x="1954" y="5779"/>
                      <a:pt x="851" y="4677"/>
                      <a:pt x="851" y="3290"/>
                    </a:cubicBezTo>
                    <a:cubicBezTo>
                      <a:pt x="851" y="1936"/>
                      <a:pt x="1954" y="833"/>
                      <a:pt x="3308" y="833"/>
                    </a:cubicBezTo>
                    <a:close/>
                    <a:moveTo>
                      <a:pt x="3319" y="0"/>
                    </a:moveTo>
                    <a:cubicBezTo>
                      <a:pt x="2880" y="0"/>
                      <a:pt x="2438" y="81"/>
                      <a:pt x="2017" y="234"/>
                    </a:cubicBezTo>
                    <a:cubicBezTo>
                      <a:pt x="851" y="738"/>
                      <a:pt x="0" y="1936"/>
                      <a:pt x="0" y="3259"/>
                    </a:cubicBezTo>
                    <a:cubicBezTo>
                      <a:pt x="0" y="4362"/>
                      <a:pt x="568" y="5401"/>
                      <a:pt x="1481" y="6031"/>
                    </a:cubicBezTo>
                    <a:cubicBezTo>
                      <a:pt x="2033" y="6405"/>
                      <a:pt x="2645" y="6578"/>
                      <a:pt x="3255" y="6578"/>
                    </a:cubicBezTo>
                    <a:cubicBezTo>
                      <a:pt x="3725" y="6578"/>
                      <a:pt x="4193" y="6475"/>
                      <a:pt x="4632" y="6283"/>
                    </a:cubicBezTo>
                    <a:cubicBezTo>
                      <a:pt x="5829" y="5748"/>
                      <a:pt x="6585" y="4551"/>
                      <a:pt x="6585" y="3259"/>
                    </a:cubicBezTo>
                    <a:cubicBezTo>
                      <a:pt x="6616" y="2219"/>
                      <a:pt x="6081" y="1180"/>
                      <a:pt x="5167" y="549"/>
                    </a:cubicBezTo>
                    <a:cubicBezTo>
                      <a:pt x="4605" y="175"/>
                      <a:pt x="3965" y="0"/>
                      <a:pt x="3319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90BCF28-DAA9-42B8-9969-263471699B3F}"/>
              </a:ext>
            </a:extLst>
          </p:cNvPr>
          <p:cNvGrpSpPr/>
          <p:nvPr/>
        </p:nvGrpSpPr>
        <p:grpSpPr>
          <a:xfrm>
            <a:off x="504551" y="840737"/>
            <a:ext cx="2473802" cy="577253"/>
            <a:chOff x="-29878" y="339605"/>
            <a:chExt cx="2401590" cy="577253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8D8EB7-1617-4AAC-956D-DB4A169C4EE2}"/>
                </a:ext>
              </a:extLst>
            </p:cNvPr>
            <p:cNvSpPr/>
            <p:nvPr/>
          </p:nvSpPr>
          <p:spPr>
            <a:xfrm>
              <a:off x="-28806" y="339605"/>
              <a:ext cx="2307581" cy="57725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F374784-3B50-41AE-A937-2FC77AA3B77E}"/>
                </a:ext>
              </a:extLst>
            </p:cNvPr>
            <p:cNvSpPr txBox="1"/>
            <p:nvPr/>
          </p:nvSpPr>
          <p:spPr>
            <a:xfrm>
              <a:off x="-29878" y="371514"/>
              <a:ext cx="24015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#9Slide03 Neutra" panose="02040603050506020204" pitchFamily="18" charset="0"/>
                </a:rPr>
                <a:t>Luyện</a:t>
              </a:r>
              <a:r>
                <a:rPr lang="en-US" sz="2800" dirty="0">
                  <a:latin typeface="#9Slide03 Neutra" panose="02040603050506020204" pitchFamily="18" charset="0"/>
                </a:rPr>
                <a:t> </a:t>
              </a:r>
              <a:r>
                <a:rPr lang="en-US" sz="2800" dirty="0" err="1">
                  <a:latin typeface="#9Slide03 Neutra" panose="02040603050506020204" pitchFamily="18" charset="0"/>
                </a:rPr>
                <a:t>tập</a:t>
              </a:r>
              <a:r>
                <a:rPr lang="en-US" sz="2800" dirty="0">
                  <a:latin typeface="#9Slide03 Neutra" panose="02040603050506020204" pitchFamily="18" charset="0"/>
                </a:rPr>
                <a:t>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8974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6" grpId="0"/>
      <p:bldP spid="77" grpId="0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093CD54-F7B4-4057-A843-3B1E9ABE138A}"/>
              </a:ext>
            </a:extLst>
          </p:cNvPr>
          <p:cNvGrpSpPr/>
          <p:nvPr/>
        </p:nvGrpSpPr>
        <p:grpSpPr>
          <a:xfrm>
            <a:off x="-958948" y="0"/>
            <a:ext cx="14109896" cy="707011"/>
            <a:chOff x="-958948" y="122548"/>
            <a:chExt cx="14109896" cy="707011"/>
          </a:xfrm>
          <a:solidFill>
            <a:srgbClr val="A0542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F1F4E9-7B0B-47F5-A2AD-5BDCC42A1889}"/>
                </a:ext>
              </a:extLst>
            </p:cNvPr>
            <p:cNvSpPr/>
            <p:nvPr/>
          </p:nvSpPr>
          <p:spPr>
            <a:xfrm>
              <a:off x="-958948" y="122548"/>
              <a:ext cx="14109896" cy="707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E4A0BF-0324-4F66-9154-6865D85C9A27}"/>
                </a:ext>
              </a:extLst>
            </p:cNvPr>
            <p:cNvSpPr txBox="1"/>
            <p:nvPr/>
          </p:nvSpPr>
          <p:spPr>
            <a:xfrm>
              <a:off x="2079676" y="225082"/>
              <a:ext cx="8032648" cy="492443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1.</a:t>
              </a:r>
              <a:r>
                <a:rPr lang="en-US" sz="30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Đọc và mô tả biểu đồ hình quạt tròn</a:t>
              </a:r>
            </a:p>
          </p:txBody>
        </p:sp>
      </p:grpSp>
      <p:graphicFrame>
        <p:nvGraphicFramePr>
          <p:cNvPr id="104" name="Chart 103">
            <a:extLst>
              <a:ext uri="{FF2B5EF4-FFF2-40B4-BE49-F238E27FC236}">
                <a16:creationId xmlns:a16="http://schemas.microsoft.com/office/drawing/2014/main" id="{4E8E4839-01DE-4855-9551-35B6FCDC98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6512763"/>
              </p:ext>
            </p:extLst>
          </p:nvPr>
        </p:nvGraphicFramePr>
        <p:xfrm>
          <a:off x="2399694" y="2231764"/>
          <a:ext cx="3492823" cy="3401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A339793E-085A-4935-87BD-A3FD0FD4EE21}"/>
              </a:ext>
            </a:extLst>
          </p:cNvPr>
          <p:cNvSpPr txBox="1"/>
          <p:nvPr/>
        </p:nvSpPr>
        <p:spPr>
          <a:xfrm>
            <a:off x="4398926" y="3598893"/>
            <a:ext cx="896028" cy="4162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chemeClr val="accent3"/>
                </a:solidFill>
                <a:latin typeface="#9Slide03 SVNAvo" panose="02040603050506020204" pitchFamily="18" charset="0"/>
              </a:rPr>
              <a:t>48%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590F35E-D20F-4584-9DAE-F94158953CB3}"/>
              </a:ext>
            </a:extLst>
          </p:cNvPr>
          <p:cNvSpPr txBox="1"/>
          <p:nvPr/>
        </p:nvSpPr>
        <p:spPr>
          <a:xfrm>
            <a:off x="3122381" y="4292658"/>
            <a:ext cx="84240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>
                <a:latin typeface="#9Slide03 SVNAvo" panose="02040603050506020204" pitchFamily="18" charset="0"/>
              </a:rPr>
              <a:t>28%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BA7AD2D-4A2A-4A7D-BD55-131864521747}"/>
              </a:ext>
            </a:extLst>
          </p:cNvPr>
          <p:cNvSpPr txBox="1"/>
          <p:nvPr/>
        </p:nvSpPr>
        <p:spPr>
          <a:xfrm>
            <a:off x="3222872" y="2948174"/>
            <a:ext cx="794201" cy="4162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chemeClr val="accent3"/>
                </a:solidFill>
                <a:latin typeface="#9Slide03 SVNAvo" panose="02040603050506020204" pitchFamily="18" charset="0"/>
              </a:rPr>
              <a:t>20%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50D8772-75C1-46C9-83BA-7B93F3353C4C}"/>
              </a:ext>
            </a:extLst>
          </p:cNvPr>
          <p:cNvSpPr txBox="1"/>
          <p:nvPr/>
        </p:nvSpPr>
        <p:spPr>
          <a:xfrm>
            <a:off x="2032788" y="3181354"/>
            <a:ext cx="52656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>
                <a:latin typeface="#9Slide03 SVNAvo" panose="02040603050506020204" pitchFamily="18" charset="0"/>
              </a:rPr>
              <a:t>2%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F06DA5B-EC8E-4A56-AD55-2ABB801215D9}"/>
              </a:ext>
            </a:extLst>
          </p:cNvPr>
          <p:cNvSpPr txBox="1"/>
          <p:nvPr/>
        </p:nvSpPr>
        <p:spPr>
          <a:xfrm>
            <a:off x="2032788" y="3628903"/>
            <a:ext cx="52153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>
                <a:latin typeface="#9Slide03 SVNAvo" panose="02040603050506020204" pitchFamily="18" charset="0"/>
              </a:rPr>
              <a:t>2%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375F10-20A1-4E7E-8851-056EF64DF682}"/>
              </a:ext>
            </a:extLst>
          </p:cNvPr>
          <p:cNvSpPr txBox="1"/>
          <p:nvPr/>
        </p:nvSpPr>
        <p:spPr>
          <a:xfrm>
            <a:off x="7259916" y="2361472"/>
            <a:ext cx="190522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>
                <a:latin typeface="#9Slide03 SVNAvo" panose="02040603050506020204" pitchFamily="18" charset="0"/>
              </a:rPr>
              <a:t>Đuối nước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670609-DA11-4C95-BE3D-64BD5EC96158}"/>
              </a:ext>
            </a:extLst>
          </p:cNvPr>
          <p:cNvSpPr txBox="1"/>
          <p:nvPr/>
        </p:nvSpPr>
        <p:spPr>
          <a:xfrm>
            <a:off x="7259916" y="3094921"/>
            <a:ext cx="333988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>
                <a:latin typeface="#9Slide03 SVNAvo" panose="02040603050506020204" pitchFamily="18" charset="0"/>
              </a:rPr>
              <a:t>Tai nạn giao thông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778CDDD-5733-40EA-ADFD-FFEB2577F6B3}"/>
              </a:ext>
            </a:extLst>
          </p:cNvPr>
          <p:cNvSpPr txBox="1"/>
          <p:nvPr/>
        </p:nvSpPr>
        <p:spPr>
          <a:xfrm>
            <a:off x="7259916" y="3799739"/>
            <a:ext cx="8678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>
                <a:latin typeface="#9Slide03 SVNAvo" panose="02040603050506020204" pitchFamily="18" charset="0"/>
              </a:rPr>
              <a:t>Ngã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97015C7-D2AB-4902-B646-8F0D936D380D}"/>
              </a:ext>
            </a:extLst>
          </p:cNvPr>
          <p:cNvSpPr txBox="1"/>
          <p:nvPr/>
        </p:nvSpPr>
        <p:spPr>
          <a:xfrm>
            <a:off x="7259916" y="4477303"/>
            <a:ext cx="172987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>
                <a:latin typeface="#9Slide03 SVNAvo" panose="02040603050506020204" pitchFamily="18" charset="0"/>
              </a:rPr>
              <a:t>Ngộ độc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D71A15B-85F8-41EA-B9AD-BF849B180F6A}"/>
              </a:ext>
            </a:extLst>
          </p:cNvPr>
          <p:cNvSpPr txBox="1"/>
          <p:nvPr/>
        </p:nvSpPr>
        <p:spPr>
          <a:xfrm>
            <a:off x="7259916" y="5165256"/>
            <a:ext cx="315712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>
                <a:latin typeface="#9Slide03 SVNAvo" panose="02040603050506020204" pitchFamily="18" charset="0"/>
              </a:rPr>
              <a:t>Thương tích khác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19881D5-CEAF-474D-BCFB-B1BA303206E7}"/>
              </a:ext>
            </a:extLst>
          </p:cNvPr>
          <p:cNvSpPr/>
          <p:nvPr/>
        </p:nvSpPr>
        <p:spPr>
          <a:xfrm>
            <a:off x="6706730" y="2460852"/>
            <a:ext cx="243756" cy="217508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#9Slide03 SVNAvo" panose="020406030505060202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5E77DC0-E815-4049-99F1-5C9749D20FAE}"/>
              </a:ext>
            </a:extLst>
          </p:cNvPr>
          <p:cNvSpPr/>
          <p:nvPr/>
        </p:nvSpPr>
        <p:spPr>
          <a:xfrm>
            <a:off x="6706730" y="3194301"/>
            <a:ext cx="243756" cy="217508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#9Slide03 SVNAvo" panose="020406030505060202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295469D-B08E-4C10-BBD3-A6509271850B}"/>
              </a:ext>
            </a:extLst>
          </p:cNvPr>
          <p:cNvSpPr/>
          <p:nvPr/>
        </p:nvSpPr>
        <p:spPr>
          <a:xfrm>
            <a:off x="6706730" y="3899119"/>
            <a:ext cx="243756" cy="217508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#9Slide03 SVNAvo" panose="020406030505060202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0D44AAE-2AA5-48CA-94B0-FC33432AE3FF}"/>
              </a:ext>
            </a:extLst>
          </p:cNvPr>
          <p:cNvSpPr/>
          <p:nvPr/>
        </p:nvSpPr>
        <p:spPr>
          <a:xfrm>
            <a:off x="6706730" y="4576683"/>
            <a:ext cx="243756" cy="217508"/>
          </a:xfrm>
          <a:prstGeom prst="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#9Slide03 SVNAvo" panose="020406030505060202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F55EC98-BBC1-4544-9897-5FC901633CEB}"/>
              </a:ext>
            </a:extLst>
          </p:cNvPr>
          <p:cNvSpPr/>
          <p:nvPr/>
        </p:nvSpPr>
        <p:spPr>
          <a:xfrm>
            <a:off x="6706730" y="5264335"/>
            <a:ext cx="243756" cy="217508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#9Slide03 SVNAvo" panose="02040603050506020204" pitchFamily="18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B0F698-F520-4483-A127-A7A9479E3C28}"/>
              </a:ext>
            </a:extLst>
          </p:cNvPr>
          <p:cNvCxnSpPr>
            <a:cxnSpLocks/>
          </p:cNvCxnSpPr>
          <p:nvPr/>
        </p:nvCxnSpPr>
        <p:spPr>
          <a:xfrm flipV="1">
            <a:off x="1494493" y="2216101"/>
            <a:ext cx="0" cy="346146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A7ECA97-F72F-4CD2-804A-FCBC5E29C3F2}"/>
              </a:ext>
            </a:extLst>
          </p:cNvPr>
          <p:cNvCxnSpPr>
            <a:cxnSpLocks/>
          </p:cNvCxnSpPr>
          <p:nvPr/>
        </p:nvCxnSpPr>
        <p:spPr>
          <a:xfrm flipV="1">
            <a:off x="10785866" y="2216102"/>
            <a:ext cx="0" cy="346145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438ED75-C9DC-4CB0-8562-2FF6CD6E5D41}"/>
              </a:ext>
            </a:extLst>
          </p:cNvPr>
          <p:cNvCxnSpPr>
            <a:cxnSpLocks/>
          </p:cNvCxnSpPr>
          <p:nvPr/>
        </p:nvCxnSpPr>
        <p:spPr>
          <a:xfrm flipV="1">
            <a:off x="6319896" y="2216102"/>
            <a:ext cx="0" cy="346145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00F24EE-F670-478D-BAE8-420BADD1636B}"/>
              </a:ext>
            </a:extLst>
          </p:cNvPr>
          <p:cNvGrpSpPr/>
          <p:nvPr/>
        </p:nvGrpSpPr>
        <p:grpSpPr>
          <a:xfrm>
            <a:off x="1484747" y="2216101"/>
            <a:ext cx="9295242" cy="3459274"/>
            <a:chOff x="1719761" y="2348496"/>
            <a:chExt cx="8749856" cy="3459274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CE37F9D-D1EF-4699-B34D-3ADF1E8FF698}"/>
                </a:ext>
              </a:extLst>
            </p:cNvPr>
            <p:cNvCxnSpPr>
              <a:cxnSpLocks/>
            </p:cNvCxnSpPr>
            <p:nvPr/>
          </p:nvCxnSpPr>
          <p:spPr>
            <a:xfrm>
              <a:off x="1725610" y="5807770"/>
              <a:ext cx="8744007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50D6AA7-3E0F-4AAD-AEC4-19B5991B9BC1}"/>
                </a:ext>
              </a:extLst>
            </p:cNvPr>
            <p:cNvCxnSpPr>
              <a:cxnSpLocks/>
            </p:cNvCxnSpPr>
            <p:nvPr/>
          </p:nvCxnSpPr>
          <p:spPr>
            <a:xfrm>
              <a:off x="1719761" y="2348496"/>
              <a:ext cx="8749856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5509585B-EFF9-45F5-943D-1706687777F1}"/>
              </a:ext>
            </a:extLst>
          </p:cNvPr>
          <p:cNvSpPr txBox="1"/>
          <p:nvPr/>
        </p:nvSpPr>
        <p:spPr>
          <a:xfrm>
            <a:off x="2041035" y="1151949"/>
            <a:ext cx="76021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atin typeface="#9Slide03 SVNAvo" panose="02040603050506020204" pitchFamily="18" charset="0"/>
              </a:rPr>
              <a:t>Các nguyên nhân gây tai nạn thương tích ở trẻ em Việt Nam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3E16522-EE7E-42EA-93F4-C734A9C51587}"/>
              </a:ext>
            </a:extLst>
          </p:cNvPr>
          <p:cNvCxnSpPr>
            <a:cxnSpLocks/>
          </p:cNvCxnSpPr>
          <p:nvPr/>
        </p:nvCxnSpPr>
        <p:spPr>
          <a:xfrm>
            <a:off x="2058020" y="1063356"/>
            <a:ext cx="0" cy="11394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AB1DC37-4015-4922-B49E-A7B787E2BE50}"/>
              </a:ext>
            </a:extLst>
          </p:cNvPr>
          <p:cNvCxnSpPr>
            <a:cxnSpLocks/>
          </p:cNvCxnSpPr>
          <p:nvPr/>
        </p:nvCxnSpPr>
        <p:spPr>
          <a:xfrm>
            <a:off x="9631605" y="1063356"/>
            <a:ext cx="0" cy="11394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6FFE6BF-EFFC-4598-BCC9-84ADF202892A}"/>
              </a:ext>
            </a:extLst>
          </p:cNvPr>
          <p:cNvCxnSpPr>
            <a:cxnSpLocks/>
          </p:cNvCxnSpPr>
          <p:nvPr/>
        </p:nvCxnSpPr>
        <p:spPr>
          <a:xfrm flipV="1">
            <a:off x="2058020" y="1071715"/>
            <a:ext cx="757683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16A9C3AA-3094-4D5D-921D-66D72F286A52}"/>
              </a:ext>
            </a:extLst>
          </p:cNvPr>
          <p:cNvSpPr txBox="1"/>
          <p:nvPr/>
        </p:nvSpPr>
        <p:spPr>
          <a:xfrm>
            <a:off x="9976720" y="1316994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#9Slide03 SVNAvo" panose="02040603050506020204" pitchFamily="18" charset="0"/>
              </a:rPr>
              <a:t>Tiêu đề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128E007-39F9-4B02-84B0-8842EB086C99}"/>
              </a:ext>
            </a:extLst>
          </p:cNvPr>
          <p:cNvSpPr txBox="1"/>
          <p:nvPr/>
        </p:nvSpPr>
        <p:spPr>
          <a:xfrm>
            <a:off x="1552472" y="5954599"/>
            <a:ext cx="4722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#9Slide03 SVNAvo" panose="02040603050506020204" pitchFamily="18" charset="0"/>
              </a:rPr>
              <a:t>Hình tròn biểu diễn dữ liệu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3346515-3402-4FC6-A3D8-D2BC2F7C157F}"/>
              </a:ext>
            </a:extLst>
          </p:cNvPr>
          <p:cNvSpPr txBox="1"/>
          <p:nvPr/>
        </p:nvSpPr>
        <p:spPr>
          <a:xfrm>
            <a:off x="7710085" y="5954599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#9Slide03 SVNAvo" panose="02040603050506020204" pitchFamily="18" charset="0"/>
              </a:rPr>
              <a:t>Chú giải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349A0D-39A7-4AA3-B3A2-02E2789FBAE5}"/>
              </a:ext>
            </a:extLst>
          </p:cNvPr>
          <p:cNvSpPr txBox="1"/>
          <p:nvPr/>
        </p:nvSpPr>
        <p:spPr>
          <a:xfrm rot="16200000">
            <a:off x="-77725" y="2331039"/>
            <a:ext cx="15359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Cấu tạo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CD6E97C-D11B-4BE5-94E5-DF13820AFDF8}"/>
              </a:ext>
            </a:extLst>
          </p:cNvPr>
          <p:cNvGrpSpPr/>
          <p:nvPr/>
        </p:nvGrpSpPr>
        <p:grpSpPr>
          <a:xfrm>
            <a:off x="456042" y="1049371"/>
            <a:ext cx="577253" cy="577253"/>
            <a:chOff x="456042" y="1049371"/>
            <a:chExt cx="577253" cy="577253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1CF88AE-ACCB-411C-AF72-A7C7701AB5B7}"/>
                </a:ext>
              </a:extLst>
            </p:cNvPr>
            <p:cNvSpPr/>
            <p:nvPr/>
          </p:nvSpPr>
          <p:spPr>
            <a:xfrm>
              <a:off x="456042" y="1049371"/>
              <a:ext cx="577253" cy="57725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75A2993-8B54-44C5-AAB6-0C70E8FE2301}"/>
                </a:ext>
              </a:extLst>
            </p:cNvPr>
            <p:cNvSpPr txBox="1"/>
            <p:nvPr/>
          </p:nvSpPr>
          <p:spPr>
            <a:xfrm>
              <a:off x="456042" y="1076387"/>
              <a:ext cx="5772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#9Slide03 Neutra" panose="0204060305050602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03073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4" grpId="0">
        <p:bldAsOne/>
      </p:bldGraphic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 animBg="1"/>
      <p:bldP spid="52" grpId="0" animBg="1"/>
      <p:bldP spid="53" grpId="0" animBg="1"/>
      <p:bldP spid="54" grpId="0" animBg="1"/>
      <p:bldP spid="55" grpId="0" animBg="1"/>
      <p:bldP spid="76" grpId="0"/>
      <p:bldP spid="94" grpId="0"/>
      <p:bldP spid="95" grpId="0"/>
      <p:bldP spid="9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C52132-F24A-47BD-8973-08C5CAFBA35B}"/>
              </a:ext>
            </a:extLst>
          </p:cNvPr>
          <p:cNvGrpSpPr/>
          <p:nvPr/>
        </p:nvGrpSpPr>
        <p:grpSpPr>
          <a:xfrm>
            <a:off x="-958948" y="0"/>
            <a:ext cx="14109896" cy="707011"/>
            <a:chOff x="-958948" y="0"/>
            <a:chExt cx="14109896" cy="707011"/>
          </a:xfrm>
          <a:solidFill>
            <a:srgbClr val="A0542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EDC990-6442-4DBB-9A41-D118748C1C63}"/>
                </a:ext>
              </a:extLst>
            </p:cNvPr>
            <p:cNvSpPr/>
            <p:nvPr/>
          </p:nvSpPr>
          <p:spPr>
            <a:xfrm>
              <a:off x="-958948" y="0"/>
              <a:ext cx="14109896" cy="707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7AC7BC-275F-47D3-9823-1CFBEC3C824A}"/>
                </a:ext>
              </a:extLst>
            </p:cNvPr>
            <p:cNvSpPr txBox="1"/>
            <p:nvPr/>
          </p:nvSpPr>
          <p:spPr>
            <a:xfrm>
              <a:off x="894255" y="102534"/>
              <a:ext cx="10403490" cy="492443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3.</a:t>
              </a:r>
              <a:r>
                <a:rPr lang="en-US" sz="30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Phân tích dữ liệu trong biểu đồ hình quạt tròn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6926517-225B-43BF-9ED7-773DB6AFB35B}"/>
              </a:ext>
            </a:extLst>
          </p:cNvPr>
          <p:cNvGrpSpPr/>
          <p:nvPr/>
        </p:nvGrpSpPr>
        <p:grpSpPr>
          <a:xfrm>
            <a:off x="281923" y="871424"/>
            <a:ext cx="890977" cy="1412011"/>
            <a:chOff x="447493" y="845390"/>
            <a:chExt cx="632202" cy="1412011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E2AFA78-8D70-43A2-A761-58BDA2C687C9}"/>
                </a:ext>
              </a:extLst>
            </p:cNvPr>
            <p:cNvSpPr/>
            <p:nvPr/>
          </p:nvSpPr>
          <p:spPr>
            <a:xfrm>
              <a:off x="456042" y="845390"/>
              <a:ext cx="577253" cy="57725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69C888F-3C0F-42AB-B665-2E9CDB64A41E}"/>
                </a:ext>
              </a:extLst>
            </p:cNvPr>
            <p:cNvSpPr txBox="1"/>
            <p:nvPr/>
          </p:nvSpPr>
          <p:spPr>
            <a:xfrm>
              <a:off x="447493" y="872406"/>
              <a:ext cx="6322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#9Slide03 Neutra" panose="02040603050506020204" pitchFamily="18" charset="0"/>
                </a:rPr>
                <a:t>VD3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B9B939-7428-4987-B169-8DA48B535FC2}"/>
              </a:ext>
            </a:extLst>
          </p:cNvPr>
          <p:cNvGrpSpPr/>
          <p:nvPr/>
        </p:nvGrpSpPr>
        <p:grpSpPr>
          <a:xfrm>
            <a:off x="1959653" y="1489764"/>
            <a:ext cx="8137772" cy="3958567"/>
            <a:chOff x="1948896" y="1986455"/>
            <a:chExt cx="8750635" cy="425669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19026E0-EB85-4C12-AF53-336AD8E32AC6}"/>
                </a:ext>
              </a:extLst>
            </p:cNvPr>
            <p:cNvSpPr/>
            <p:nvPr/>
          </p:nvSpPr>
          <p:spPr>
            <a:xfrm>
              <a:off x="2070538" y="1986455"/>
              <a:ext cx="8628993" cy="42566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9026892-F163-4F7D-83A7-4AEC528F9414}"/>
                </a:ext>
              </a:extLst>
            </p:cNvPr>
            <p:cNvGrpSpPr/>
            <p:nvPr/>
          </p:nvGrpSpPr>
          <p:grpSpPr>
            <a:xfrm>
              <a:off x="1948896" y="3124541"/>
              <a:ext cx="8552483" cy="2936048"/>
              <a:chOff x="1948896" y="3124541"/>
              <a:chExt cx="8552483" cy="293604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E12EFBD-CB97-49B0-A074-438E80DF7991}"/>
                  </a:ext>
                </a:extLst>
              </p:cNvPr>
              <p:cNvGrpSpPr/>
              <p:nvPr/>
            </p:nvGrpSpPr>
            <p:grpSpPr>
              <a:xfrm>
                <a:off x="1948896" y="3124541"/>
                <a:ext cx="3453423" cy="2936048"/>
                <a:chOff x="2467611" y="1608203"/>
                <a:chExt cx="4256746" cy="3619021"/>
              </a:xfrm>
            </p:grpSpPr>
            <p:graphicFrame>
              <p:nvGraphicFramePr>
                <p:cNvPr id="6" name="Chart 5">
                  <a:extLst>
                    <a:ext uri="{FF2B5EF4-FFF2-40B4-BE49-F238E27FC236}">
                      <a16:creationId xmlns:a16="http://schemas.microsoft.com/office/drawing/2014/main" id="{0F8CE5B6-B160-444C-98D1-152BD80BADF2}"/>
                    </a:ext>
                  </a:extLst>
                </p:cNvPr>
                <p:cNvGraphicFramePr/>
                <p:nvPr/>
              </p:nvGraphicFramePr>
              <p:xfrm>
                <a:off x="2467611" y="1608203"/>
                <a:ext cx="4256746" cy="361902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78BD0D9-3898-4E8E-A3A2-BB798E40284E}"/>
                    </a:ext>
                  </a:extLst>
                </p:cNvPr>
                <p:cNvSpPr txBox="1"/>
                <p:nvPr/>
              </p:nvSpPr>
              <p:spPr>
                <a:xfrm>
                  <a:off x="3850895" y="1872423"/>
                  <a:ext cx="66236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600">
                      <a:solidFill>
                        <a:schemeClr val="accent3"/>
                      </a:solidFill>
                      <a:latin typeface="#9Slide03 SVNAvo" panose="02040603050506020204" pitchFamily="18" charset="0"/>
                    </a:rPr>
                    <a:t>9%</a:t>
                  </a: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074A1DD8-8630-48A8-BAAC-99FFFB4A2646}"/>
                    </a:ext>
                  </a:extLst>
                </p:cNvPr>
                <p:cNvSpPr txBox="1"/>
                <p:nvPr/>
              </p:nvSpPr>
              <p:spPr>
                <a:xfrm>
                  <a:off x="4713217" y="2293511"/>
                  <a:ext cx="86113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600">
                      <a:solidFill>
                        <a:schemeClr val="accent3"/>
                      </a:solidFill>
                      <a:latin typeface="#9Slide03 SVNAvo" panose="02040603050506020204" pitchFamily="18" charset="0"/>
                    </a:rPr>
                    <a:t>20%</a:t>
                  </a: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9026088A-2F59-4243-BA0B-F632F0922AAF}"/>
                    </a:ext>
                  </a:extLst>
                </p:cNvPr>
                <p:cNvSpPr txBox="1"/>
                <p:nvPr/>
              </p:nvSpPr>
              <p:spPr>
                <a:xfrm>
                  <a:off x="3074888" y="2617112"/>
                  <a:ext cx="86113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600">
                      <a:solidFill>
                        <a:schemeClr val="accent3"/>
                      </a:solidFill>
                      <a:latin typeface="#9Slide03 SVNAvo" panose="02040603050506020204" pitchFamily="18" charset="0"/>
                    </a:rPr>
                    <a:t>16%</a:t>
                  </a: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4CB83EA4-D18A-44F3-B8E0-0A9A2D72FFE1}"/>
                    </a:ext>
                  </a:extLst>
                </p:cNvPr>
                <p:cNvSpPr txBox="1"/>
                <p:nvPr/>
              </p:nvSpPr>
              <p:spPr>
                <a:xfrm>
                  <a:off x="3560656" y="3850590"/>
                  <a:ext cx="86113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600">
                      <a:latin typeface="#9Slide03 SVNAvo" panose="02040603050506020204" pitchFamily="18" charset="0"/>
                    </a:rPr>
                    <a:t>32%</a:t>
                  </a:r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D63C06AF-CC39-44BD-9E1D-601733391323}"/>
                    </a:ext>
                  </a:extLst>
                </p:cNvPr>
                <p:cNvSpPr txBox="1"/>
                <p:nvPr/>
              </p:nvSpPr>
              <p:spPr>
                <a:xfrm>
                  <a:off x="4955245" y="3428651"/>
                  <a:ext cx="86113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600">
                      <a:latin typeface="#9Slide03 SVNAvo" panose="02040603050506020204" pitchFamily="18" charset="0"/>
                    </a:rPr>
                    <a:t>23%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A8F2F0C-C2CB-4A26-B112-96037B725900}"/>
                  </a:ext>
                </a:extLst>
              </p:cNvPr>
              <p:cNvGrpSpPr/>
              <p:nvPr/>
            </p:nvGrpSpPr>
            <p:grpSpPr>
              <a:xfrm>
                <a:off x="6230892" y="3194911"/>
                <a:ext cx="2080795" cy="400110"/>
                <a:chOff x="6315346" y="1985105"/>
                <a:chExt cx="2080795" cy="400110"/>
              </a:xfrm>
            </p:grpSpPr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1C7696AD-50FB-45C7-B637-9182BD88209F}"/>
                    </a:ext>
                  </a:extLst>
                </p:cNvPr>
                <p:cNvSpPr/>
                <p:nvPr/>
              </p:nvSpPr>
              <p:spPr>
                <a:xfrm>
                  <a:off x="6315346" y="2088740"/>
                  <a:ext cx="227880" cy="203341"/>
                </a:xfrm>
                <a:prstGeom prst="rect">
                  <a:avLst/>
                </a:prstGeom>
                <a:solidFill>
                  <a:srgbClr val="81C89A"/>
                </a:solidFill>
                <a:ln w="12700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6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8128883C-CD17-44A6-A51F-BE960722CD60}"/>
                    </a:ext>
                  </a:extLst>
                </p:cNvPr>
                <p:cNvSpPr txBox="1"/>
                <p:nvPr/>
              </p:nvSpPr>
              <p:spPr>
                <a:xfrm>
                  <a:off x="6764284" y="1985105"/>
                  <a:ext cx="1631857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600">
                      <a:solidFill>
                        <a:schemeClr val="bg1"/>
                      </a:solidFill>
                      <a:latin typeface="#9Slide03 SVNAvo" panose="02040603050506020204" pitchFamily="18" charset="0"/>
                    </a:rPr>
                    <a:t>Vận động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E28603A-D6D0-48B9-9B59-9EF567480ED6}"/>
                  </a:ext>
                </a:extLst>
              </p:cNvPr>
              <p:cNvGrpSpPr/>
              <p:nvPr/>
            </p:nvGrpSpPr>
            <p:grpSpPr>
              <a:xfrm>
                <a:off x="6230892" y="3779429"/>
                <a:ext cx="1872405" cy="400110"/>
                <a:chOff x="6315346" y="2809586"/>
                <a:chExt cx="1872405" cy="400110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139DAE50-17D3-46C0-8A4F-F0AF5BA6C055}"/>
                    </a:ext>
                  </a:extLst>
                </p:cNvPr>
                <p:cNvSpPr/>
                <p:nvPr/>
              </p:nvSpPr>
              <p:spPr>
                <a:xfrm>
                  <a:off x="6315346" y="2928628"/>
                  <a:ext cx="227880" cy="203341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6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51440709-C0EE-4202-B8CE-6E988D45A476}"/>
                    </a:ext>
                  </a:extLst>
                </p:cNvPr>
                <p:cNvSpPr txBox="1"/>
                <p:nvPr/>
              </p:nvSpPr>
              <p:spPr>
                <a:xfrm>
                  <a:off x="6764284" y="2809586"/>
                  <a:ext cx="1423467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600">
                      <a:solidFill>
                        <a:schemeClr val="bg1"/>
                      </a:solidFill>
                      <a:latin typeface="#9Slide03 SVNAvo" panose="02040603050506020204" pitchFamily="18" charset="0"/>
                    </a:rPr>
                    <a:t>Di truyền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5D753E-859F-4929-8771-5B49DA3C8B24}"/>
                  </a:ext>
                </a:extLst>
              </p:cNvPr>
              <p:cNvGrpSpPr/>
              <p:nvPr/>
            </p:nvGrpSpPr>
            <p:grpSpPr>
              <a:xfrm>
                <a:off x="6230892" y="4363947"/>
                <a:ext cx="2289322" cy="400110"/>
                <a:chOff x="6315346" y="3448250"/>
                <a:chExt cx="2289322" cy="400110"/>
              </a:xfrm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E1E0E68F-9CDA-45AD-9111-4938405F76B1}"/>
                    </a:ext>
                  </a:extLst>
                </p:cNvPr>
                <p:cNvSpPr/>
                <p:nvPr/>
              </p:nvSpPr>
              <p:spPr>
                <a:xfrm>
                  <a:off x="6315346" y="3560703"/>
                  <a:ext cx="227880" cy="203341"/>
                </a:xfrm>
                <a:prstGeom prst="rect">
                  <a:avLst/>
                </a:prstGeom>
                <a:solidFill>
                  <a:srgbClr val="EEAF12"/>
                </a:solidFill>
                <a:ln w="12700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6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1A13DDC4-FD2C-4EB7-B81E-69382EBBF0CD}"/>
                    </a:ext>
                  </a:extLst>
                </p:cNvPr>
                <p:cNvSpPr txBox="1"/>
                <p:nvPr/>
              </p:nvSpPr>
              <p:spPr>
                <a:xfrm>
                  <a:off x="6713124" y="3448250"/>
                  <a:ext cx="1891544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600">
                      <a:solidFill>
                        <a:schemeClr val="bg1"/>
                      </a:solidFill>
                      <a:latin typeface="#9Slide03 SVNAvo" panose="02040603050506020204" pitchFamily="18" charset="0"/>
                    </a:rPr>
                    <a:t>Dinh dưỡng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BDAD0DB-F68F-4C3B-A858-B8E8D7E176AA}"/>
                  </a:ext>
                </a:extLst>
              </p:cNvPr>
              <p:cNvGrpSpPr/>
              <p:nvPr/>
            </p:nvGrpSpPr>
            <p:grpSpPr>
              <a:xfrm>
                <a:off x="6230892" y="4948465"/>
                <a:ext cx="4270487" cy="400110"/>
                <a:chOff x="6315346" y="4074523"/>
                <a:chExt cx="4270487" cy="400110"/>
              </a:xfrm>
            </p:grpSpPr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A43A444A-ED3E-4DE9-B9A7-C2C09D0823BB}"/>
                    </a:ext>
                  </a:extLst>
                </p:cNvPr>
                <p:cNvSpPr/>
                <p:nvPr/>
              </p:nvSpPr>
              <p:spPr>
                <a:xfrm>
                  <a:off x="6315346" y="4186976"/>
                  <a:ext cx="227880" cy="203341"/>
                </a:xfrm>
                <a:prstGeom prst="rect">
                  <a:avLst/>
                </a:prstGeom>
                <a:solidFill>
                  <a:srgbClr val="C01A03"/>
                </a:solidFill>
                <a:ln w="12700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6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3C07CD5E-5879-4812-9A32-E12EF3E69EF7}"/>
                    </a:ext>
                  </a:extLst>
                </p:cNvPr>
                <p:cNvSpPr txBox="1"/>
                <p:nvPr/>
              </p:nvSpPr>
              <p:spPr>
                <a:xfrm>
                  <a:off x="6711374" y="4074523"/>
                  <a:ext cx="3874459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600">
                      <a:solidFill>
                        <a:schemeClr val="bg1"/>
                      </a:solidFill>
                      <a:latin typeface="#9Slide03 SVNAvo" panose="02040603050506020204" pitchFamily="18" charset="0"/>
                    </a:rPr>
                    <a:t>Giấc ngủ và môi trường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A55DA65-AB44-4810-9C4C-61078245F947}"/>
                  </a:ext>
                </a:extLst>
              </p:cNvPr>
              <p:cNvGrpSpPr/>
              <p:nvPr/>
            </p:nvGrpSpPr>
            <p:grpSpPr>
              <a:xfrm>
                <a:off x="6230892" y="5532984"/>
                <a:ext cx="2342074" cy="400110"/>
                <a:chOff x="6315346" y="4759049"/>
                <a:chExt cx="2342074" cy="400110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8E5F5824-1A08-4314-AC8A-5E596B2ABCA7}"/>
                    </a:ext>
                  </a:extLst>
                </p:cNvPr>
                <p:cNvSpPr/>
                <p:nvPr/>
              </p:nvSpPr>
              <p:spPr>
                <a:xfrm>
                  <a:off x="6315346" y="4857434"/>
                  <a:ext cx="227880" cy="203341"/>
                </a:xfrm>
                <a:prstGeom prst="rect">
                  <a:avLst/>
                </a:prstGeom>
                <a:solidFill>
                  <a:srgbClr val="0070C0"/>
                </a:solidFill>
                <a:ln w="12700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6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6AB19837-70B9-4CFB-8871-4F0E119C23F1}"/>
                    </a:ext>
                  </a:extLst>
                </p:cNvPr>
                <p:cNvSpPr txBox="1"/>
                <p:nvPr/>
              </p:nvSpPr>
              <p:spPr>
                <a:xfrm>
                  <a:off x="6711374" y="4759049"/>
                  <a:ext cx="1946046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600">
                      <a:solidFill>
                        <a:schemeClr val="bg1"/>
                      </a:solidFill>
                      <a:latin typeface="#9Slide03 SVNAvo" panose="02040603050506020204" pitchFamily="18" charset="0"/>
                    </a:rPr>
                    <a:t>Yếu tố khác</a:t>
                  </a:r>
                </a:p>
              </p:txBody>
            </p:sp>
          </p:grp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C34260F-77CA-4E8F-9A6D-028F577C1404}"/>
                </a:ext>
              </a:extLst>
            </p:cNvPr>
            <p:cNvSpPr txBox="1"/>
            <p:nvPr/>
          </p:nvSpPr>
          <p:spPr>
            <a:xfrm>
              <a:off x="3076436" y="2137458"/>
              <a:ext cx="6617196" cy="8002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 b="1">
                  <a:latin typeface="#9Slide03 SVNAvo" panose="02040603050506020204" pitchFamily="18" charset="0"/>
                </a:rPr>
                <a:t>Các yếu tố ảnh hưởng đến sự phát triển </a:t>
              </a:r>
            </a:p>
            <a:p>
              <a:pPr algn="ctr"/>
              <a:r>
                <a:rPr lang="en-US" sz="2600" b="1">
                  <a:latin typeface="#9Slide03 SVNAvo" panose="02040603050506020204" pitchFamily="18" charset="0"/>
                </a:rPr>
                <a:t>chiều cao của trẻ</a:t>
              </a: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010BFCD1-94C1-4158-8BB5-2864D13ABD1C}"/>
              </a:ext>
            </a:extLst>
          </p:cNvPr>
          <p:cNvSpPr txBox="1"/>
          <p:nvPr/>
        </p:nvSpPr>
        <p:spPr>
          <a:xfrm>
            <a:off x="1172900" y="957421"/>
            <a:ext cx="2130391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latin typeface="#9Slide03 SVNAvo" panose="02040603050506020204" pitchFamily="18" charset="0"/>
              </a:rPr>
              <a:t>Cho biểu đồ.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05FFBA0-D7F4-4CD3-AF39-F436B57CA0D7}"/>
              </a:ext>
            </a:extLst>
          </p:cNvPr>
          <p:cNvSpPr txBox="1"/>
          <p:nvPr/>
        </p:nvSpPr>
        <p:spPr>
          <a:xfrm>
            <a:off x="1229171" y="5816171"/>
            <a:ext cx="10466007" cy="800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latin typeface="#9Slide03 SVNAvo" panose="02040603050506020204" pitchFamily="18" charset="0"/>
              </a:rPr>
              <a:t>a) Lập bảng thống kê về mức độ ảnh hưởng (đơn vị %) của các </a:t>
            </a:r>
          </a:p>
          <a:p>
            <a:pPr algn="l"/>
            <a:r>
              <a:rPr lang="en-US" sz="2600">
                <a:latin typeface="#9Slide03 SVNAvo" panose="02040603050506020204" pitchFamily="18" charset="0"/>
              </a:rPr>
              <a:t>yếu tố đến chiều cao của trẻ.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2913695-9F39-4572-A05A-759890D57353}"/>
              </a:ext>
            </a:extLst>
          </p:cNvPr>
          <p:cNvGrpSpPr/>
          <p:nvPr/>
        </p:nvGrpSpPr>
        <p:grpSpPr>
          <a:xfrm>
            <a:off x="498245" y="5772149"/>
            <a:ext cx="501280" cy="501280"/>
            <a:chOff x="560296" y="4886647"/>
            <a:chExt cx="501280" cy="50128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2E8AF67-44E1-4BC4-8C32-BAD422049407}"/>
                </a:ext>
              </a:extLst>
            </p:cNvPr>
            <p:cNvSpPr/>
            <p:nvPr/>
          </p:nvSpPr>
          <p:spPr>
            <a:xfrm>
              <a:off x="560296" y="4886647"/>
              <a:ext cx="501280" cy="5012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oogle Shape;9265;p72">
              <a:extLst>
                <a:ext uri="{FF2B5EF4-FFF2-40B4-BE49-F238E27FC236}">
                  <a16:creationId xmlns:a16="http://schemas.microsoft.com/office/drawing/2014/main" id="{D5B19887-A01E-4C02-9150-64F8DA2120BE}"/>
                </a:ext>
              </a:extLst>
            </p:cNvPr>
            <p:cNvGrpSpPr/>
            <p:nvPr/>
          </p:nvGrpSpPr>
          <p:grpSpPr>
            <a:xfrm>
              <a:off x="665024" y="4996862"/>
              <a:ext cx="291824" cy="280850"/>
              <a:chOff x="-37534750" y="2668075"/>
              <a:chExt cx="332400" cy="319900"/>
            </a:xfrm>
            <a:solidFill>
              <a:srgbClr val="00B050"/>
            </a:solidFill>
          </p:grpSpPr>
          <p:sp>
            <p:nvSpPr>
              <p:cNvPr id="41" name="Google Shape;9266;p72">
                <a:extLst>
                  <a:ext uri="{FF2B5EF4-FFF2-40B4-BE49-F238E27FC236}">
                    <a16:creationId xmlns:a16="http://schemas.microsoft.com/office/drawing/2014/main" id="{8C3818FD-84DA-4293-8359-08C821736DD2}"/>
                  </a:ext>
                </a:extLst>
              </p:cNvPr>
              <p:cNvSpPr/>
              <p:nvPr/>
            </p:nvSpPr>
            <p:spPr>
              <a:xfrm>
                <a:off x="-37534750" y="2668075"/>
                <a:ext cx="332400" cy="319900"/>
              </a:xfrm>
              <a:custGeom>
                <a:avLst/>
                <a:gdLst/>
                <a:ahLst/>
                <a:cxnLst/>
                <a:rect l="l" t="t" r="r" b="b"/>
                <a:pathLst>
                  <a:path w="13296" h="12796" extrusionOk="0">
                    <a:moveTo>
                      <a:pt x="5258" y="834"/>
                    </a:moveTo>
                    <a:cubicBezTo>
                      <a:pt x="5799" y="834"/>
                      <a:pt x="6338" y="935"/>
                      <a:pt x="6837" y="1134"/>
                    </a:cubicBezTo>
                    <a:cubicBezTo>
                      <a:pt x="9105" y="2142"/>
                      <a:pt x="10019" y="4852"/>
                      <a:pt x="8822" y="6963"/>
                    </a:cubicBezTo>
                    <a:cubicBezTo>
                      <a:pt x="8790" y="7026"/>
                      <a:pt x="8790" y="7026"/>
                      <a:pt x="8790" y="7057"/>
                    </a:cubicBezTo>
                    <a:cubicBezTo>
                      <a:pt x="8632" y="7372"/>
                      <a:pt x="8412" y="7656"/>
                      <a:pt x="8160" y="7876"/>
                    </a:cubicBezTo>
                    <a:cubicBezTo>
                      <a:pt x="8002" y="8002"/>
                      <a:pt x="7876" y="8128"/>
                      <a:pt x="7782" y="8191"/>
                    </a:cubicBezTo>
                    <a:cubicBezTo>
                      <a:pt x="7687" y="8223"/>
                      <a:pt x="7719" y="8223"/>
                      <a:pt x="7687" y="8286"/>
                    </a:cubicBezTo>
                    <a:cubicBezTo>
                      <a:pt x="7152" y="8664"/>
                      <a:pt x="6585" y="8947"/>
                      <a:pt x="5923" y="9073"/>
                    </a:cubicBezTo>
                    <a:cubicBezTo>
                      <a:pt x="5694" y="9110"/>
                      <a:pt x="5468" y="9128"/>
                      <a:pt x="5245" y="9128"/>
                    </a:cubicBezTo>
                    <a:cubicBezTo>
                      <a:pt x="2977" y="9128"/>
                      <a:pt x="1071" y="7298"/>
                      <a:pt x="1071" y="4946"/>
                    </a:cubicBezTo>
                    <a:cubicBezTo>
                      <a:pt x="1071" y="3592"/>
                      <a:pt x="1796" y="2268"/>
                      <a:pt x="2899" y="1544"/>
                    </a:cubicBezTo>
                    <a:cubicBezTo>
                      <a:pt x="3603" y="1068"/>
                      <a:pt x="4433" y="834"/>
                      <a:pt x="5258" y="834"/>
                    </a:cubicBezTo>
                    <a:close/>
                    <a:moveTo>
                      <a:pt x="9200" y="7876"/>
                    </a:moveTo>
                    <a:lnTo>
                      <a:pt x="11909" y="10586"/>
                    </a:lnTo>
                    <a:cubicBezTo>
                      <a:pt x="12067" y="10743"/>
                      <a:pt x="12130" y="10901"/>
                      <a:pt x="12130" y="11153"/>
                    </a:cubicBezTo>
                    <a:cubicBezTo>
                      <a:pt x="12130" y="11594"/>
                      <a:pt x="11783" y="11909"/>
                      <a:pt x="11405" y="11909"/>
                    </a:cubicBezTo>
                    <a:cubicBezTo>
                      <a:pt x="11184" y="11909"/>
                      <a:pt x="10995" y="11814"/>
                      <a:pt x="10838" y="11657"/>
                    </a:cubicBezTo>
                    <a:lnTo>
                      <a:pt x="8128" y="8947"/>
                    </a:lnTo>
                    <a:cubicBezTo>
                      <a:pt x="8160" y="8916"/>
                      <a:pt x="8759" y="8506"/>
                      <a:pt x="9200" y="7876"/>
                    </a:cubicBezTo>
                    <a:close/>
                    <a:moveTo>
                      <a:pt x="5198" y="0"/>
                    </a:moveTo>
                    <a:cubicBezTo>
                      <a:pt x="3529" y="0"/>
                      <a:pt x="1985" y="882"/>
                      <a:pt x="1103" y="2205"/>
                    </a:cubicBezTo>
                    <a:cubicBezTo>
                      <a:pt x="158" y="3623"/>
                      <a:pt x="0" y="5387"/>
                      <a:pt x="630" y="6931"/>
                    </a:cubicBezTo>
                    <a:cubicBezTo>
                      <a:pt x="1470" y="8860"/>
                      <a:pt x="3356" y="9972"/>
                      <a:pt x="5251" y="9972"/>
                    </a:cubicBezTo>
                    <a:cubicBezTo>
                      <a:pt x="5988" y="9972"/>
                      <a:pt x="6725" y="9804"/>
                      <a:pt x="7404" y="9452"/>
                    </a:cubicBezTo>
                    <a:lnTo>
                      <a:pt x="10302" y="12318"/>
                    </a:lnTo>
                    <a:cubicBezTo>
                      <a:pt x="10588" y="12626"/>
                      <a:pt x="11026" y="12796"/>
                      <a:pt x="11468" y="12796"/>
                    </a:cubicBezTo>
                    <a:cubicBezTo>
                      <a:pt x="11661" y="12796"/>
                      <a:pt x="11854" y="12763"/>
                      <a:pt x="12035" y="12697"/>
                    </a:cubicBezTo>
                    <a:cubicBezTo>
                      <a:pt x="13043" y="12161"/>
                      <a:pt x="13295" y="10806"/>
                      <a:pt x="12539" y="10050"/>
                    </a:cubicBezTo>
                    <a:lnTo>
                      <a:pt x="9672" y="7183"/>
                    </a:lnTo>
                    <a:cubicBezTo>
                      <a:pt x="10334" y="5860"/>
                      <a:pt x="10334" y="4348"/>
                      <a:pt x="9767" y="3025"/>
                    </a:cubicBezTo>
                    <a:cubicBezTo>
                      <a:pt x="9042" y="1229"/>
                      <a:pt x="7215" y="0"/>
                      <a:pt x="5198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9267;p72">
                <a:extLst>
                  <a:ext uri="{FF2B5EF4-FFF2-40B4-BE49-F238E27FC236}">
                    <a16:creationId xmlns:a16="http://schemas.microsoft.com/office/drawing/2014/main" id="{393742DD-4633-442F-BF25-11154ED66A24}"/>
                  </a:ext>
                </a:extLst>
              </p:cNvPr>
              <p:cNvSpPr/>
              <p:nvPr/>
            </p:nvSpPr>
            <p:spPr>
              <a:xfrm>
                <a:off x="-37487500" y="2709475"/>
                <a:ext cx="165425" cy="164450"/>
              </a:xfrm>
              <a:custGeom>
                <a:avLst/>
                <a:gdLst/>
                <a:ahLst/>
                <a:cxnLst/>
                <a:rect l="l" t="t" r="r" b="b"/>
                <a:pathLst>
                  <a:path w="6617" h="6578" extrusionOk="0">
                    <a:moveTo>
                      <a:pt x="3308" y="833"/>
                    </a:moveTo>
                    <a:cubicBezTo>
                      <a:pt x="4695" y="833"/>
                      <a:pt x="5797" y="1936"/>
                      <a:pt x="5797" y="3290"/>
                    </a:cubicBezTo>
                    <a:cubicBezTo>
                      <a:pt x="5797" y="4614"/>
                      <a:pt x="4726" y="5779"/>
                      <a:pt x="3308" y="5779"/>
                    </a:cubicBezTo>
                    <a:cubicBezTo>
                      <a:pt x="1954" y="5779"/>
                      <a:pt x="851" y="4677"/>
                      <a:pt x="851" y="3290"/>
                    </a:cubicBezTo>
                    <a:cubicBezTo>
                      <a:pt x="851" y="1936"/>
                      <a:pt x="1954" y="833"/>
                      <a:pt x="3308" y="833"/>
                    </a:cubicBezTo>
                    <a:close/>
                    <a:moveTo>
                      <a:pt x="3319" y="0"/>
                    </a:moveTo>
                    <a:cubicBezTo>
                      <a:pt x="2880" y="0"/>
                      <a:pt x="2438" y="81"/>
                      <a:pt x="2017" y="234"/>
                    </a:cubicBezTo>
                    <a:cubicBezTo>
                      <a:pt x="851" y="738"/>
                      <a:pt x="0" y="1936"/>
                      <a:pt x="0" y="3259"/>
                    </a:cubicBezTo>
                    <a:cubicBezTo>
                      <a:pt x="0" y="4362"/>
                      <a:pt x="568" y="5401"/>
                      <a:pt x="1481" y="6031"/>
                    </a:cubicBezTo>
                    <a:cubicBezTo>
                      <a:pt x="2033" y="6405"/>
                      <a:pt x="2645" y="6578"/>
                      <a:pt x="3255" y="6578"/>
                    </a:cubicBezTo>
                    <a:cubicBezTo>
                      <a:pt x="3725" y="6578"/>
                      <a:pt x="4193" y="6475"/>
                      <a:pt x="4632" y="6283"/>
                    </a:cubicBezTo>
                    <a:cubicBezTo>
                      <a:pt x="5829" y="5748"/>
                      <a:pt x="6585" y="4551"/>
                      <a:pt x="6585" y="3259"/>
                    </a:cubicBezTo>
                    <a:cubicBezTo>
                      <a:pt x="6616" y="2219"/>
                      <a:pt x="6081" y="1180"/>
                      <a:pt x="5167" y="549"/>
                    </a:cubicBezTo>
                    <a:cubicBezTo>
                      <a:pt x="4605" y="175"/>
                      <a:pt x="3965" y="0"/>
                      <a:pt x="3319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5436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7F967A0-08BD-43E6-BC9E-553F013ABCC9}"/>
              </a:ext>
            </a:extLst>
          </p:cNvPr>
          <p:cNvSpPr/>
          <p:nvPr/>
        </p:nvSpPr>
        <p:spPr>
          <a:xfrm>
            <a:off x="3723249" y="1814732"/>
            <a:ext cx="942536" cy="2349305"/>
          </a:xfrm>
          <a:prstGeom prst="roundRect">
            <a:avLst>
              <a:gd name="adj" fmla="val 50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8A372D39-D3E8-4252-AED1-12A9A1504652}"/>
              </a:ext>
            </a:extLst>
          </p:cNvPr>
          <p:cNvSpPr/>
          <p:nvPr/>
        </p:nvSpPr>
        <p:spPr>
          <a:xfrm>
            <a:off x="6196818" y="1814732"/>
            <a:ext cx="1174654" cy="2349305"/>
          </a:xfrm>
          <a:prstGeom prst="roundRect">
            <a:avLst>
              <a:gd name="adj" fmla="val 50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FC0BF56F-E3E2-472E-A94D-A9F9770458F6}"/>
              </a:ext>
            </a:extLst>
          </p:cNvPr>
          <p:cNvSpPr/>
          <p:nvPr/>
        </p:nvSpPr>
        <p:spPr>
          <a:xfrm>
            <a:off x="7565581" y="1814732"/>
            <a:ext cx="2204432" cy="2349305"/>
          </a:xfrm>
          <a:prstGeom prst="roundRect">
            <a:avLst>
              <a:gd name="adj" fmla="val 27665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C52132-F24A-47BD-8973-08C5CAFBA35B}"/>
              </a:ext>
            </a:extLst>
          </p:cNvPr>
          <p:cNvGrpSpPr/>
          <p:nvPr/>
        </p:nvGrpSpPr>
        <p:grpSpPr>
          <a:xfrm>
            <a:off x="-958948" y="0"/>
            <a:ext cx="14109896" cy="707011"/>
            <a:chOff x="-958948" y="0"/>
            <a:chExt cx="14109896" cy="707011"/>
          </a:xfrm>
          <a:solidFill>
            <a:srgbClr val="A0542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EDC990-6442-4DBB-9A41-D118748C1C63}"/>
                </a:ext>
              </a:extLst>
            </p:cNvPr>
            <p:cNvSpPr/>
            <p:nvPr/>
          </p:nvSpPr>
          <p:spPr>
            <a:xfrm>
              <a:off x="-958948" y="0"/>
              <a:ext cx="14109896" cy="707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7AC7BC-275F-47D3-9823-1CFBEC3C824A}"/>
                </a:ext>
              </a:extLst>
            </p:cNvPr>
            <p:cNvSpPr txBox="1"/>
            <p:nvPr/>
          </p:nvSpPr>
          <p:spPr>
            <a:xfrm>
              <a:off x="894255" y="102534"/>
              <a:ext cx="10403490" cy="492443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3.</a:t>
              </a:r>
              <a:r>
                <a:rPr lang="en-US" sz="30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Phân tích dữ liệu trong biểu đồ hình quạt tròn</a:t>
              </a: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205FFBA0-D7F4-4CD3-AF39-F436B57CA0D7}"/>
              </a:ext>
            </a:extLst>
          </p:cNvPr>
          <p:cNvSpPr txBox="1"/>
          <p:nvPr/>
        </p:nvSpPr>
        <p:spPr>
          <a:xfrm>
            <a:off x="1215103" y="1159768"/>
            <a:ext cx="2914259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latin typeface="#9Slide03 SVNAvo" panose="02040603050506020204" pitchFamily="18" charset="0"/>
              </a:rPr>
              <a:t>a) Bảng thống kê: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6C3154C-3E6B-4AE7-812E-548C8FCC02C8}"/>
              </a:ext>
            </a:extLst>
          </p:cNvPr>
          <p:cNvSpPr/>
          <p:nvPr/>
        </p:nvSpPr>
        <p:spPr>
          <a:xfrm>
            <a:off x="1014151" y="2019495"/>
            <a:ext cx="2609665" cy="1918850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F01023-991A-4024-B83A-8526FC1017B7}"/>
              </a:ext>
            </a:extLst>
          </p:cNvPr>
          <p:cNvCxnSpPr>
            <a:cxnSpLocks/>
          </p:cNvCxnSpPr>
          <p:nvPr/>
        </p:nvCxnSpPr>
        <p:spPr>
          <a:xfrm>
            <a:off x="1013509" y="2979468"/>
            <a:ext cx="102879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C5C2917-26E8-43CE-9DA2-78DE56B7BE67}"/>
              </a:ext>
            </a:extLst>
          </p:cNvPr>
          <p:cNvCxnSpPr>
            <a:cxnSpLocks/>
          </p:cNvCxnSpPr>
          <p:nvPr/>
        </p:nvCxnSpPr>
        <p:spPr>
          <a:xfrm>
            <a:off x="1000419" y="3943176"/>
            <a:ext cx="103040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90AB53C2-AF25-4224-8374-1F764249C211}"/>
              </a:ext>
            </a:extLst>
          </p:cNvPr>
          <p:cNvCxnSpPr>
            <a:cxnSpLocks/>
          </p:cNvCxnSpPr>
          <p:nvPr/>
        </p:nvCxnSpPr>
        <p:spPr>
          <a:xfrm>
            <a:off x="1013509" y="2015760"/>
            <a:ext cx="102879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DF2ED01-F6D6-4816-80EE-EA88EFBEEA62}"/>
              </a:ext>
            </a:extLst>
          </p:cNvPr>
          <p:cNvCxnSpPr>
            <a:cxnSpLocks/>
          </p:cNvCxnSpPr>
          <p:nvPr/>
        </p:nvCxnSpPr>
        <p:spPr>
          <a:xfrm>
            <a:off x="1004683" y="2006381"/>
            <a:ext cx="1" cy="19319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11222A8-A33F-4DC1-BB26-35F50ECB6974}"/>
              </a:ext>
            </a:extLst>
          </p:cNvPr>
          <p:cNvCxnSpPr>
            <a:cxnSpLocks/>
          </p:cNvCxnSpPr>
          <p:nvPr/>
        </p:nvCxnSpPr>
        <p:spPr>
          <a:xfrm>
            <a:off x="11306677" y="2006381"/>
            <a:ext cx="1" cy="19319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F5F182C7-A264-41EE-AB63-9DC186A0945E}"/>
              </a:ext>
            </a:extLst>
          </p:cNvPr>
          <p:cNvCxnSpPr>
            <a:cxnSpLocks/>
          </p:cNvCxnSpPr>
          <p:nvPr/>
        </p:nvCxnSpPr>
        <p:spPr>
          <a:xfrm>
            <a:off x="3623817" y="2006381"/>
            <a:ext cx="1" cy="19319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44FC5896-F228-4B1A-8447-8896B7AC5CD2}"/>
              </a:ext>
            </a:extLst>
          </p:cNvPr>
          <p:cNvCxnSpPr>
            <a:cxnSpLocks/>
          </p:cNvCxnSpPr>
          <p:nvPr/>
        </p:nvCxnSpPr>
        <p:spPr>
          <a:xfrm>
            <a:off x="4758893" y="2006381"/>
            <a:ext cx="1" cy="19319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100299F-F54C-4685-889D-87D9C3265439}"/>
              </a:ext>
            </a:extLst>
          </p:cNvPr>
          <p:cNvCxnSpPr>
            <a:cxnSpLocks/>
          </p:cNvCxnSpPr>
          <p:nvPr/>
        </p:nvCxnSpPr>
        <p:spPr>
          <a:xfrm>
            <a:off x="6083156" y="2006381"/>
            <a:ext cx="1" cy="19319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F81CD5BD-6AC0-4068-BDCC-EFFF0160A338}"/>
              </a:ext>
            </a:extLst>
          </p:cNvPr>
          <p:cNvCxnSpPr>
            <a:cxnSpLocks/>
          </p:cNvCxnSpPr>
          <p:nvPr/>
        </p:nvCxnSpPr>
        <p:spPr>
          <a:xfrm>
            <a:off x="7491503" y="2006381"/>
            <a:ext cx="1" cy="19319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50C08D6-40CC-4D93-9A40-0D232F8CA847}"/>
              </a:ext>
            </a:extLst>
          </p:cNvPr>
          <p:cNvCxnSpPr>
            <a:cxnSpLocks/>
          </p:cNvCxnSpPr>
          <p:nvPr/>
        </p:nvCxnSpPr>
        <p:spPr>
          <a:xfrm>
            <a:off x="9824759" y="2006381"/>
            <a:ext cx="1" cy="19319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91113EF7-0C57-48F3-98F4-FA935CD72BFC}"/>
              </a:ext>
            </a:extLst>
          </p:cNvPr>
          <p:cNvSpPr txBox="1"/>
          <p:nvPr/>
        </p:nvSpPr>
        <p:spPr>
          <a:xfrm>
            <a:off x="1779112" y="2300657"/>
            <a:ext cx="1038746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latin typeface="#9Slide03 SVNAvo" panose="02040603050506020204" pitchFamily="18" charset="0"/>
              </a:rPr>
              <a:t>Yếu tố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A71BE10-6CB3-4ED9-9780-6E09EB5D372E}"/>
              </a:ext>
            </a:extLst>
          </p:cNvPr>
          <p:cNvSpPr txBox="1"/>
          <p:nvPr/>
        </p:nvSpPr>
        <p:spPr>
          <a:xfrm>
            <a:off x="1109858" y="3061213"/>
            <a:ext cx="2377254" cy="800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600">
                <a:latin typeface="#9Slide03 SVNAvo" panose="02040603050506020204" pitchFamily="18" charset="0"/>
              </a:rPr>
              <a:t>Mức độ </a:t>
            </a:r>
          </a:p>
          <a:p>
            <a:pPr algn="ctr"/>
            <a:r>
              <a:rPr lang="en-US" sz="2600">
                <a:latin typeface="#9Slide03 SVNAvo" panose="02040603050506020204" pitchFamily="18" charset="0"/>
              </a:rPr>
              <a:t>ảnh hưởng (%)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29CC087-4C58-4FA8-A4C0-9097B6FDE949}"/>
              </a:ext>
            </a:extLst>
          </p:cNvPr>
          <p:cNvSpPr txBox="1"/>
          <p:nvPr/>
        </p:nvSpPr>
        <p:spPr>
          <a:xfrm>
            <a:off x="3754537" y="2100603"/>
            <a:ext cx="873637" cy="800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600">
                <a:latin typeface="#9Slide03 SVNAvo" panose="02040603050506020204" pitchFamily="18" charset="0"/>
              </a:rPr>
              <a:t>Vận</a:t>
            </a:r>
          </a:p>
          <a:p>
            <a:pPr algn="ctr"/>
            <a:r>
              <a:rPr lang="en-US" sz="2600">
                <a:latin typeface="#9Slide03 SVNAvo" panose="02040603050506020204" pitchFamily="18" charset="0"/>
              </a:rPr>
              <a:t>động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E716F36-0FE3-413D-84B3-60ECC9DC4A98}"/>
              </a:ext>
            </a:extLst>
          </p:cNvPr>
          <p:cNvSpPr txBox="1"/>
          <p:nvPr/>
        </p:nvSpPr>
        <p:spPr>
          <a:xfrm>
            <a:off x="4913675" y="2100603"/>
            <a:ext cx="1014701" cy="800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600">
                <a:latin typeface="#9Slide03 SVNAvo" panose="02040603050506020204" pitchFamily="18" charset="0"/>
              </a:rPr>
              <a:t>Di</a:t>
            </a:r>
          </a:p>
          <a:p>
            <a:pPr algn="ctr"/>
            <a:r>
              <a:rPr lang="en-US" sz="2600">
                <a:latin typeface="#9Slide03 SVNAvo" panose="02040603050506020204" pitchFamily="18" charset="0"/>
              </a:rPr>
              <a:t>truyền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AAFDD45-1D7B-402B-9EA0-A7A30AEFD475}"/>
              </a:ext>
            </a:extLst>
          </p:cNvPr>
          <p:cNvSpPr txBox="1"/>
          <p:nvPr/>
        </p:nvSpPr>
        <p:spPr>
          <a:xfrm>
            <a:off x="6249523" y="2100603"/>
            <a:ext cx="1075615" cy="800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600">
                <a:latin typeface="#9Slide03 SVNAvo" panose="02040603050506020204" pitchFamily="18" charset="0"/>
              </a:rPr>
              <a:t>Dinh</a:t>
            </a:r>
          </a:p>
          <a:p>
            <a:pPr algn="ctr"/>
            <a:r>
              <a:rPr lang="en-US" sz="2600">
                <a:latin typeface="#9Slide03 SVNAvo" panose="02040603050506020204" pitchFamily="18" charset="0"/>
              </a:rPr>
              <a:t>dưỡng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0D375E9B-751B-4707-A259-77A8EB9DDA5D}"/>
              </a:ext>
            </a:extLst>
          </p:cNvPr>
          <p:cNvSpPr txBox="1"/>
          <p:nvPr/>
        </p:nvSpPr>
        <p:spPr>
          <a:xfrm>
            <a:off x="7643430" y="2100603"/>
            <a:ext cx="2029402" cy="800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600">
                <a:latin typeface="#9Slide03 SVNAvo" panose="02040603050506020204" pitchFamily="18" charset="0"/>
              </a:rPr>
              <a:t>Giấc ngủ và</a:t>
            </a:r>
          </a:p>
          <a:p>
            <a:pPr algn="ctr"/>
            <a:r>
              <a:rPr lang="en-US" sz="2600">
                <a:latin typeface="#9Slide03 SVNAvo" panose="02040603050506020204" pitchFamily="18" charset="0"/>
              </a:rPr>
              <a:t>môi trường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B1EE04C-1711-442D-AB2A-D5BD085FF211}"/>
              </a:ext>
            </a:extLst>
          </p:cNvPr>
          <p:cNvSpPr txBox="1"/>
          <p:nvPr/>
        </p:nvSpPr>
        <p:spPr>
          <a:xfrm>
            <a:off x="10006907" y="2100603"/>
            <a:ext cx="1038746" cy="800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600">
                <a:latin typeface="#9Slide03 SVNAvo" panose="02040603050506020204" pitchFamily="18" charset="0"/>
              </a:rPr>
              <a:t>Yếu tố</a:t>
            </a:r>
          </a:p>
          <a:p>
            <a:pPr algn="ctr"/>
            <a:r>
              <a:rPr lang="en-US" sz="2600">
                <a:latin typeface="#9Slide03 SVNAvo" panose="02040603050506020204" pitchFamily="18" charset="0"/>
              </a:rPr>
              <a:t>khác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B952F42-B84D-4AD8-A9A6-94B10E167E70}"/>
              </a:ext>
            </a:extLst>
          </p:cNvPr>
          <p:cNvSpPr txBox="1"/>
          <p:nvPr/>
        </p:nvSpPr>
        <p:spPr>
          <a:xfrm>
            <a:off x="3985990" y="3249340"/>
            <a:ext cx="368692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600">
                <a:latin typeface="#9Slide03 SVNAvo" panose="02040603050506020204" pitchFamily="18" charset="0"/>
              </a:rPr>
              <a:t>20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0B24F07-3D9D-46D0-8040-05554A095C97}"/>
              </a:ext>
            </a:extLst>
          </p:cNvPr>
          <p:cNvSpPr txBox="1"/>
          <p:nvPr/>
        </p:nvSpPr>
        <p:spPr>
          <a:xfrm>
            <a:off x="5236679" y="3249340"/>
            <a:ext cx="368692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600">
                <a:latin typeface="#9Slide03 SVNAvo" panose="02040603050506020204" pitchFamily="18" charset="0"/>
              </a:rPr>
              <a:t>23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F306D8D-EC98-462F-8F58-905C16E6FD6B}"/>
              </a:ext>
            </a:extLst>
          </p:cNvPr>
          <p:cNvSpPr txBox="1"/>
          <p:nvPr/>
        </p:nvSpPr>
        <p:spPr>
          <a:xfrm>
            <a:off x="6602984" y="3249340"/>
            <a:ext cx="368692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600">
                <a:latin typeface="#9Slide03 SVNAvo" panose="02040603050506020204" pitchFamily="18" charset="0"/>
              </a:rPr>
              <a:t>32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5E45968-02AF-457D-9F69-ADFB30592A2E}"/>
              </a:ext>
            </a:extLst>
          </p:cNvPr>
          <p:cNvSpPr txBox="1"/>
          <p:nvPr/>
        </p:nvSpPr>
        <p:spPr>
          <a:xfrm>
            <a:off x="8473785" y="3249340"/>
            <a:ext cx="368692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600">
                <a:latin typeface="#9Slide03 SVNAvo" panose="02040603050506020204" pitchFamily="18" charset="0"/>
              </a:rPr>
              <a:t>16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64217BB-464A-4AD5-846F-C846B7E3A825}"/>
              </a:ext>
            </a:extLst>
          </p:cNvPr>
          <p:cNvSpPr txBox="1"/>
          <p:nvPr/>
        </p:nvSpPr>
        <p:spPr>
          <a:xfrm>
            <a:off x="10434107" y="3249340"/>
            <a:ext cx="184346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600">
                <a:latin typeface="#9Slide03 SVNAvo" panose="02040603050506020204" pitchFamily="18" charset="0"/>
              </a:rPr>
              <a:t>9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0E1CE51E-F524-4DE4-BD6B-19D6211D4806}"/>
              </a:ext>
            </a:extLst>
          </p:cNvPr>
          <p:cNvSpPr txBox="1"/>
          <p:nvPr/>
        </p:nvSpPr>
        <p:spPr>
          <a:xfrm>
            <a:off x="1215103" y="4561275"/>
            <a:ext cx="10324942" cy="12003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latin typeface="#9Slide03 SVNAvo" panose="02040603050506020204" pitchFamily="18" charset="0"/>
              </a:rPr>
              <a:t>b) Ngoài yếu tố di truyền, ba yếu tố ảnh hưởng nhiều nhất đến </a:t>
            </a:r>
          </a:p>
          <a:p>
            <a:pPr algn="l"/>
            <a:r>
              <a:rPr lang="en-US" sz="2600">
                <a:latin typeface="#9Slide03 SVNAvo" panose="02040603050506020204" pitchFamily="18" charset="0"/>
              </a:rPr>
              <a:t>chiều cao là gì? Ba yếu tố đó chiếm tổng cộng bao nhiêu </a:t>
            </a:r>
          </a:p>
          <a:p>
            <a:pPr algn="l"/>
            <a:r>
              <a:rPr lang="en-US" sz="2600">
                <a:latin typeface="#9Slide03 SVNAvo" panose="02040603050506020204" pitchFamily="18" charset="0"/>
              </a:rPr>
              <a:t>phần trăm?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29063FAF-EE82-4B5C-A299-C8E6A8755411}"/>
              </a:ext>
            </a:extLst>
          </p:cNvPr>
          <p:cNvGrpSpPr/>
          <p:nvPr/>
        </p:nvGrpSpPr>
        <p:grpSpPr>
          <a:xfrm>
            <a:off x="512954" y="4510691"/>
            <a:ext cx="501280" cy="501280"/>
            <a:chOff x="560296" y="4886647"/>
            <a:chExt cx="501280" cy="501280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5078A7DB-1041-4DEB-8CE7-6AFE08D11268}"/>
                </a:ext>
              </a:extLst>
            </p:cNvPr>
            <p:cNvSpPr/>
            <p:nvPr/>
          </p:nvSpPr>
          <p:spPr>
            <a:xfrm>
              <a:off x="560296" y="4886647"/>
              <a:ext cx="501280" cy="5012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1" name="Google Shape;9265;p72">
              <a:extLst>
                <a:ext uri="{FF2B5EF4-FFF2-40B4-BE49-F238E27FC236}">
                  <a16:creationId xmlns:a16="http://schemas.microsoft.com/office/drawing/2014/main" id="{3D99E51B-C534-427B-ACA8-0CC9D6B9C1EA}"/>
                </a:ext>
              </a:extLst>
            </p:cNvPr>
            <p:cNvGrpSpPr/>
            <p:nvPr/>
          </p:nvGrpSpPr>
          <p:grpSpPr>
            <a:xfrm>
              <a:off x="665024" y="4996862"/>
              <a:ext cx="291824" cy="280850"/>
              <a:chOff x="-37534750" y="2668075"/>
              <a:chExt cx="332400" cy="319900"/>
            </a:xfrm>
            <a:solidFill>
              <a:srgbClr val="00B050"/>
            </a:solidFill>
          </p:grpSpPr>
          <p:sp>
            <p:nvSpPr>
              <p:cNvPr id="132" name="Google Shape;9266;p72">
                <a:extLst>
                  <a:ext uri="{FF2B5EF4-FFF2-40B4-BE49-F238E27FC236}">
                    <a16:creationId xmlns:a16="http://schemas.microsoft.com/office/drawing/2014/main" id="{E732C313-9268-480A-BFE7-22FE34C2EF93}"/>
                  </a:ext>
                </a:extLst>
              </p:cNvPr>
              <p:cNvSpPr/>
              <p:nvPr/>
            </p:nvSpPr>
            <p:spPr>
              <a:xfrm>
                <a:off x="-37534750" y="2668075"/>
                <a:ext cx="332400" cy="319900"/>
              </a:xfrm>
              <a:custGeom>
                <a:avLst/>
                <a:gdLst/>
                <a:ahLst/>
                <a:cxnLst/>
                <a:rect l="l" t="t" r="r" b="b"/>
                <a:pathLst>
                  <a:path w="13296" h="12796" extrusionOk="0">
                    <a:moveTo>
                      <a:pt x="5258" y="834"/>
                    </a:moveTo>
                    <a:cubicBezTo>
                      <a:pt x="5799" y="834"/>
                      <a:pt x="6338" y="935"/>
                      <a:pt x="6837" y="1134"/>
                    </a:cubicBezTo>
                    <a:cubicBezTo>
                      <a:pt x="9105" y="2142"/>
                      <a:pt x="10019" y="4852"/>
                      <a:pt x="8822" y="6963"/>
                    </a:cubicBezTo>
                    <a:cubicBezTo>
                      <a:pt x="8790" y="7026"/>
                      <a:pt x="8790" y="7026"/>
                      <a:pt x="8790" y="7057"/>
                    </a:cubicBezTo>
                    <a:cubicBezTo>
                      <a:pt x="8632" y="7372"/>
                      <a:pt x="8412" y="7656"/>
                      <a:pt x="8160" y="7876"/>
                    </a:cubicBezTo>
                    <a:cubicBezTo>
                      <a:pt x="8002" y="8002"/>
                      <a:pt x="7876" y="8128"/>
                      <a:pt x="7782" y="8191"/>
                    </a:cubicBezTo>
                    <a:cubicBezTo>
                      <a:pt x="7687" y="8223"/>
                      <a:pt x="7719" y="8223"/>
                      <a:pt x="7687" y="8286"/>
                    </a:cubicBezTo>
                    <a:cubicBezTo>
                      <a:pt x="7152" y="8664"/>
                      <a:pt x="6585" y="8947"/>
                      <a:pt x="5923" y="9073"/>
                    </a:cubicBezTo>
                    <a:cubicBezTo>
                      <a:pt x="5694" y="9110"/>
                      <a:pt x="5468" y="9128"/>
                      <a:pt x="5245" y="9128"/>
                    </a:cubicBezTo>
                    <a:cubicBezTo>
                      <a:pt x="2977" y="9128"/>
                      <a:pt x="1071" y="7298"/>
                      <a:pt x="1071" y="4946"/>
                    </a:cubicBezTo>
                    <a:cubicBezTo>
                      <a:pt x="1071" y="3592"/>
                      <a:pt x="1796" y="2268"/>
                      <a:pt x="2899" y="1544"/>
                    </a:cubicBezTo>
                    <a:cubicBezTo>
                      <a:pt x="3603" y="1068"/>
                      <a:pt x="4433" y="834"/>
                      <a:pt x="5258" y="834"/>
                    </a:cubicBezTo>
                    <a:close/>
                    <a:moveTo>
                      <a:pt x="9200" y="7876"/>
                    </a:moveTo>
                    <a:lnTo>
                      <a:pt x="11909" y="10586"/>
                    </a:lnTo>
                    <a:cubicBezTo>
                      <a:pt x="12067" y="10743"/>
                      <a:pt x="12130" y="10901"/>
                      <a:pt x="12130" y="11153"/>
                    </a:cubicBezTo>
                    <a:cubicBezTo>
                      <a:pt x="12130" y="11594"/>
                      <a:pt x="11783" y="11909"/>
                      <a:pt x="11405" y="11909"/>
                    </a:cubicBezTo>
                    <a:cubicBezTo>
                      <a:pt x="11184" y="11909"/>
                      <a:pt x="10995" y="11814"/>
                      <a:pt x="10838" y="11657"/>
                    </a:cubicBezTo>
                    <a:lnTo>
                      <a:pt x="8128" y="8947"/>
                    </a:lnTo>
                    <a:cubicBezTo>
                      <a:pt x="8160" y="8916"/>
                      <a:pt x="8759" y="8506"/>
                      <a:pt x="9200" y="7876"/>
                    </a:cubicBezTo>
                    <a:close/>
                    <a:moveTo>
                      <a:pt x="5198" y="0"/>
                    </a:moveTo>
                    <a:cubicBezTo>
                      <a:pt x="3529" y="0"/>
                      <a:pt x="1985" y="882"/>
                      <a:pt x="1103" y="2205"/>
                    </a:cubicBezTo>
                    <a:cubicBezTo>
                      <a:pt x="158" y="3623"/>
                      <a:pt x="0" y="5387"/>
                      <a:pt x="630" y="6931"/>
                    </a:cubicBezTo>
                    <a:cubicBezTo>
                      <a:pt x="1470" y="8860"/>
                      <a:pt x="3356" y="9972"/>
                      <a:pt x="5251" y="9972"/>
                    </a:cubicBezTo>
                    <a:cubicBezTo>
                      <a:pt x="5988" y="9972"/>
                      <a:pt x="6725" y="9804"/>
                      <a:pt x="7404" y="9452"/>
                    </a:cubicBezTo>
                    <a:lnTo>
                      <a:pt x="10302" y="12318"/>
                    </a:lnTo>
                    <a:cubicBezTo>
                      <a:pt x="10588" y="12626"/>
                      <a:pt x="11026" y="12796"/>
                      <a:pt x="11468" y="12796"/>
                    </a:cubicBezTo>
                    <a:cubicBezTo>
                      <a:pt x="11661" y="12796"/>
                      <a:pt x="11854" y="12763"/>
                      <a:pt x="12035" y="12697"/>
                    </a:cubicBezTo>
                    <a:cubicBezTo>
                      <a:pt x="13043" y="12161"/>
                      <a:pt x="13295" y="10806"/>
                      <a:pt x="12539" y="10050"/>
                    </a:cubicBezTo>
                    <a:lnTo>
                      <a:pt x="9672" y="7183"/>
                    </a:lnTo>
                    <a:cubicBezTo>
                      <a:pt x="10334" y="5860"/>
                      <a:pt x="10334" y="4348"/>
                      <a:pt x="9767" y="3025"/>
                    </a:cubicBezTo>
                    <a:cubicBezTo>
                      <a:pt x="9042" y="1229"/>
                      <a:pt x="7215" y="0"/>
                      <a:pt x="5198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9267;p72">
                <a:extLst>
                  <a:ext uri="{FF2B5EF4-FFF2-40B4-BE49-F238E27FC236}">
                    <a16:creationId xmlns:a16="http://schemas.microsoft.com/office/drawing/2014/main" id="{E6340ABB-69D5-445F-B826-4F4B705F6133}"/>
                  </a:ext>
                </a:extLst>
              </p:cNvPr>
              <p:cNvSpPr/>
              <p:nvPr/>
            </p:nvSpPr>
            <p:spPr>
              <a:xfrm>
                <a:off x="-37487500" y="2709475"/>
                <a:ext cx="165425" cy="164450"/>
              </a:xfrm>
              <a:custGeom>
                <a:avLst/>
                <a:gdLst/>
                <a:ahLst/>
                <a:cxnLst/>
                <a:rect l="l" t="t" r="r" b="b"/>
                <a:pathLst>
                  <a:path w="6617" h="6578" extrusionOk="0">
                    <a:moveTo>
                      <a:pt x="3308" y="833"/>
                    </a:moveTo>
                    <a:cubicBezTo>
                      <a:pt x="4695" y="833"/>
                      <a:pt x="5797" y="1936"/>
                      <a:pt x="5797" y="3290"/>
                    </a:cubicBezTo>
                    <a:cubicBezTo>
                      <a:pt x="5797" y="4614"/>
                      <a:pt x="4726" y="5779"/>
                      <a:pt x="3308" y="5779"/>
                    </a:cubicBezTo>
                    <a:cubicBezTo>
                      <a:pt x="1954" y="5779"/>
                      <a:pt x="851" y="4677"/>
                      <a:pt x="851" y="3290"/>
                    </a:cubicBezTo>
                    <a:cubicBezTo>
                      <a:pt x="851" y="1936"/>
                      <a:pt x="1954" y="833"/>
                      <a:pt x="3308" y="833"/>
                    </a:cubicBezTo>
                    <a:close/>
                    <a:moveTo>
                      <a:pt x="3319" y="0"/>
                    </a:moveTo>
                    <a:cubicBezTo>
                      <a:pt x="2880" y="0"/>
                      <a:pt x="2438" y="81"/>
                      <a:pt x="2017" y="234"/>
                    </a:cubicBezTo>
                    <a:cubicBezTo>
                      <a:pt x="851" y="738"/>
                      <a:pt x="0" y="1936"/>
                      <a:pt x="0" y="3259"/>
                    </a:cubicBezTo>
                    <a:cubicBezTo>
                      <a:pt x="0" y="4362"/>
                      <a:pt x="568" y="5401"/>
                      <a:pt x="1481" y="6031"/>
                    </a:cubicBezTo>
                    <a:cubicBezTo>
                      <a:pt x="2033" y="6405"/>
                      <a:pt x="2645" y="6578"/>
                      <a:pt x="3255" y="6578"/>
                    </a:cubicBezTo>
                    <a:cubicBezTo>
                      <a:pt x="3725" y="6578"/>
                      <a:pt x="4193" y="6475"/>
                      <a:pt x="4632" y="6283"/>
                    </a:cubicBezTo>
                    <a:cubicBezTo>
                      <a:pt x="5829" y="5748"/>
                      <a:pt x="6585" y="4551"/>
                      <a:pt x="6585" y="3259"/>
                    </a:cubicBezTo>
                    <a:cubicBezTo>
                      <a:pt x="6616" y="2219"/>
                      <a:pt x="6081" y="1180"/>
                      <a:pt x="5167" y="549"/>
                    </a:cubicBezTo>
                    <a:cubicBezTo>
                      <a:pt x="4605" y="175"/>
                      <a:pt x="3965" y="0"/>
                      <a:pt x="3319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E22A00A0-542F-4EAD-9C21-A8E4A337A46E}"/>
              </a:ext>
            </a:extLst>
          </p:cNvPr>
          <p:cNvSpPr txBox="1"/>
          <p:nvPr/>
        </p:nvSpPr>
        <p:spPr>
          <a:xfrm>
            <a:off x="1215103" y="6162474"/>
            <a:ext cx="7718460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solidFill>
                  <a:srgbClr val="002060"/>
                </a:solidFill>
                <a:latin typeface="#9Slide03 SVNAvo" panose="02040603050506020204" pitchFamily="18" charset="0"/>
              </a:rPr>
              <a:t>Tổng mức độ ảnh hưởng của ba yếu tố là: 68%.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7831A2D-A7DA-45CC-BCAD-B9C1F9A6EB27}"/>
              </a:ext>
            </a:extLst>
          </p:cNvPr>
          <p:cNvGrpSpPr/>
          <p:nvPr/>
        </p:nvGrpSpPr>
        <p:grpSpPr>
          <a:xfrm>
            <a:off x="280059" y="1088701"/>
            <a:ext cx="890977" cy="1412011"/>
            <a:chOff x="447493" y="845390"/>
            <a:chExt cx="632202" cy="141201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1221FC-EBAB-4D98-AC4E-54113DA71A46}"/>
                </a:ext>
              </a:extLst>
            </p:cNvPr>
            <p:cNvSpPr/>
            <p:nvPr/>
          </p:nvSpPr>
          <p:spPr>
            <a:xfrm>
              <a:off x="456042" y="845390"/>
              <a:ext cx="577253" cy="57725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89906AA-C6D1-40AE-AE1F-6A77395B2E3B}"/>
                </a:ext>
              </a:extLst>
            </p:cNvPr>
            <p:cNvSpPr txBox="1"/>
            <p:nvPr/>
          </p:nvSpPr>
          <p:spPr>
            <a:xfrm>
              <a:off x="447493" y="872406"/>
              <a:ext cx="6322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#9Slide03 Neutra" panose="02040603050506020204" pitchFamily="18" charset="0"/>
                </a:rPr>
                <a:t>VD3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7489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35" grpId="0" animBg="1"/>
      <p:bldP spid="136" grpId="0" animBg="1"/>
      <p:bldP spid="100" grpId="0"/>
      <p:bldP spid="127" grpId="0" animBg="1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8" grpId="0"/>
      <p:bldP spid="1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C52132-F24A-47BD-8973-08C5CAFBA35B}"/>
              </a:ext>
            </a:extLst>
          </p:cNvPr>
          <p:cNvGrpSpPr/>
          <p:nvPr/>
        </p:nvGrpSpPr>
        <p:grpSpPr>
          <a:xfrm>
            <a:off x="-958948" y="0"/>
            <a:ext cx="14109896" cy="707011"/>
            <a:chOff x="-958948" y="0"/>
            <a:chExt cx="14109896" cy="707011"/>
          </a:xfrm>
          <a:solidFill>
            <a:srgbClr val="A0542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EDC990-6442-4DBB-9A41-D118748C1C63}"/>
                </a:ext>
              </a:extLst>
            </p:cNvPr>
            <p:cNvSpPr/>
            <p:nvPr/>
          </p:nvSpPr>
          <p:spPr>
            <a:xfrm>
              <a:off x="-958948" y="0"/>
              <a:ext cx="14109896" cy="707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7AC7BC-275F-47D3-9823-1CFBEC3C824A}"/>
                </a:ext>
              </a:extLst>
            </p:cNvPr>
            <p:cNvSpPr txBox="1"/>
            <p:nvPr/>
          </p:nvSpPr>
          <p:spPr>
            <a:xfrm>
              <a:off x="894255" y="102534"/>
              <a:ext cx="10403490" cy="492443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3.</a:t>
              </a:r>
              <a:r>
                <a:rPr lang="en-US" sz="30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Phân tích dữ liệu trong biểu đồ hình quạt tròn</a:t>
              </a: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205FFBA0-D7F4-4CD3-AF39-F436B57CA0D7}"/>
              </a:ext>
            </a:extLst>
          </p:cNvPr>
          <p:cNvSpPr txBox="1"/>
          <p:nvPr/>
        </p:nvSpPr>
        <p:spPr>
          <a:xfrm>
            <a:off x="3060539" y="981056"/>
            <a:ext cx="2037417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latin typeface="#9Slide03 SVNAvo" panose="02040603050506020204" pitchFamily="18" charset="0"/>
              </a:rPr>
              <a:t>Cho biểu đồ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084A926-2029-4D76-B4F7-D1AFA46C3BB3}"/>
              </a:ext>
            </a:extLst>
          </p:cNvPr>
          <p:cNvSpPr txBox="1"/>
          <p:nvPr/>
        </p:nvSpPr>
        <p:spPr>
          <a:xfrm>
            <a:off x="1228173" y="5691176"/>
            <a:ext cx="10026784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 dirty="0">
                <a:latin typeface="#9Slide03 SVNAvo" panose="02040603050506020204" pitchFamily="18" charset="0"/>
              </a:rPr>
              <a:t>a) </a:t>
            </a:r>
            <a:r>
              <a:rPr lang="en-US" sz="2600" dirty="0" err="1">
                <a:latin typeface="#9Slide03 SVNAvo" panose="02040603050506020204" pitchFamily="18" charset="0"/>
              </a:rPr>
              <a:t>Hãy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liệt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kê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ba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nguồn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điện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chủ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yếu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của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Việt</a:t>
            </a:r>
            <a:r>
              <a:rPr lang="en-US" sz="2600" dirty="0">
                <a:latin typeface="#9Slide03 SVNAvo" panose="02040603050506020204" pitchFamily="18" charset="0"/>
              </a:rPr>
              <a:t> Nam </a:t>
            </a:r>
            <a:r>
              <a:rPr lang="en-US" sz="2600" dirty="0" err="1">
                <a:latin typeface="#9Slide03 SVNAvo" panose="02040603050506020204" pitchFamily="18" charset="0"/>
              </a:rPr>
              <a:t>năm</a:t>
            </a:r>
            <a:r>
              <a:rPr lang="en-US" sz="2600" dirty="0">
                <a:latin typeface="#9Slide03 SVNAvo" panose="02040603050506020204" pitchFamily="18" charset="0"/>
              </a:rPr>
              <a:t> 2019.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7EC05F8-0A68-4186-B4FF-D6A0667E1ED8}"/>
              </a:ext>
            </a:extLst>
          </p:cNvPr>
          <p:cNvGrpSpPr/>
          <p:nvPr/>
        </p:nvGrpSpPr>
        <p:grpSpPr>
          <a:xfrm>
            <a:off x="1560139" y="1551716"/>
            <a:ext cx="8911835" cy="3967089"/>
            <a:chOff x="1597877" y="1720393"/>
            <a:chExt cx="8911835" cy="3967089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8B42E05-4328-4E4E-96F7-6F3BD8D34842}"/>
                </a:ext>
              </a:extLst>
            </p:cNvPr>
            <p:cNvSpPr/>
            <p:nvPr/>
          </p:nvSpPr>
          <p:spPr>
            <a:xfrm>
              <a:off x="1604863" y="1720393"/>
              <a:ext cx="8904849" cy="396708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7245D7A-AC6F-4728-A9B1-CDC3455884F7}"/>
                </a:ext>
              </a:extLst>
            </p:cNvPr>
            <p:cNvSpPr/>
            <p:nvPr/>
          </p:nvSpPr>
          <p:spPr>
            <a:xfrm>
              <a:off x="6722597" y="2591713"/>
              <a:ext cx="211920" cy="1891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7D17A15-B74E-4791-B2AE-5D3F64A98D76}"/>
                </a:ext>
              </a:extLst>
            </p:cNvPr>
            <p:cNvSpPr txBox="1"/>
            <p:nvPr/>
          </p:nvSpPr>
          <p:spPr>
            <a:xfrm>
              <a:off x="7260111" y="2486208"/>
              <a:ext cx="1535678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Thủy điện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0F24944-E773-478F-96E9-EFA528133941}"/>
                </a:ext>
              </a:extLst>
            </p:cNvPr>
            <p:cNvSpPr/>
            <p:nvPr/>
          </p:nvSpPr>
          <p:spPr>
            <a:xfrm>
              <a:off x="6722597" y="3238688"/>
              <a:ext cx="211920" cy="189100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A2A2C64-D886-40D1-91B7-55A62E66A860}"/>
                </a:ext>
              </a:extLst>
            </p:cNvPr>
            <p:cNvSpPr txBox="1"/>
            <p:nvPr/>
          </p:nvSpPr>
          <p:spPr>
            <a:xfrm>
              <a:off x="7260111" y="3133183"/>
              <a:ext cx="1590180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Điện than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95BF6B3-5AD2-427C-BDC2-F84923B98B24}"/>
                </a:ext>
              </a:extLst>
            </p:cNvPr>
            <p:cNvSpPr/>
            <p:nvPr/>
          </p:nvSpPr>
          <p:spPr>
            <a:xfrm>
              <a:off x="6722597" y="3885663"/>
              <a:ext cx="211920" cy="1891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99E36F5-45B1-42C1-A38A-96956F1F3505}"/>
                </a:ext>
              </a:extLst>
            </p:cNvPr>
            <p:cNvSpPr txBox="1"/>
            <p:nvPr/>
          </p:nvSpPr>
          <p:spPr>
            <a:xfrm>
              <a:off x="7260111" y="3780158"/>
              <a:ext cx="1280800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Điện khí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BCA7EED-7DA6-4B10-A4C2-B0A3BB265A51}"/>
                </a:ext>
              </a:extLst>
            </p:cNvPr>
            <p:cNvSpPr/>
            <p:nvPr/>
          </p:nvSpPr>
          <p:spPr>
            <a:xfrm>
              <a:off x="6722597" y="4532638"/>
              <a:ext cx="211920" cy="189100"/>
            </a:xfrm>
            <a:prstGeom prst="rect">
              <a:avLst/>
            </a:prstGeom>
            <a:solidFill>
              <a:srgbClr val="D50510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D012258-7F7F-4931-BFA3-F2F9335D72B5}"/>
                </a:ext>
              </a:extLst>
            </p:cNvPr>
            <p:cNvSpPr txBox="1"/>
            <p:nvPr/>
          </p:nvSpPr>
          <p:spPr>
            <a:xfrm>
              <a:off x="7260111" y="4427133"/>
              <a:ext cx="1901162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Điện tái tạo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595C630-BB62-4B7B-B87D-2439380BD22E}"/>
                </a:ext>
              </a:extLst>
            </p:cNvPr>
            <p:cNvSpPr/>
            <p:nvPr/>
          </p:nvSpPr>
          <p:spPr>
            <a:xfrm>
              <a:off x="6722597" y="5179612"/>
              <a:ext cx="211920" cy="1891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54748F5-8CC9-410C-AC1A-E28113E7D92A}"/>
                </a:ext>
              </a:extLst>
            </p:cNvPr>
            <p:cNvSpPr txBox="1"/>
            <p:nvPr/>
          </p:nvSpPr>
          <p:spPr>
            <a:xfrm>
              <a:off x="7260111" y="5074107"/>
              <a:ext cx="2598468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Điện nhập khẩu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C2F7EC1-430B-4463-81DC-A305751481CD}"/>
                </a:ext>
              </a:extLst>
            </p:cNvPr>
            <p:cNvSpPr txBox="1"/>
            <p:nvPr/>
          </p:nvSpPr>
          <p:spPr>
            <a:xfrm>
              <a:off x="1597877" y="1805505"/>
              <a:ext cx="8836361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600" b="1">
                  <a:latin typeface="#9Slide03 SVNAvo" panose="02040603050506020204" pitchFamily="18" charset="0"/>
                </a:rPr>
                <a:t>Sản lượng điện theo nguồn của Việt Nam năm 2019</a:t>
              </a:r>
            </a:p>
          </p:txBody>
        </p:sp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24C1536B-0B4A-462C-A76B-A125EEE1621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45007623"/>
                </p:ext>
              </p:extLst>
            </p:nvPr>
          </p:nvGraphicFramePr>
          <p:xfrm>
            <a:off x="2582653" y="2597777"/>
            <a:ext cx="2885335" cy="27317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10311BC-3480-4812-9AAF-FAF50F7DBD26}"/>
                </a:ext>
              </a:extLst>
            </p:cNvPr>
            <p:cNvSpPr txBox="1"/>
            <p:nvPr/>
          </p:nvSpPr>
          <p:spPr>
            <a:xfrm>
              <a:off x="4163590" y="3524336"/>
              <a:ext cx="108876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latin typeface="#9Slide03 SVNAvo" panose="02040603050506020204" pitchFamily="18" charset="0"/>
                </a:rPr>
                <a:t>37,7%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087FC22-A8F4-435F-B049-A2AA3AA9C715}"/>
                </a:ext>
              </a:extLst>
            </p:cNvPr>
            <p:cNvSpPr txBox="1"/>
            <p:nvPr/>
          </p:nvSpPr>
          <p:spPr>
            <a:xfrm>
              <a:off x="3109897" y="4275700"/>
              <a:ext cx="108876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FFFFFF"/>
                  </a:solidFill>
                  <a:latin typeface="#9Slide03 SVNAvo" panose="02040603050506020204" pitchFamily="18" charset="0"/>
                </a:rPr>
                <a:t>41,6%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4BF22C6-F3AF-47E6-B631-CD5AC3D67702}"/>
                </a:ext>
              </a:extLst>
            </p:cNvPr>
            <p:cNvSpPr txBox="1"/>
            <p:nvPr/>
          </p:nvSpPr>
          <p:spPr>
            <a:xfrm>
              <a:off x="2956796" y="3096886"/>
              <a:ext cx="108876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FFFFFF"/>
                  </a:solidFill>
                  <a:latin typeface="#9Slide03 SVNAvo" panose="02040603050506020204" pitchFamily="18" charset="0"/>
                </a:rPr>
                <a:t>18,8%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E673E0C-3270-42F4-904D-1E35CA8F8EA8}"/>
                </a:ext>
              </a:extLst>
            </p:cNvPr>
            <p:cNvSpPr txBox="1"/>
            <p:nvPr/>
          </p:nvSpPr>
          <p:spPr>
            <a:xfrm>
              <a:off x="3132398" y="2225351"/>
              <a:ext cx="90441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latin typeface="#9Slide03 SVNAvo" panose="02040603050506020204" pitchFamily="18" charset="0"/>
                </a:rPr>
                <a:t>0,5%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8E8372B-2F57-4DB3-A2AE-CA84325188C1}"/>
                </a:ext>
              </a:extLst>
            </p:cNvPr>
            <p:cNvSpPr txBox="1"/>
            <p:nvPr/>
          </p:nvSpPr>
          <p:spPr>
            <a:xfrm>
              <a:off x="4097675" y="2209525"/>
              <a:ext cx="90441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latin typeface="#9Slide03 SVNAvo" panose="02040603050506020204" pitchFamily="18" charset="0"/>
                </a:rPr>
                <a:t>1,4%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19BDD03-C912-4688-B04F-4C239A65640D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78" y="2499396"/>
              <a:ext cx="0" cy="264479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70758C5F-C7BD-4105-925E-D6DA06769E16}"/>
                </a:ext>
              </a:extLst>
            </p:cNvPr>
            <p:cNvCxnSpPr>
              <a:cxnSpLocks/>
            </p:cNvCxnSpPr>
            <p:nvPr/>
          </p:nvCxnSpPr>
          <p:spPr>
            <a:xfrm>
              <a:off x="3935004" y="2497441"/>
              <a:ext cx="70774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4418926-17C0-4498-87BF-174418B3C50D}"/>
                </a:ext>
              </a:extLst>
            </p:cNvPr>
            <p:cNvCxnSpPr>
              <a:cxnSpLocks/>
            </p:cNvCxnSpPr>
            <p:nvPr/>
          </p:nvCxnSpPr>
          <p:spPr>
            <a:xfrm>
              <a:off x="4079248" y="2516334"/>
              <a:ext cx="0" cy="264479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693D95ED-41C3-4B15-8AE2-FBAA900D709D}"/>
                </a:ext>
              </a:extLst>
            </p:cNvPr>
            <p:cNvCxnSpPr>
              <a:cxnSpLocks/>
            </p:cNvCxnSpPr>
            <p:nvPr/>
          </p:nvCxnSpPr>
          <p:spPr>
            <a:xfrm>
              <a:off x="4079248" y="2515552"/>
              <a:ext cx="14106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8FE826E-1CE3-4AE8-ACF2-09811EA2661C}"/>
              </a:ext>
            </a:extLst>
          </p:cNvPr>
          <p:cNvGrpSpPr/>
          <p:nvPr/>
        </p:nvGrpSpPr>
        <p:grpSpPr>
          <a:xfrm>
            <a:off x="504551" y="840737"/>
            <a:ext cx="2473802" cy="577253"/>
            <a:chOff x="-29878" y="339605"/>
            <a:chExt cx="2401590" cy="57725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6470047-F5A1-48D2-9713-7A56BFBB8A25}"/>
                </a:ext>
              </a:extLst>
            </p:cNvPr>
            <p:cNvSpPr/>
            <p:nvPr/>
          </p:nvSpPr>
          <p:spPr>
            <a:xfrm>
              <a:off x="-28806" y="339605"/>
              <a:ext cx="2307581" cy="57725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62115C6-3286-4FB6-B7A0-439521CE9CE0}"/>
                </a:ext>
              </a:extLst>
            </p:cNvPr>
            <p:cNvSpPr txBox="1"/>
            <p:nvPr/>
          </p:nvSpPr>
          <p:spPr>
            <a:xfrm>
              <a:off x="-29878" y="371514"/>
              <a:ext cx="24015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#9Slide03 Neutra" panose="02040603050506020204" pitchFamily="18" charset="0"/>
                </a:rPr>
                <a:t>Luyện</a:t>
              </a:r>
              <a:r>
                <a:rPr lang="en-US" sz="2800" dirty="0">
                  <a:latin typeface="#9Slide03 Neutra" panose="02040603050506020204" pitchFamily="18" charset="0"/>
                </a:rPr>
                <a:t> </a:t>
              </a:r>
              <a:r>
                <a:rPr lang="en-US" sz="2800" dirty="0" err="1">
                  <a:latin typeface="#9Slide03 Neutra" panose="02040603050506020204" pitchFamily="18" charset="0"/>
                </a:rPr>
                <a:t>tập</a:t>
              </a:r>
              <a:r>
                <a:rPr lang="en-US" sz="2800" dirty="0">
                  <a:latin typeface="#9Slide03 Neutra" panose="02040603050506020204" pitchFamily="18" charset="0"/>
                </a:rPr>
                <a:t> 4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67C4F378-128C-4CF3-AFB0-FCAA1521D1F3}"/>
              </a:ext>
            </a:extLst>
          </p:cNvPr>
          <p:cNvSpPr txBox="1"/>
          <p:nvPr/>
        </p:nvSpPr>
        <p:spPr>
          <a:xfrm>
            <a:off x="1228173" y="6219952"/>
            <a:ext cx="9222076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 dirty="0">
                <a:latin typeface="#9Slide03 SVNAvo" panose="02040603050506020204" pitchFamily="18" charset="0"/>
              </a:rPr>
              <a:t>Ba </a:t>
            </a:r>
            <a:r>
              <a:rPr lang="en-US" sz="2600" dirty="0" err="1">
                <a:latin typeface="#9Slide03 SVNAvo" panose="02040603050506020204" pitchFamily="18" charset="0"/>
              </a:rPr>
              <a:t>nguồn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điện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chủ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yếu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là</a:t>
            </a:r>
            <a:r>
              <a:rPr lang="en-US" sz="2600" dirty="0">
                <a:latin typeface="#9Slide03 SVNAvo" panose="02040603050506020204" pitchFamily="18" charset="0"/>
              </a:rPr>
              <a:t>: </a:t>
            </a:r>
            <a:r>
              <a:rPr lang="en-US" sz="2600" dirty="0" err="1">
                <a:latin typeface="#9Slide03 SVNAvo" panose="02040603050506020204" pitchFamily="18" charset="0"/>
              </a:rPr>
              <a:t>Thủy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điện</a:t>
            </a:r>
            <a:r>
              <a:rPr lang="en-US" sz="2600" dirty="0">
                <a:latin typeface="#9Slide03 SVNAvo" panose="02040603050506020204" pitchFamily="18" charset="0"/>
              </a:rPr>
              <a:t>, </a:t>
            </a:r>
            <a:r>
              <a:rPr lang="en-US" sz="2600" dirty="0" err="1">
                <a:latin typeface="#9Slide03 SVNAvo" panose="02040603050506020204" pitchFamily="18" charset="0"/>
              </a:rPr>
              <a:t>Điện</a:t>
            </a:r>
            <a:r>
              <a:rPr lang="en-US" sz="2600" dirty="0">
                <a:latin typeface="#9Slide03 SVNAvo" panose="02040603050506020204" pitchFamily="18" charset="0"/>
              </a:rPr>
              <a:t> than, </a:t>
            </a:r>
            <a:r>
              <a:rPr lang="en-US" sz="2600" dirty="0" err="1">
                <a:latin typeface="#9Slide03 SVNAvo" panose="02040603050506020204" pitchFamily="18" charset="0"/>
              </a:rPr>
              <a:t>Điện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khí</a:t>
            </a:r>
            <a:r>
              <a:rPr lang="en-US" sz="2600" dirty="0">
                <a:latin typeface="#9Slide03 SVN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7020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77" grpId="0"/>
      <p:bldP spid="4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C52132-F24A-47BD-8973-08C5CAFBA35B}"/>
              </a:ext>
            </a:extLst>
          </p:cNvPr>
          <p:cNvGrpSpPr/>
          <p:nvPr/>
        </p:nvGrpSpPr>
        <p:grpSpPr>
          <a:xfrm>
            <a:off x="-958948" y="0"/>
            <a:ext cx="14109896" cy="707011"/>
            <a:chOff x="-958948" y="0"/>
            <a:chExt cx="14109896" cy="707011"/>
          </a:xfrm>
          <a:solidFill>
            <a:srgbClr val="A0542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EDC990-6442-4DBB-9A41-D118748C1C63}"/>
                </a:ext>
              </a:extLst>
            </p:cNvPr>
            <p:cNvSpPr/>
            <p:nvPr/>
          </p:nvSpPr>
          <p:spPr>
            <a:xfrm>
              <a:off x="-958948" y="0"/>
              <a:ext cx="14109896" cy="707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7AC7BC-275F-47D3-9823-1CFBEC3C824A}"/>
                </a:ext>
              </a:extLst>
            </p:cNvPr>
            <p:cNvSpPr txBox="1"/>
            <p:nvPr/>
          </p:nvSpPr>
          <p:spPr>
            <a:xfrm>
              <a:off x="894255" y="102534"/>
              <a:ext cx="10403490" cy="492443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3.</a:t>
              </a:r>
              <a:r>
                <a:rPr lang="en-US" sz="30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Phân tích dữ liệu trong biểu đồ hình quạt tròn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D5A338E-D416-4E53-A74B-DB1B9DB8304D}"/>
              </a:ext>
            </a:extLst>
          </p:cNvPr>
          <p:cNvSpPr txBox="1"/>
          <p:nvPr/>
        </p:nvSpPr>
        <p:spPr>
          <a:xfrm>
            <a:off x="515895" y="1561501"/>
            <a:ext cx="3687509" cy="2800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600" dirty="0">
                <a:latin typeface="#9Slide03 SVNAvo" panose="02040603050506020204" pitchFamily="18" charset="0"/>
              </a:rPr>
              <a:t>b) </a:t>
            </a:r>
            <a:r>
              <a:rPr lang="en-US" sz="2600" dirty="0" err="1">
                <a:latin typeface="#9Slide03 SVNAvo" panose="02040603050506020204" pitchFamily="18" charset="0"/>
              </a:rPr>
              <a:t>Biết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sản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lượng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điện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của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Việt</a:t>
            </a:r>
            <a:r>
              <a:rPr lang="en-US" sz="2600" dirty="0">
                <a:latin typeface="#9Slide03 SVNAvo" panose="02040603050506020204" pitchFamily="18" charset="0"/>
              </a:rPr>
              <a:t> Nam </a:t>
            </a:r>
            <a:r>
              <a:rPr lang="en-US" sz="2600" dirty="0" err="1">
                <a:latin typeface="#9Slide03 SVNAvo" panose="02040603050506020204" pitchFamily="18" charset="0"/>
              </a:rPr>
              <a:t>năm</a:t>
            </a:r>
            <a:r>
              <a:rPr lang="en-US" sz="2600" dirty="0">
                <a:latin typeface="#9Slide03 SVNAvo" panose="02040603050506020204" pitchFamily="18" charset="0"/>
              </a:rPr>
              <a:t> 2019 </a:t>
            </a:r>
            <a:r>
              <a:rPr lang="en-US" sz="2600" dirty="0" err="1">
                <a:latin typeface="#9Slide03 SVNAvo" panose="02040603050506020204" pitchFamily="18" charset="0"/>
              </a:rPr>
              <a:t>là</a:t>
            </a:r>
            <a:r>
              <a:rPr lang="en-US" sz="2600" dirty="0">
                <a:latin typeface="#9Slide03 SVNAvo" panose="02040603050506020204" pitchFamily="18" charset="0"/>
              </a:rPr>
              <a:t> 240,1 . 10</a:t>
            </a:r>
            <a:r>
              <a:rPr lang="en-US" sz="2600" baseline="30000" dirty="0">
                <a:latin typeface="#9Slide03 SVNAvo" panose="02040603050506020204" pitchFamily="18" charset="0"/>
              </a:rPr>
              <a:t>9</a:t>
            </a:r>
            <a:r>
              <a:rPr lang="en-US" sz="2600" dirty="0">
                <a:latin typeface="#9Slide03 SVNAvo" panose="02040603050506020204" pitchFamily="18" charset="0"/>
              </a:rPr>
              <a:t> kWh. </a:t>
            </a:r>
            <a:r>
              <a:rPr lang="en-US" sz="2600" dirty="0" err="1">
                <a:latin typeface="#9Slide03 SVNAvo" panose="02040603050506020204" pitchFamily="18" charset="0"/>
              </a:rPr>
              <a:t>Em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hãy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cho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biết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trong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năm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này</a:t>
            </a:r>
            <a:r>
              <a:rPr lang="en-US" sz="2600" dirty="0">
                <a:latin typeface="#9Slide03 SVNAvo" panose="02040603050506020204" pitchFamily="18" charset="0"/>
              </a:rPr>
              <a:t> VN </a:t>
            </a:r>
            <a:r>
              <a:rPr lang="en-US" sz="2600" dirty="0" err="1">
                <a:latin typeface="#9Slide03 SVNAvo" panose="02040603050506020204" pitchFamily="18" charset="0"/>
              </a:rPr>
              <a:t>đã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nhập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khẩu</a:t>
            </a:r>
            <a:r>
              <a:rPr lang="en-US" sz="2600" dirty="0">
                <a:latin typeface="#9Slide03 SVNAvo" panose="02040603050506020204" pitchFamily="18" charset="0"/>
              </a:rPr>
              <a:t> bao </a:t>
            </a:r>
            <a:r>
              <a:rPr lang="en-US" sz="2600" dirty="0" err="1">
                <a:latin typeface="#9Slide03 SVNAvo" panose="02040603050506020204" pitchFamily="18" charset="0"/>
              </a:rPr>
              <a:t>nhiêu</a:t>
            </a:r>
            <a:r>
              <a:rPr lang="en-US" sz="2600" dirty="0">
                <a:latin typeface="#9Slide03 SVNAvo" panose="02040603050506020204" pitchFamily="18" charset="0"/>
              </a:rPr>
              <a:t>  kWh </a:t>
            </a:r>
            <a:r>
              <a:rPr lang="en-US" sz="2600" dirty="0" err="1">
                <a:latin typeface="#9Slide03 SVNAvo" panose="02040603050506020204" pitchFamily="18" charset="0"/>
              </a:rPr>
              <a:t>điện</a:t>
            </a:r>
            <a:r>
              <a:rPr lang="en-US" sz="2600" dirty="0">
                <a:latin typeface="#9Slide03 SVNAvo" panose="02040603050506020204" pitchFamily="18" charset="0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5E3EE9-6024-4334-93D7-36239C98FF7E}"/>
              </a:ext>
            </a:extLst>
          </p:cNvPr>
          <p:cNvGrpSpPr/>
          <p:nvPr/>
        </p:nvGrpSpPr>
        <p:grpSpPr>
          <a:xfrm>
            <a:off x="4568738" y="1622885"/>
            <a:ext cx="7395516" cy="3292102"/>
            <a:chOff x="2233811" y="1716131"/>
            <a:chExt cx="7395516" cy="329210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DA5DDC9-3510-4C1B-9C5B-7E787D145932}"/>
                </a:ext>
              </a:extLst>
            </p:cNvPr>
            <p:cNvSpPr/>
            <p:nvPr/>
          </p:nvSpPr>
          <p:spPr>
            <a:xfrm>
              <a:off x="2239608" y="1716131"/>
              <a:ext cx="7389719" cy="329210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712E4A3-E977-425F-97B4-9190F4902292}"/>
                </a:ext>
              </a:extLst>
            </p:cNvPr>
            <p:cNvSpPr/>
            <p:nvPr/>
          </p:nvSpPr>
          <p:spPr>
            <a:xfrm>
              <a:off x="6486577" y="2439199"/>
              <a:ext cx="175863" cy="156925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6EEC3EF-9E37-45D2-AE67-5A120C3E964A}"/>
                </a:ext>
              </a:extLst>
            </p:cNvPr>
            <p:cNvSpPr txBox="1"/>
            <p:nvPr/>
          </p:nvSpPr>
          <p:spPr>
            <a:xfrm>
              <a:off x="6921414" y="2351645"/>
              <a:ext cx="1296829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200">
                  <a:latin typeface="#9Slide03 SVNAvo" panose="02040603050506020204" pitchFamily="18" charset="0"/>
                </a:rPr>
                <a:t>Thủy điện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97137E9-60EF-4EEA-BBB6-8D1030FE3AF1}"/>
                </a:ext>
              </a:extLst>
            </p:cNvPr>
            <p:cNvSpPr/>
            <p:nvPr/>
          </p:nvSpPr>
          <p:spPr>
            <a:xfrm>
              <a:off x="6486577" y="2976093"/>
              <a:ext cx="175863" cy="156925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68F93C6-9D37-4949-A7CE-BDB514D22760}"/>
                </a:ext>
              </a:extLst>
            </p:cNvPr>
            <p:cNvSpPr txBox="1"/>
            <p:nvPr/>
          </p:nvSpPr>
          <p:spPr>
            <a:xfrm>
              <a:off x="6920785" y="2888539"/>
              <a:ext cx="1343316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200">
                  <a:latin typeface="#9Slide03 SVNAvo" panose="02040603050506020204" pitchFamily="18" charset="0"/>
                </a:rPr>
                <a:t>Điện than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6186CD6-0A63-4C6D-9019-F3FB6268E71F}"/>
                </a:ext>
              </a:extLst>
            </p:cNvPr>
            <p:cNvSpPr/>
            <p:nvPr/>
          </p:nvSpPr>
          <p:spPr>
            <a:xfrm>
              <a:off x="6486577" y="3512988"/>
              <a:ext cx="175863" cy="156925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8EA87B9-B98A-45EB-A33F-A081E814B741}"/>
                </a:ext>
              </a:extLst>
            </p:cNvPr>
            <p:cNvSpPr txBox="1"/>
            <p:nvPr/>
          </p:nvSpPr>
          <p:spPr>
            <a:xfrm>
              <a:off x="6923861" y="3425434"/>
              <a:ext cx="1080424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200">
                  <a:latin typeface="#9Slide03 SVNAvo" panose="02040603050506020204" pitchFamily="18" charset="0"/>
                </a:rPr>
                <a:t>Điện khí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B68E3E6-CB2A-47FA-AFF3-12B946C4D465}"/>
                </a:ext>
              </a:extLst>
            </p:cNvPr>
            <p:cNvSpPr/>
            <p:nvPr/>
          </p:nvSpPr>
          <p:spPr>
            <a:xfrm>
              <a:off x="6486577" y="4049882"/>
              <a:ext cx="175863" cy="156925"/>
            </a:xfrm>
            <a:prstGeom prst="rect">
              <a:avLst/>
            </a:prstGeom>
            <a:solidFill>
              <a:srgbClr val="D50510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F62B521-F778-452D-BB2C-8F5E340485B6}"/>
                </a:ext>
              </a:extLst>
            </p:cNvPr>
            <p:cNvSpPr txBox="1"/>
            <p:nvPr/>
          </p:nvSpPr>
          <p:spPr>
            <a:xfrm>
              <a:off x="6917572" y="3962328"/>
              <a:ext cx="1607812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200">
                  <a:latin typeface="#9Slide03 SVNAvo" panose="02040603050506020204" pitchFamily="18" charset="0"/>
                </a:rPr>
                <a:t>Điện tái tạo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E67839C-FC99-43BB-8BD8-E4624B7A54CF}"/>
                </a:ext>
              </a:extLst>
            </p:cNvPr>
            <p:cNvSpPr/>
            <p:nvPr/>
          </p:nvSpPr>
          <p:spPr>
            <a:xfrm>
              <a:off x="6486577" y="4586775"/>
              <a:ext cx="175863" cy="15692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2431C4A-2582-4AE5-91A0-65B1E7B17DC2}"/>
                </a:ext>
              </a:extLst>
            </p:cNvPr>
            <p:cNvSpPr txBox="1"/>
            <p:nvPr/>
          </p:nvSpPr>
          <p:spPr>
            <a:xfrm>
              <a:off x="6913553" y="4499222"/>
              <a:ext cx="2194512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200">
                  <a:latin typeface="#9Slide03 SVNAvo" panose="02040603050506020204" pitchFamily="18" charset="0"/>
                </a:rPr>
                <a:t>Điện nhập khẩu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D8E0A4A-E071-4F5A-A145-B226129AA54C}"/>
                </a:ext>
              </a:extLst>
            </p:cNvPr>
            <p:cNvSpPr txBox="1"/>
            <p:nvPr/>
          </p:nvSpPr>
          <p:spPr>
            <a:xfrm>
              <a:off x="2233811" y="1786761"/>
              <a:ext cx="7332884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200" b="1">
                  <a:latin typeface="#9Slide03 SVNAvo" panose="02040603050506020204" pitchFamily="18" charset="0"/>
                </a:rPr>
                <a:t>Sản lượng điện theo nguồn của Việt Nam năm 2019</a:t>
              </a:r>
            </a:p>
          </p:txBody>
        </p:sp>
        <p:graphicFrame>
          <p:nvGraphicFramePr>
            <p:cNvPr id="56" name="Chart 55">
              <a:extLst>
                <a:ext uri="{FF2B5EF4-FFF2-40B4-BE49-F238E27FC236}">
                  <a16:creationId xmlns:a16="http://schemas.microsoft.com/office/drawing/2014/main" id="{142531F9-CFE0-472E-8501-213A6D7E4E2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57831302"/>
                </p:ext>
              </p:extLst>
            </p:nvPr>
          </p:nvGraphicFramePr>
          <p:xfrm>
            <a:off x="3051031" y="2584081"/>
            <a:ext cx="2394405" cy="22669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8B55981-3061-4B85-915D-E43F997DCF35}"/>
                </a:ext>
              </a:extLst>
            </p:cNvPr>
            <p:cNvSpPr txBox="1"/>
            <p:nvPr/>
          </p:nvSpPr>
          <p:spPr>
            <a:xfrm>
              <a:off x="4362976" y="3352989"/>
              <a:ext cx="95250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>
                  <a:latin typeface="#9Slide03 SVNAvo" panose="02040603050506020204" pitchFamily="18" charset="0"/>
                </a:rPr>
                <a:t>37,7%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95747EE-0571-4593-9AA3-A749A31D2792}"/>
                </a:ext>
              </a:extLst>
            </p:cNvPr>
            <p:cNvSpPr txBox="1"/>
            <p:nvPr/>
          </p:nvSpPr>
          <p:spPr>
            <a:xfrm>
              <a:off x="3488566" y="3976511"/>
              <a:ext cx="95250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>
                  <a:solidFill>
                    <a:srgbClr val="FFFFFF"/>
                  </a:solidFill>
                  <a:latin typeface="#9Slide03 SVNAvo" panose="02040603050506020204" pitchFamily="18" charset="0"/>
                </a:rPr>
                <a:t>41,6%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8C838DF-1A81-4FB7-B1DC-133066D1C2FA}"/>
                </a:ext>
              </a:extLst>
            </p:cNvPr>
            <p:cNvSpPr txBox="1"/>
            <p:nvPr/>
          </p:nvSpPr>
          <p:spPr>
            <a:xfrm>
              <a:off x="3361514" y="2998268"/>
              <a:ext cx="95250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>
                  <a:solidFill>
                    <a:srgbClr val="FFFFFF"/>
                  </a:solidFill>
                  <a:latin typeface="#9Slide03 SVNAvo" panose="02040603050506020204" pitchFamily="18" charset="0"/>
                </a:rPr>
                <a:t>18,8%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1994830-3E4C-4D80-89E8-C1E1A2E78C3F}"/>
                </a:ext>
              </a:extLst>
            </p:cNvPr>
            <p:cNvSpPr txBox="1"/>
            <p:nvPr/>
          </p:nvSpPr>
          <p:spPr>
            <a:xfrm>
              <a:off x="3343549" y="2275022"/>
              <a:ext cx="79541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>
                  <a:latin typeface="#9Slide03 SVNAvo" panose="02040603050506020204" pitchFamily="18" charset="0"/>
                </a:rPr>
                <a:t>0,5%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05DE7D1-1732-450B-B176-116D3BC198D9}"/>
                </a:ext>
              </a:extLst>
            </p:cNvPr>
            <p:cNvSpPr txBox="1"/>
            <p:nvPr/>
          </p:nvSpPr>
          <p:spPr>
            <a:xfrm>
              <a:off x="4308277" y="2261889"/>
              <a:ext cx="79541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>
                  <a:latin typeface="#9Slide03 SVNAvo" panose="02040603050506020204" pitchFamily="18" charset="0"/>
                </a:rPr>
                <a:t>1,4%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2444B78-78CB-43F4-8B4C-73FA81C78039}"/>
                </a:ext>
              </a:extLst>
            </p:cNvPr>
            <p:cNvCxnSpPr>
              <a:cxnSpLocks/>
            </p:cNvCxnSpPr>
            <p:nvPr/>
          </p:nvCxnSpPr>
          <p:spPr>
            <a:xfrm>
              <a:off x="4232182" y="2502439"/>
              <a:ext cx="0" cy="219479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3AAFF07-9069-431C-ADC2-38373C074C02}"/>
                </a:ext>
              </a:extLst>
            </p:cNvPr>
            <p:cNvCxnSpPr>
              <a:cxnSpLocks/>
            </p:cNvCxnSpPr>
            <p:nvPr/>
          </p:nvCxnSpPr>
          <p:spPr>
            <a:xfrm>
              <a:off x="4134143" y="2500817"/>
              <a:ext cx="97873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09811C2-91A4-46CD-8B94-B18646B9C681}"/>
                </a:ext>
              </a:extLst>
            </p:cNvPr>
            <p:cNvCxnSpPr>
              <a:cxnSpLocks/>
            </p:cNvCxnSpPr>
            <p:nvPr/>
          </p:nvCxnSpPr>
          <p:spPr>
            <a:xfrm>
              <a:off x="4292985" y="2516495"/>
              <a:ext cx="0" cy="219479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5B8AC9C-7D05-4802-8622-FD167112B37E}"/>
                </a:ext>
              </a:extLst>
            </p:cNvPr>
            <p:cNvCxnSpPr>
              <a:cxnSpLocks/>
            </p:cNvCxnSpPr>
            <p:nvPr/>
          </p:nvCxnSpPr>
          <p:spPr>
            <a:xfrm>
              <a:off x="4292985" y="2515846"/>
              <a:ext cx="117059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850623-A5B9-4F7A-8E95-244FF285D6E0}"/>
              </a:ext>
            </a:extLst>
          </p:cNvPr>
          <p:cNvGrpSpPr/>
          <p:nvPr/>
        </p:nvGrpSpPr>
        <p:grpSpPr>
          <a:xfrm>
            <a:off x="504551" y="840737"/>
            <a:ext cx="2473802" cy="577253"/>
            <a:chOff x="-29878" y="339605"/>
            <a:chExt cx="2401590" cy="577253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936877E-6746-4D16-85BC-524944C3C18E}"/>
                </a:ext>
              </a:extLst>
            </p:cNvPr>
            <p:cNvSpPr/>
            <p:nvPr/>
          </p:nvSpPr>
          <p:spPr>
            <a:xfrm>
              <a:off x="-28806" y="339605"/>
              <a:ext cx="2307581" cy="57725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AA5CECA-A95B-4DD1-929F-A9C19FFEF5FC}"/>
                </a:ext>
              </a:extLst>
            </p:cNvPr>
            <p:cNvSpPr txBox="1"/>
            <p:nvPr/>
          </p:nvSpPr>
          <p:spPr>
            <a:xfrm>
              <a:off x="-29878" y="371514"/>
              <a:ext cx="24015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#9Slide03 Neutra" panose="02040603050506020204" pitchFamily="18" charset="0"/>
                </a:rPr>
                <a:t>Luyện</a:t>
              </a:r>
              <a:r>
                <a:rPr lang="en-US" sz="2800" dirty="0">
                  <a:latin typeface="#9Slide03 Neutra" panose="02040603050506020204" pitchFamily="18" charset="0"/>
                </a:rPr>
                <a:t> </a:t>
              </a:r>
              <a:r>
                <a:rPr lang="en-US" sz="2800" dirty="0" err="1">
                  <a:latin typeface="#9Slide03 Neutra" panose="02040603050506020204" pitchFamily="18" charset="0"/>
                </a:rPr>
                <a:t>tập</a:t>
              </a:r>
              <a:r>
                <a:rPr lang="en-US" sz="2800" dirty="0">
                  <a:latin typeface="#9Slide03 Neutra" panose="02040603050506020204" pitchFamily="18" charset="0"/>
                </a:rPr>
                <a:t> 4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17855663-1C94-4BB2-9674-911CB2228F8B}"/>
              </a:ext>
            </a:extLst>
          </p:cNvPr>
          <p:cNvSpPr txBox="1"/>
          <p:nvPr/>
        </p:nvSpPr>
        <p:spPr>
          <a:xfrm>
            <a:off x="554676" y="5081466"/>
            <a:ext cx="5640968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 dirty="0" err="1">
                <a:latin typeface="#9Slide03 SVNAvo" panose="02040603050506020204" pitchFamily="18" charset="0"/>
              </a:rPr>
              <a:t>Số</a:t>
            </a:r>
            <a:r>
              <a:rPr lang="en-US" sz="2600" dirty="0">
                <a:latin typeface="#9Slide03 SVNAvo" panose="02040603050506020204" pitchFamily="18" charset="0"/>
              </a:rPr>
              <a:t> kWh </a:t>
            </a:r>
            <a:r>
              <a:rPr lang="en-US" sz="2600" dirty="0" err="1">
                <a:latin typeface="#9Slide03 SVNAvo" panose="02040603050506020204" pitchFamily="18" charset="0"/>
              </a:rPr>
              <a:t>mà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Việt</a:t>
            </a:r>
            <a:r>
              <a:rPr lang="en-US" sz="2600" dirty="0">
                <a:latin typeface="#9Slide03 SVNAvo" panose="02040603050506020204" pitchFamily="18" charset="0"/>
              </a:rPr>
              <a:t> Nam </a:t>
            </a:r>
            <a:r>
              <a:rPr lang="en-US" sz="2600" dirty="0" err="1">
                <a:latin typeface="#9Slide03 SVNAvo" panose="02040603050506020204" pitchFamily="18" charset="0"/>
              </a:rPr>
              <a:t>nhập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khẩu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là</a:t>
            </a:r>
            <a:endParaRPr lang="en-US" sz="2600" dirty="0">
              <a:latin typeface="#9Slide03 SVNAvo" panose="020406030505060202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32A7B63-3561-4A7F-AC55-F476A4915474}"/>
              </a:ext>
            </a:extLst>
          </p:cNvPr>
          <p:cNvSpPr txBox="1"/>
          <p:nvPr/>
        </p:nvSpPr>
        <p:spPr>
          <a:xfrm>
            <a:off x="1590819" y="5701436"/>
            <a:ext cx="4087657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 dirty="0">
                <a:latin typeface="#9Slide03 SVNAvo" panose="02040603050506020204" pitchFamily="18" charset="0"/>
              </a:rPr>
              <a:t>240,1 . 10</a:t>
            </a:r>
            <a:r>
              <a:rPr lang="en-US" sz="2600" baseline="30000" dirty="0">
                <a:latin typeface="#9Slide03 SVNAvo" panose="02040603050506020204" pitchFamily="18" charset="0"/>
              </a:rPr>
              <a:t>9 </a:t>
            </a:r>
            <a:r>
              <a:rPr lang="en-US" sz="2600" dirty="0">
                <a:latin typeface="#9Slide03 SVNAvo" panose="02040603050506020204" pitchFamily="18" charset="0"/>
              </a:rPr>
              <a:t> :  100 . 1,4   = 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8569921-2ED9-4F4F-A7F7-439DBBD7D278}"/>
              </a:ext>
            </a:extLst>
          </p:cNvPr>
          <p:cNvSpPr txBox="1"/>
          <p:nvPr/>
        </p:nvSpPr>
        <p:spPr>
          <a:xfrm>
            <a:off x="5618243" y="5701436"/>
            <a:ext cx="2845331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 dirty="0">
                <a:latin typeface="#9Slide03 SVNAvo" panose="02040603050506020204" pitchFamily="18" charset="0"/>
              </a:rPr>
              <a:t>3,3614 . 10</a:t>
            </a:r>
            <a:r>
              <a:rPr lang="en-US" sz="2600" baseline="30000" dirty="0">
                <a:latin typeface="#9Slide03 SVNAvo" panose="02040603050506020204" pitchFamily="18" charset="0"/>
              </a:rPr>
              <a:t>9  </a:t>
            </a:r>
            <a:r>
              <a:rPr lang="en-US" sz="2600" dirty="0">
                <a:latin typeface="#9Slide03 SVNAvo" panose="02040603050506020204" pitchFamily="18" charset="0"/>
              </a:rPr>
              <a:t>(kWh)</a:t>
            </a:r>
          </a:p>
        </p:txBody>
      </p:sp>
    </p:spTree>
    <p:extLst>
      <p:ext uri="{BB962C8B-B14F-4D97-AF65-F5344CB8AC3E}">
        <p14:creationId xmlns:p14="http://schemas.microsoft.com/office/powerpoint/2010/main" val="3215334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9" grpId="0"/>
      <p:bldP spid="60" grpId="0"/>
      <p:bldP spid="6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C52132-F24A-47BD-8973-08C5CAFBA35B}"/>
              </a:ext>
            </a:extLst>
          </p:cNvPr>
          <p:cNvGrpSpPr/>
          <p:nvPr/>
        </p:nvGrpSpPr>
        <p:grpSpPr>
          <a:xfrm>
            <a:off x="-958948" y="-5721"/>
            <a:ext cx="14109896" cy="707011"/>
            <a:chOff x="-958948" y="0"/>
            <a:chExt cx="14109896" cy="707011"/>
          </a:xfrm>
          <a:solidFill>
            <a:srgbClr val="A0542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EDC990-6442-4DBB-9A41-D118748C1C63}"/>
                </a:ext>
              </a:extLst>
            </p:cNvPr>
            <p:cNvSpPr/>
            <p:nvPr/>
          </p:nvSpPr>
          <p:spPr>
            <a:xfrm>
              <a:off x="-958948" y="0"/>
              <a:ext cx="14109896" cy="707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7AC7BC-275F-47D3-9823-1CFBEC3C824A}"/>
                </a:ext>
              </a:extLst>
            </p:cNvPr>
            <p:cNvSpPr txBox="1"/>
            <p:nvPr/>
          </p:nvSpPr>
          <p:spPr>
            <a:xfrm>
              <a:off x="894255" y="102534"/>
              <a:ext cx="10403490" cy="492443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3.</a:t>
              </a:r>
              <a:r>
                <a:rPr lang="en-US" sz="30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Phân tích dữ liệu trong biểu đồ hình quạt tròn</a:t>
              </a: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205FFBA0-D7F4-4CD3-AF39-F436B57CA0D7}"/>
              </a:ext>
            </a:extLst>
          </p:cNvPr>
          <p:cNvSpPr txBox="1"/>
          <p:nvPr/>
        </p:nvSpPr>
        <p:spPr>
          <a:xfrm>
            <a:off x="1215103" y="976884"/>
            <a:ext cx="3630802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 i="1">
                <a:latin typeface="#9Slide03 SVNAvo" panose="02040603050506020204" pitchFamily="18" charset="0"/>
              </a:rPr>
              <a:t>Ứng dụng để dự đoán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99799B-B2C7-4D86-A026-A6442A05B40D}"/>
              </a:ext>
            </a:extLst>
          </p:cNvPr>
          <p:cNvGrpSpPr/>
          <p:nvPr/>
        </p:nvGrpSpPr>
        <p:grpSpPr>
          <a:xfrm>
            <a:off x="2900979" y="2783320"/>
            <a:ext cx="6390043" cy="3569763"/>
            <a:chOff x="5174428" y="1441525"/>
            <a:chExt cx="6390043" cy="356976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DA5DDC9-3510-4C1B-9C5B-7E787D145932}"/>
                </a:ext>
              </a:extLst>
            </p:cNvPr>
            <p:cNvSpPr/>
            <p:nvPr/>
          </p:nvSpPr>
          <p:spPr>
            <a:xfrm>
              <a:off x="5174428" y="1441525"/>
              <a:ext cx="6390043" cy="356976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D8E0A4A-E071-4F5A-A145-B226129AA54C}"/>
                </a:ext>
              </a:extLst>
            </p:cNvPr>
            <p:cNvSpPr txBox="1"/>
            <p:nvPr/>
          </p:nvSpPr>
          <p:spPr>
            <a:xfrm>
              <a:off x="5456844" y="1515344"/>
              <a:ext cx="5825210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600" b="1">
                  <a:latin typeface="#9Slide03 SVNAvo" panose="02040603050506020204" pitchFamily="18" charset="0"/>
                </a:rPr>
                <a:t>Bạn làm gì trong thời gian rảnh rỗi ?</a:t>
              </a:r>
            </a:p>
          </p:txBody>
        </p:sp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4CD4A0B9-0C3E-44C0-A1DD-BE195F19AD0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87880004"/>
                </p:ext>
              </p:extLst>
            </p:nvPr>
          </p:nvGraphicFramePr>
          <p:xfrm>
            <a:off x="5256754" y="2142848"/>
            <a:ext cx="2841126" cy="26720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1B7DB50-E652-4B5B-B97D-1DFB398199D5}"/>
                </a:ext>
              </a:extLst>
            </p:cNvPr>
            <p:cNvSpPr/>
            <p:nvPr/>
          </p:nvSpPr>
          <p:spPr>
            <a:xfrm>
              <a:off x="8402848" y="2229076"/>
              <a:ext cx="175863" cy="156925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48B7998-2603-4587-B9D8-F015F45D0B53}"/>
                </a:ext>
              </a:extLst>
            </p:cNvPr>
            <p:cNvSpPr txBox="1"/>
            <p:nvPr/>
          </p:nvSpPr>
          <p:spPr>
            <a:xfrm>
              <a:off x="8676586" y="2107483"/>
              <a:ext cx="1835439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Nghe nhạc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594CBBE-A36C-46BD-A41C-B7C7B2EA3770}"/>
                </a:ext>
              </a:extLst>
            </p:cNvPr>
            <p:cNvSpPr/>
            <p:nvPr/>
          </p:nvSpPr>
          <p:spPr>
            <a:xfrm>
              <a:off x="8402848" y="2795412"/>
              <a:ext cx="175863" cy="156925"/>
            </a:xfrm>
            <a:prstGeom prst="rect">
              <a:avLst/>
            </a:prstGeom>
            <a:solidFill>
              <a:srgbClr val="FF2607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937317B-31A7-4D7C-AF05-BC4B99E540AB}"/>
                </a:ext>
              </a:extLst>
            </p:cNvPr>
            <p:cNvSpPr txBox="1"/>
            <p:nvPr/>
          </p:nvSpPr>
          <p:spPr>
            <a:xfrm>
              <a:off x="8676586" y="2673819"/>
              <a:ext cx="1349728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Xem ti vi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AD0E0CF-6D5B-4517-8A2F-4F9F3CBC5860}"/>
                </a:ext>
              </a:extLst>
            </p:cNvPr>
            <p:cNvSpPr/>
            <p:nvPr/>
          </p:nvSpPr>
          <p:spPr>
            <a:xfrm>
              <a:off x="8402848" y="3361748"/>
              <a:ext cx="175863" cy="15692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FFC8FAD-48E5-41EF-9B13-48856A8F00E0}"/>
                </a:ext>
              </a:extLst>
            </p:cNvPr>
            <p:cNvSpPr txBox="1"/>
            <p:nvPr/>
          </p:nvSpPr>
          <p:spPr>
            <a:xfrm>
              <a:off x="8676586" y="3240155"/>
              <a:ext cx="2239396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Chơi thể thao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142DF9D-2C43-43A6-92EB-726CC91659E0}"/>
                </a:ext>
              </a:extLst>
            </p:cNvPr>
            <p:cNvSpPr/>
            <p:nvPr/>
          </p:nvSpPr>
          <p:spPr>
            <a:xfrm>
              <a:off x="8402848" y="3928084"/>
              <a:ext cx="175863" cy="156925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E91D1CD-A891-4D60-BABF-3326DE661217}"/>
                </a:ext>
              </a:extLst>
            </p:cNvPr>
            <p:cNvSpPr txBox="1"/>
            <p:nvPr/>
          </p:nvSpPr>
          <p:spPr>
            <a:xfrm>
              <a:off x="8676586" y="3806491"/>
              <a:ext cx="1567737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Đọc sách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11A4EED-10A1-4F94-827B-E834C6B184A3}"/>
                </a:ext>
              </a:extLst>
            </p:cNvPr>
            <p:cNvSpPr/>
            <p:nvPr/>
          </p:nvSpPr>
          <p:spPr>
            <a:xfrm>
              <a:off x="8402848" y="4494418"/>
              <a:ext cx="175863" cy="156925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A9FDE3E-F4EF-4AFA-BB5C-6381752BE14B}"/>
                </a:ext>
              </a:extLst>
            </p:cNvPr>
            <p:cNvSpPr txBox="1"/>
            <p:nvPr/>
          </p:nvSpPr>
          <p:spPr>
            <a:xfrm>
              <a:off x="8676586" y="4372825"/>
              <a:ext cx="2659382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Hoạt động khác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42BD35-D750-4EF4-9C68-5071A79A81DF}"/>
                </a:ext>
              </a:extLst>
            </p:cNvPr>
            <p:cNvSpPr txBox="1"/>
            <p:nvPr/>
          </p:nvSpPr>
          <p:spPr>
            <a:xfrm>
              <a:off x="6677317" y="2611202"/>
              <a:ext cx="8611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FF"/>
                  </a:solidFill>
                  <a:latin typeface="#9Slide03 SVNAvo" panose="02040603050506020204" pitchFamily="18" charset="0"/>
                </a:rPr>
                <a:t>20%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24AE68-22F9-47DE-81C8-F4F4C53DD20F}"/>
                </a:ext>
              </a:extLst>
            </p:cNvPr>
            <p:cNvSpPr txBox="1"/>
            <p:nvPr/>
          </p:nvSpPr>
          <p:spPr>
            <a:xfrm>
              <a:off x="7085305" y="3221667"/>
              <a:ext cx="7633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latin typeface="#9Slide03 SVNAvo" panose="02040603050506020204" pitchFamily="18" charset="0"/>
                </a:rPr>
                <a:t>10%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A38525F-ED98-433E-B799-9324045489C2}"/>
                </a:ext>
              </a:extLst>
            </p:cNvPr>
            <p:cNvSpPr txBox="1"/>
            <p:nvPr/>
          </p:nvSpPr>
          <p:spPr>
            <a:xfrm>
              <a:off x="6497425" y="3927242"/>
              <a:ext cx="7633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#9Slide03 SVNAvo" panose="02040603050506020204" pitchFamily="18" charset="0"/>
                </a:rPr>
                <a:t>30%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B6BAE17-592A-4257-B849-B5EDC97D9CA0}"/>
                </a:ext>
              </a:extLst>
            </p:cNvPr>
            <p:cNvSpPr txBox="1"/>
            <p:nvPr/>
          </p:nvSpPr>
          <p:spPr>
            <a:xfrm>
              <a:off x="5602341" y="3310138"/>
              <a:ext cx="7633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accent3"/>
                  </a:solidFill>
                  <a:latin typeface="#9Slide03 SVNAvo" panose="02040603050506020204" pitchFamily="18" charset="0"/>
                </a:rPr>
                <a:t>25%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CAFFB4C-D22B-40C3-A694-2398D2551287}"/>
                </a:ext>
              </a:extLst>
            </p:cNvPr>
            <p:cNvSpPr txBox="1"/>
            <p:nvPr/>
          </p:nvSpPr>
          <p:spPr>
            <a:xfrm>
              <a:off x="5899244" y="2480562"/>
              <a:ext cx="7633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#9Slide03 SVNAvo" panose="02040603050506020204" pitchFamily="18" charset="0"/>
                </a:rPr>
                <a:t>15%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85677E1F-270A-4A10-9987-D9313E9F58A9}"/>
              </a:ext>
            </a:extLst>
          </p:cNvPr>
          <p:cNvSpPr txBox="1"/>
          <p:nvPr/>
        </p:nvSpPr>
        <p:spPr>
          <a:xfrm>
            <a:off x="1236123" y="1615446"/>
            <a:ext cx="1012546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Biểu đồ cho biết các hoạt động của học sinh khối 7 tại một trường trung học trong thời gian rảnh rỗi.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DD38BD5-2059-4312-8703-4E5240C2696D}"/>
              </a:ext>
            </a:extLst>
          </p:cNvPr>
          <p:cNvGrpSpPr/>
          <p:nvPr/>
        </p:nvGrpSpPr>
        <p:grpSpPr>
          <a:xfrm>
            <a:off x="251178" y="865377"/>
            <a:ext cx="1018654" cy="577253"/>
            <a:chOff x="447493" y="845390"/>
            <a:chExt cx="678385" cy="57725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6D64A4E-2EF0-4C89-B10A-F21757D3E741}"/>
                </a:ext>
              </a:extLst>
            </p:cNvPr>
            <p:cNvSpPr/>
            <p:nvPr/>
          </p:nvSpPr>
          <p:spPr>
            <a:xfrm>
              <a:off x="456042" y="845390"/>
              <a:ext cx="577253" cy="57725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75C3E32-D8DF-418E-8159-2A94A513B0A0}"/>
                </a:ext>
              </a:extLst>
            </p:cNvPr>
            <p:cNvSpPr txBox="1"/>
            <p:nvPr/>
          </p:nvSpPr>
          <p:spPr>
            <a:xfrm>
              <a:off x="447493" y="872406"/>
              <a:ext cx="6783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#9Slide03 Neutra" panose="02040603050506020204" pitchFamily="18" charset="0"/>
                </a:rPr>
                <a:t>VD4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6242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8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C52132-F24A-47BD-8973-08C5CAFBA35B}"/>
              </a:ext>
            </a:extLst>
          </p:cNvPr>
          <p:cNvGrpSpPr/>
          <p:nvPr/>
        </p:nvGrpSpPr>
        <p:grpSpPr>
          <a:xfrm>
            <a:off x="-958948" y="0"/>
            <a:ext cx="14109896" cy="707011"/>
            <a:chOff x="-958948" y="0"/>
            <a:chExt cx="14109896" cy="707011"/>
          </a:xfrm>
          <a:solidFill>
            <a:srgbClr val="A0542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EDC990-6442-4DBB-9A41-D118748C1C63}"/>
                </a:ext>
              </a:extLst>
            </p:cNvPr>
            <p:cNvSpPr/>
            <p:nvPr/>
          </p:nvSpPr>
          <p:spPr>
            <a:xfrm>
              <a:off x="-958948" y="0"/>
              <a:ext cx="14109896" cy="707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7AC7BC-275F-47D3-9823-1CFBEC3C824A}"/>
                </a:ext>
              </a:extLst>
            </p:cNvPr>
            <p:cNvSpPr txBox="1"/>
            <p:nvPr/>
          </p:nvSpPr>
          <p:spPr>
            <a:xfrm>
              <a:off x="894255" y="102534"/>
              <a:ext cx="10403490" cy="492443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3.</a:t>
              </a:r>
              <a:r>
                <a:rPr lang="en-US" sz="30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Phân tích dữ liệu trong biểu đồ hình quạt tròn</a:t>
              </a: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205FFBA0-D7F4-4CD3-AF39-F436B57CA0D7}"/>
              </a:ext>
            </a:extLst>
          </p:cNvPr>
          <p:cNvSpPr txBox="1"/>
          <p:nvPr/>
        </p:nvSpPr>
        <p:spPr>
          <a:xfrm>
            <a:off x="1215103" y="976884"/>
            <a:ext cx="3630802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 i="1">
                <a:latin typeface="#9Slide03 SVNAvo" panose="02040603050506020204" pitchFamily="18" charset="0"/>
              </a:rPr>
              <a:t>Ứng dụng để dự đoán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99799B-B2C7-4D86-A026-A6442A05B40D}"/>
              </a:ext>
            </a:extLst>
          </p:cNvPr>
          <p:cNvGrpSpPr/>
          <p:nvPr/>
        </p:nvGrpSpPr>
        <p:grpSpPr>
          <a:xfrm>
            <a:off x="4546888" y="2797388"/>
            <a:ext cx="6390043" cy="3569763"/>
            <a:chOff x="5174428" y="1441525"/>
            <a:chExt cx="6390043" cy="356976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DA5DDC9-3510-4C1B-9C5B-7E787D145932}"/>
                </a:ext>
              </a:extLst>
            </p:cNvPr>
            <p:cNvSpPr/>
            <p:nvPr/>
          </p:nvSpPr>
          <p:spPr>
            <a:xfrm>
              <a:off x="5174428" y="1441525"/>
              <a:ext cx="6390043" cy="356976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D8E0A4A-E071-4F5A-A145-B226129AA54C}"/>
                </a:ext>
              </a:extLst>
            </p:cNvPr>
            <p:cNvSpPr txBox="1"/>
            <p:nvPr/>
          </p:nvSpPr>
          <p:spPr>
            <a:xfrm>
              <a:off x="5456844" y="1515344"/>
              <a:ext cx="5825210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600" b="1">
                  <a:latin typeface="#9Slide03 SVNAvo" panose="02040603050506020204" pitchFamily="18" charset="0"/>
                </a:rPr>
                <a:t>Bạn làm gì trong thời gian rảnh rỗi ?</a:t>
              </a:r>
            </a:p>
          </p:txBody>
        </p:sp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4CD4A0B9-0C3E-44C0-A1DD-BE195F19AD02}"/>
                </a:ext>
              </a:extLst>
            </p:cNvPr>
            <p:cNvGraphicFramePr/>
            <p:nvPr/>
          </p:nvGraphicFramePr>
          <p:xfrm>
            <a:off x="5256754" y="2142848"/>
            <a:ext cx="2841126" cy="26720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1B7DB50-E652-4B5B-B97D-1DFB398199D5}"/>
                </a:ext>
              </a:extLst>
            </p:cNvPr>
            <p:cNvSpPr/>
            <p:nvPr/>
          </p:nvSpPr>
          <p:spPr>
            <a:xfrm>
              <a:off x="8402848" y="2229076"/>
              <a:ext cx="175863" cy="156925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48B7998-2603-4587-B9D8-F015F45D0B53}"/>
                </a:ext>
              </a:extLst>
            </p:cNvPr>
            <p:cNvSpPr txBox="1"/>
            <p:nvPr/>
          </p:nvSpPr>
          <p:spPr>
            <a:xfrm>
              <a:off x="8676586" y="2107483"/>
              <a:ext cx="1835439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Nghe nhạc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594CBBE-A36C-46BD-A41C-B7C7B2EA3770}"/>
                </a:ext>
              </a:extLst>
            </p:cNvPr>
            <p:cNvSpPr/>
            <p:nvPr/>
          </p:nvSpPr>
          <p:spPr>
            <a:xfrm>
              <a:off x="8402848" y="2795412"/>
              <a:ext cx="175863" cy="156925"/>
            </a:xfrm>
            <a:prstGeom prst="rect">
              <a:avLst/>
            </a:prstGeom>
            <a:solidFill>
              <a:srgbClr val="FF2607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937317B-31A7-4D7C-AF05-BC4B99E540AB}"/>
                </a:ext>
              </a:extLst>
            </p:cNvPr>
            <p:cNvSpPr txBox="1"/>
            <p:nvPr/>
          </p:nvSpPr>
          <p:spPr>
            <a:xfrm>
              <a:off x="8676586" y="2673819"/>
              <a:ext cx="1349728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Xem ti vi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AD0E0CF-6D5B-4517-8A2F-4F9F3CBC5860}"/>
                </a:ext>
              </a:extLst>
            </p:cNvPr>
            <p:cNvSpPr/>
            <p:nvPr/>
          </p:nvSpPr>
          <p:spPr>
            <a:xfrm>
              <a:off x="8402848" y="3361748"/>
              <a:ext cx="175863" cy="15692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FFC8FAD-48E5-41EF-9B13-48856A8F00E0}"/>
                </a:ext>
              </a:extLst>
            </p:cNvPr>
            <p:cNvSpPr txBox="1"/>
            <p:nvPr/>
          </p:nvSpPr>
          <p:spPr>
            <a:xfrm>
              <a:off x="8676586" y="3240155"/>
              <a:ext cx="2239396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Chơi thể thao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142DF9D-2C43-43A6-92EB-726CC91659E0}"/>
                </a:ext>
              </a:extLst>
            </p:cNvPr>
            <p:cNvSpPr/>
            <p:nvPr/>
          </p:nvSpPr>
          <p:spPr>
            <a:xfrm>
              <a:off x="8402848" y="3928084"/>
              <a:ext cx="175863" cy="156925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E91D1CD-A891-4D60-BABF-3326DE661217}"/>
                </a:ext>
              </a:extLst>
            </p:cNvPr>
            <p:cNvSpPr txBox="1"/>
            <p:nvPr/>
          </p:nvSpPr>
          <p:spPr>
            <a:xfrm>
              <a:off x="8676586" y="3806491"/>
              <a:ext cx="1567737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Đọc sách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11A4EED-10A1-4F94-827B-E834C6B184A3}"/>
                </a:ext>
              </a:extLst>
            </p:cNvPr>
            <p:cNvSpPr/>
            <p:nvPr/>
          </p:nvSpPr>
          <p:spPr>
            <a:xfrm>
              <a:off x="8402848" y="4494418"/>
              <a:ext cx="175863" cy="156925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A9FDE3E-F4EF-4AFA-BB5C-6381752BE14B}"/>
                </a:ext>
              </a:extLst>
            </p:cNvPr>
            <p:cNvSpPr txBox="1"/>
            <p:nvPr/>
          </p:nvSpPr>
          <p:spPr>
            <a:xfrm>
              <a:off x="8676586" y="4372825"/>
              <a:ext cx="2659382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00">
                  <a:latin typeface="#9Slide03 SVNAvo" panose="02040603050506020204" pitchFamily="18" charset="0"/>
                </a:rPr>
                <a:t>Hoạt động khác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42BD35-D750-4EF4-9C68-5071A79A81DF}"/>
                </a:ext>
              </a:extLst>
            </p:cNvPr>
            <p:cNvSpPr txBox="1"/>
            <p:nvPr/>
          </p:nvSpPr>
          <p:spPr>
            <a:xfrm>
              <a:off x="6677317" y="2611202"/>
              <a:ext cx="8611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FF"/>
                  </a:solidFill>
                  <a:latin typeface="#9Slide03 SVNAvo" panose="02040603050506020204" pitchFamily="18" charset="0"/>
                </a:rPr>
                <a:t>20%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24AE68-22F9-47DE-81C8-F4F4C53DD20F}"/>
                </a:ext>
              </a:extLst>
            </p:cNvPr>
            <p:cNvSpPr txBox="1"/>
            <p:nvPr/>
          </p:nvSpPr>
          <p:spPr>
            <a:xfrm>
              <a:off x="7085305" y="3221667"/>
              <a:ext cx="7633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latin typeface="#9Slide03 SVNAvo" panose="02040603050506020204" pitchFamily="18" charset="0"/>
                </a:rPr>
                <a:t>10%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A38525F-ED98-433E-B799-9324045489C2}"/>
                </a:ext>
              </a:extLst>
            </p:cNvPr>
            <p:cNvSpPr txBox="1"/>
            <p:nvPr/>
          </p:nvSpPr>
          <p:spPr>
            <a:xfrm>
              <a:off x="6497425" y="3927242"/>
              <a:ext cx="7633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#9Slide03 SVNAvo" panose="02040603050506020204" pitchFamily="18" charset="0"/>
                </a:rPr>
                <a:t>30%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B6BAE17-592A-4257-B849-B5EDC97D9CA0}"/>
                </a:ext>
              </a:extLst>
            </p:cNvPr>
            <p:cNvSpPr txBox="1"/>
            <p:nvPr/>
          </p:nvSpPr>
          <p:spPr>
            <a:xfrm>
              <a:off x="5602341" y="3310138"/>
              <a:ext cx="7633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accent3"/>
                  </a:solidFill>
                  <a:latin typeface="#9Slide03 SVNAvo" panose="02040603050506020204" pitchFamily="18" charset="0"/>
                </a:rPr>
                <a:t>25%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CAFFB4C-D22B-40C3-A694-2398D2551287}"/>
                </a:ext>
              </a:extLst>
            </p:cNvPr>
            <p:cNvSpPr txBox="1"/>
            <p:nvPr/>
          </p:nvSpPr>
          <p:spPr>
            <a:xfrm>
              <a:off x="5899244" y="2480562"/>
              <a:ext cx="7633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#9Slide03 SVNAvo" panose="02040603050506020204" pitchFamily="18" charset="0"/>
                </a:rPr>
                <a:t>15%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85677E1F-270A-4A10-9987-D9313E9F58A9}"/>
              </a:ext>
            </a:extLst>
          </p:cNvPr>
          <p:cNvSpPr txBox="1"/>
          <p:nvPr/>
        </p:nvSpPr>
        <p:spPr>
          <a:xfrm>
            <a:off x="1236123" y="1559175"/>
            <a:ext cx="10455534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Hãy dự đoán trong 200 học sinh khối 7 có khoảng bao nhiêu thích chơi thể thao trong thời gian rảnh rỗi?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AA2075-FF17-4030-9494-58D258112F33}"/>
              </a:ext>
            </a:extLst>
          </p:cNvPr>
          <p:cNvSpPr txBox="1"/>
          <p:nvPr/>
        </p:nvSpPr>
        <p:spPr>
          <a:xfrm>
            <a:off x="1179852" y="2909880"/>
            <a:ext cx="3185048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600">
                <a:latin typeface="#9Slide03 SVNAvo" panose="02040603050506020204" pitchFamily="18" charset="0"/>
              </a:rPr>
              <a:t>Số học sinh khối 7 của trường thích chơi thể thao trong thời gian rảnh là: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62ABDA-6D2C-47C9-B770-17530221062E}"/>
              </a:ext>
            </a:extLst>
          </p:cNvPr>
          <p:cNvSpPr txBox="1"/>
          <p:nvPr/>
        </p:nvSpPr>
        <p:spPr>
          <a:xfrm>
            <a:off x="1412272" y="5006077"/>
            <a:ext cx="2266733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600">
                <a:latin typeface="#9Slide03 SVNAvo" panose="02040603050506020204" pitchFamily="18" charset="0"/>
              </a:rPr>
              <a:t>200 . 30% = 60 </a:t>
            </a:r>
          </a:p>
          <a:p>
            <a:pPr algn="r"/>
            <a:r>
              <a:rPr lang="en-US" sz="2600">
                <a:latin typeface="#9Slide03 SVNAvo" panose="02040603050506020204" pitchFamily="18" charset="0"/>
              </a:rPr>
              <a:t>(học sinh)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5BF46E72-266B-403F-9623-8630954E1DEF}"/>
              </a:ext>
            </a:extLst>
          </p:cNvPr>
          <p:cNvSpPr/>
          <p:nvPr/>
        </p:nvSpPr>
        <p:spPr>
          <a:xfrm rot="5400000">
            <a:off x="643868" y="3092385"/>
            <a:ext cx="204744" cy="176504"/>
          </a:xfrm>
          <a:prstGeom prst="triangle">
            <a:avLst/>
          </a:prstGeom>
          <a:solidFill>
            <a:srgbClr val="00B05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6100ED2-28B2-4B57-8B96-36E2FBA721DB}"/>
              </a:ext>
            </a:extLst>
          </p:cNvPr>
          <p:cNvGrpSpPr/>
          <p:nvPr/>
        </p:nvGrpSpPr>
        <p:grpSpPr>
          <a:xfrm>
            <a:off x="251178" y="865377"/>
            <a:ext cx="1018654" cy="577253"/>
            <a:chOff x="447493" y="845390"/>
            <a:chExt cx="678385" cy="57725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A88EBE9-65B2-45D4-999B-AC54E6F79B82}"/>
                </a:ext>
              </a:extLst>
            </p:cNvPr>
            <p:cNvSpPr/>
            <p:nvPr/>
          </p:nvSpPr>
          <p:spPr>
            <a:xfrm>
              <a:off x="456042" y="845390"/>
              <a:ext cx="577253" cy="57725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145FFC5-A688-45FE-BBA5-66ED5C5EFFF9}"/>
                </a:ext>
              </a:extLst>
            </p:cNvPr>
            <p:cNvSpPr txBox="1"/>
            <p:nvPr/>
          </p:nvSpPr>
          <p:spPr>
            <a:xfrm>
              <a:off x="447493" y="872406"/>
              <a:ext cx="6783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#9Slide03 Neutra" panose="02040603050506020204" pitchFamily="18" charset="0"/>
                </a:rPr>
                <a:t>VD4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0492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C52132-F24A-47BD-8973-08C5CAFBA35B}"/>
              </a:ext>
            </a:extLst>
          </p:cNvPr>
          <p:cNvGrpSpPr/>
          <p:nvPr/>
        </p:nvGrpSpPr>
        <p:grpSpPr>
          <a:xfrm>
            <a:off x="-958948" y="0"/>
            <a:ext cx="14109896" cy="707011"/>
            <a:chOff x="-958948" y="0"/>
            <a:chExt cx="14109896" cy="707011"/>
          </a:xfrm>
          <a:solidFill>
            <a:srgbClr val="A0542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EDC990-6442-4DBB-9A41-D118748C1C63}"/>
                </a:ext>
              </a:extLst>
            </p:cNvPr>
            <p:cNvSpPr/>
            <p:nvPr/>
          </p:nvSpPr>
          <p:spPr>
            <a:xfrm>
              <a:off x="-958948" y="0"/>
              <a:ext cx="14109896" cy="707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7AC7BC-275F-47D3-9823-1CFBEC3C824A}"/>
                </a:ext>
              </a:extLst>
            </p:cNvPr>
            <p:cNvSpPr txBox="1"/>
            <p:nvPr/>
          </p:nvSpPr>
          <p:spPr>
            <a:xfrm>
              <a:off x="4032944" y="102534"/>
              <a:ext cx="4126130" cy="492443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Kiến thức cần nhớ</a:t>
              </a:r>
              <a:endParaRPr lang="en-US" sz="3000">
                <a:solidFill>
                  <a:schemeClr val="accent3"/>
                </a:solidFill>
                <a:latin typeface="#9Slide03 Neutra" panose="020406030505060202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7F5E9CB-D6A6-4627-A723-B4C1C587FAC4}"/>
              </a:ext>
            </a:extLst>
          </p:cNvPr>
          <p:cNvGrpSpPr/>
          <p:nvPr/>
        </p:nvGrpSpPr>
        <p:grpSpPr>
          <a:xfrm>
            <a:off x="2227621" y="2212182"/>
            <a:ext cx="8027726" cy="3845613"/>
            <a:chOff x="1484747" y="1063356"/>
            <a:chExt cx="9301119" cy="5077110"/>
          </a:xfrm>
        </p:grpSpPr>
        <p:graphicFrame>
          <p:nvGraphicFramePr>
            <p:cNvPr id="34" name="Chart 33">
              <a:extLst>
                <a:ext uri="{FF2B5EF4-FFF2-40B4-BE49-F238E27FC236}">
                  <a16:creationId xmlns:a16="http://schemas.microsoft.com/office/drawing/2014/main" id="{00828F2C-A120-4D8F-A02C-D76EBDEBE79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4099782"/>
                </p:ext>
              </p:extLst>
            </p:nvPr>
          </p:nvGraphicFramePr>
          <p:xfrm>
            <a:off x="2399694" y="2231764"/>
            <a:ext cx="3492823" cy="34011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07139A-805A-401B-B6DC-BC8A981B561D}"/>
                </a:ext>
              </a:extLst>
            </p:cNvPr>
            <p:cNvSpPr txBox="1"/>
            <p:nvPr/>
          </p:nvSpPr>
          <p:spPr>
            <a:xfrm>
              <a:off x="4398926" y="3598894"/>
              <a:ext cx="896029" cy="4876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400">
                  <a:solidFill>
                    <a:schemeClr val="accent3"/>
                  </a:solidFill>
                  <a:latin typeface="#9Slide03 SVNAvo" panose="02040603050506020204" pitchFamily="18" charset="0"/>
                </a:rPr>
                <a:t>48%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EC607DF-AEAA-4A24-B92D-BA3200A96745}"/>
                </a:ext>
              </a:extLst>
            </p:cNvPr>
            <p:cNvSpPr txBox="1"/>
            <p:nvPr/>
          </p:nvSpPr>
          <p:spPr>
            <a:xfrm>
              <a:off x="3122381" y="4292657"/>
              <a:ext cx="842406" cy="9752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400">
                  <a:latin typeface="#9Slide03 SVNAvo" panose="02040603050506020204" pitchFamily="18" charset="0"/>
                </a:rPr>
                <a:t>28%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624613B-DE3E-4E24-8801-3968612E81DB}"/>
                </a:ext>
              </a:extLst>
            </p:cNvPr>
            <p:cNvSpPr txBox="1"/>
            <p:nvPr/>
          </p:nvSpPr>
          <p:spPr>
            <a:xfrm>
              <a:off x="3222873" y="2948175"/>
              <a:ext cx="794200" cy="9752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400">
                  <a:solidFill>
                    <a:schemeClr val="accent3"/>
                  </a:solidFill>
                  <a:latin typeface="#9Slide03 SVNAvo" panose="02040603050506020204" pitchFamily="18" charset="0"/>
                </a:rPr>
                <a:t>20%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A67BF26-A7AD-4D3F-A026-2823C28754E3}"/>
                </a:ext>
              </a:extLst>
            </p:cNvPr>
            <p:cNvSpPr txBox="1"/>
            <p:nvPr/>
          </p:nvSpPr>
          <p:spPr>
            <a:xfrm>
              <a:off x="2052343" y="3396454"/>
              <a:ext cx="526567" cy="9752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400">
                  <a:latin typeface="#9Slide03 SVNAvo" panose="02040603050506020204" pitchFamily="18" charset="0"/>
                </a:rPr>
                <a:t>2%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19ACCBB-0355-4BF0-AC7E-E53847A86463}"/>
                </a:ext>
              </a:extLst>
            </p:cNvPr>
            <p:cNvSpPr txBox="1"/>
            <p:nvPr/>
          </p:nvSpPr>
          <p:spPr>
            <a:xfrm>
              <a:off x="2052343" y="3844002"/>
              <a:ext cx="521539" cy="9752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400">
                  <a:latin typeface="#9Slide03 SVNAvo" panose="02040603050506020204" pitchFamily="18" charset="0"/>
                </a:rPr>
                <a:t>2%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C5675D9-B305-4AE4-B2C2-5B27BE9C7D7E}"/>
                </a:ext>
              </a:extLst>
            </p:cNvPr>
            <p:cNvSpPr txBox="1"/>
            <p:nvPr/>
          </p:nvSpPr>
          <p:spPr>
            <a:xfrm>
              <a:off x="7259916" y="2361472"/>
              <a:ext cx="1905224" cy="9752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400">
                  <a:latin typeface="#9Slide03 SVNAvo" panose="02040603050506020204" pitchFamily="18" charset="0"/>
                </a:rPr>
                <a:t>Đuối nước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041E83A-3480-4AA8-AFEE-D0E4D1184B49}"/>
                </a:ext>
              </a:extLst>
            </p:cNvPr>
            <p:cNvSpPr txBox="1"/>
            <p:nvPr/>
          </p:nvSpPr>
          <p:spPr>
            <a:xfrm>
              <a:off x="7259916" y="3094922"/>
              <a:ext cx="3339890" cy="9752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400">
                  <a:latin typeface="#9Slide03 SVNAvo" panose="02040603050506020204" pitchFamily="18" charset="0"/>
                </a:rPr>
                <a:t>Tai nạn giao thông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3D182D2-9737-4B4A-9CE8-2E2ACD63D0F7}"/>
                </a:ext>
              </a:extLst>
            </p:cNvPr>
            <p:cNvSpPr txBox="1"/>
            <p:nvPr/>
          </p:nvSpPr>
          <p:spPr>
            <a:xfrm>
              <a:off x="7259916" y="3799738"/>
              <a:ext cx="867851" cy="9752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400">
                  <a:latin typeface="#9Slide03 SVNAvo" panose="02040603050506020204" pitchFamily="18" charset="0"/>
                </a:rPr>
                <a:t>Ngã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68DABD2-94EA-43DA-A5F9-505AD81D66D9}"/>
                </a:ext>
              </a:extLst>
            </p:cNvPr>
            <p:cNvSpPr txBox="1"/>
            <p:nvPr/>
          </p:nvSpPr>
          <p:spPr>
            <a:xfrm>
              <a:off x="7259916" y="4477304"/>
              <a:ext cx="1729878" cy="9752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400">
                  <a:latin typeface="#9Slide03 SVNAvo" panose="02040603050506020204" pitchFamily="18" charset="0"/>
                </a:rPr>
                <a:t>Ngộ độc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A56C684-C7FD-4796-9072-4CE1D6370681}"/>
                </a:ext>
              </a:extLst>
            </p:cNvPr>
            <p:cNvSpPr txBox="1"/>
            <p:nvPr/>
          </p:nvSpPr>
          <p:spPr>
            <a:xfrm>
              <a:off x="7259916" y="5165256"/>
              <a:ext cx="3157121" cy="9752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400">
                  <a:latin typeface="#9Slide03 SVNAvo" panose="02040603050506020204" pitchFamily="18" charset="0"/>
                </a:rPr>
                <a:t>Thương tích khác 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17A0FB1-929F-43AE-92AE-F7C10BFA493C}"/>
                </a:ext>
              </a:extLst>
            </p:cNvPr>
            <p:cNvSpPr/>
            <p:nvPr/>
          </p:nvSpPr>
          <p:spPr>
            <a:xfrm>
              <a:off x="6706730" y="2460852"/>
              <a:ext cx="243756" cy="21750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#9Slide03 SVNAvo" panose="02040603050506020204" pitchFamily="18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3A82859-3DB8-4026-890E-38DEEE90C877}"/>
                </a:ext>
              </a:extLst>
            </p:cNvPr>
            <p:cNvSpPr/>
            <p:nvPr/>
          </p:nvSpPr>
          <p:spPr>
            <a:xfrm>
              <a:off x="6706730" y="3194301"/>
              <a:ext cx="243756" cy="21750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#9Slide03 SVNAvo" panose="02040603050506020204" pitchFamily="18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FD748B3-CA8A-4545-BF0C-1B5E4177D485}"/>
                </a:ext>
              </a:extLst>
            </p:cNvPr>
            <p:cNvSpPr/>
            <p:nvPr/>
          </p:nvSpPr>
          <p:spPr>
            <a:xfrm>
              <a:off x="6706730" y="3899119"/>
              <a:ext cx="243756" cy="21750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#9Slide03 SVNAvo" panose="02040603050506020204" pitchFamily="18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342AD64-5764-45F0-AFCB-44D8EB5B5AD8}"/>
                </a:ext>
              </a:extLst>
            </p:cNvPr>
            <p:cNvSpPr/>
            <p:nvPr/>
          </p:nvSpPr>
          <p:spPr>
            <a:xfrm>
              <a:off x="6706730" y="4576683"/>
              <a:ext cx="243756" cy="21750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#9Slide03 SVNAvo" panose="02040603050506020204" pitchFamily="18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108E97D-6DFF-4BA0-9039-42F3CB67A086}"/>
                </a:ext>
              </a:extLst>
            </p:cNvPr>
            <p:cNvSpPr/>
            <p:nvPr/>
          </p:nvSpPr>
          <p:spPr>
            <a:xfrm>
              <a:off x="6706730" y="5264335"/>
              <a:ext cx="243756" cy="217508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#9Slide03 SVNAvo" panose="02040603050506020204" pitchFamily="18" charset="0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1E65CE3-6170-47DA-B072-2AACD44429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94493" y="2216101"/>
              <a:ext cx="0" cy="346146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B5AF1F4-4B36-4C49-864F-01FB1451F3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5866" y="2216102"/>
              <a:ext cx="0" cy="3461459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6ADA57B-824A-40A0-9013-11B8EAA0CD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19896" y="2216102"/>
              <a:ext cx="0" cy="3461459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19AE2B8-DBC8-4683-A907-27D122613F0C}"/>
                </a:ext>
              </a:extLst>
            </p:cNvPr>
            <p:cNvGrpSpPr/>
            <p:nvPr/>
          </p:nvGrpSpPr>
          <p:grpSpPr>
            <a:xfrm>
              <a:off x="1484747" y="2216101"/>
              <a:ext cx="9295242" cy="3459274"/>
              <a:chOff x="1719761" y="2348496"/>
              <a:chExt cx="8749856" cy="3459274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09743CCC-9989-4BAB-93D6-D062CC9616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5610" y="5807770"/>
                <a:ext cx="8744007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158045AC-43E2-4500-BCA5-29FAF7DE2F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19761" y="2348496"/>
                <a:ext cx="8749856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AEAAFF3-6525-456D-8BD2-D182EF03A5E8}"/>
                </a:ext>
              </a:extLst>
            </p:cNvPr>
            <p:cNvSpPr txBox="1"/>
            <p:nvPr/>
          </p:nvSpPr>
          <p:spPr>
            <a:xfrm>
              <a:off x="2041036" y="1151949"/>
              <a:ext cx="7602197" cy="10971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>
                  <a:latin typeface="#9Slide03 SVNAvo" panose="02040603050506020204" pitchFamily="18" charset="0"/>
                </a:rPr>
                <a:t>Các nguyên nhân gây tai nạn thương tích ở trẻ em Việt Nam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AB1453F-4892-44D1-A160-1E28994BB8B1}"/>
                </a:ext>
              </a:extLst>
            </p:cNvPr>
            <p:cNvCxnSpPr>
              <a:cxnSpLocks/>
            </p:cNvCxnSpPr>
            <p:nvPr/>
          </p:nvCxnSpPr>
          <p:spPr>
            <a:xfrm>
              <a:off x="2058020" y="1063356"/>
              <a:ext cx="0" cy="11394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AD18037-B5AD-403D-9300-42EDE129FEC9}"/>
                </a:ext>
              </a:extLst>
            </p:cNvPr>
            <p:cNvCxnSpPr>
              <a:cxnSpLocks/>
            </p:cNvCxnSpPr>
            <p:nvPr/>
          </p:nvCxnSpPr>
          <p:spPr>
            <a:xfrm>
              <a:off x="9631605" y="1063356"/>
              <a:ext cx="0" cy="11394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6801BC8-D8EB-4C7D-BD21-C444706E68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8020" y="1071715"/>
              <a:ext cx="7576833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D8615ED-B9A0-4FE7-A5E9-5FD297E3FE97}"/>
              </a:ext>
            </a:extLst>
          </p:cNvPr>
          <p:cNvSpPr txBox="1"/>
          <p:nvPr/>
        </p:nvSpPr>
        <p:spPr>
          <a:xfrm>
            <a:off x="795683" y="931090"/>
            <a:ext cx="784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#9Slide03 SVNAvo" panose="02040603050506020204" pitchFamily="18" charset="0"/>
              </a:rPr>
              <a:t>1.</a:t>
            </a:r>
            <a:r>
              <a:rPr lang="en-US" sz="2800">
                <a:latin typeface="#9Slide03 SVNAvo" panose="02040603050506020204" pitchFamily="18" charset="0"/>
              </a:rPr>
              <a:t> Cấu tạo của biểu đồ hình quạt tròn gồm: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DFEA292-8F9E-4562-8A1D-ABF6A8B91F46}"/>
              </a:ext>
            </a:extLst>
          </p:cNvPr>
          <p:cNvSpPr txBox="1"/>
          <p:nvPr/>
        </p:nvSpPr>
        <p:spPr>
          <a:xfrm>
            <a:off x="5609379" y="1532124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#9Slide03 SVNAvo" panose="02040603050506020204" pitchFamily="18" charset="0"/>
              </a:rPr>
              <a:t>Tiêu đề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95110F9-8A84-4529-B4EE-E65834360DE1}"/>
              </a:ext>
            </a:extLst>
          </p:cNvPr>
          <p:cNvSpPr txBox="1"/>
          <p:nvPr/>
        </p:nvSpPr>
        <p:spPr>
          <a:xfrm>
            <a:off x="2005392" y="5971618"/>
            <a:ext cx="4680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#9Slide03 SVNAvo" panose="02040603050506020204" pitchFamily="18" charset="0"/>
              </a:rPr>
              <a:t>Hình tròn biểu diễn dữ liệu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04568EA-EAFF-4DE6-81D2-7AD8ACB2B8C5}"/>
              </a:ext>
            </a:extLst>
          </p:cNvPr>
          <p:cNvSpPr txBox="1"/>
          <p:nvPr/>
        </p:nvSpPr>
        <p:spPr>
          <a:xfrm>
            <a:off x="7732828" y="5971618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#9Slide03 SVNAvo" panose="02040603050506020204" pitchFamily="18" charset="0"/>
              </a:rPr>
              <a:t>Chú giải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CC962F2-A5C1-4331-9ED2-F29A893858F5}"/>
              </a:ext>
            </a:extLst>
          </p:cNvPr>
          <p:cNvGrpSpPr/>
          <p:nvPr/>
        </p:nvGrpSpPr>
        <p:grpSpPr>
          <a:xfrm>
            <a:off x="200102" y="971557"/>
            <a:ext cx="532933" cy="501257"/>
            <a:chOff x="867869" y="4247889"/>
            <a:chExt cx="532933" cy="501257"/>
          </a:xfrm>
        </p:grpSpPr>
        <p:grpSp>
          <p:nvGrpSpPr>
            <p:cNvPr id="89" name="Google Shape;1155;p42">
              <a:extLst>
                <a:ext uri="{FF2B5EF4-FFF2-40B4-BE49-F238E27FC236}">
                  <a16:creationId xmlns:a16="http://schemas.microsoft.com/office/drawing/2014/main" id="{680BF220-D4D4-4C7B-8FB2-5323AB55E0E0}"/>
                </a:ext>
              </a:extLst>
            </p:cNvPr>
            <p:cNvGrpSpPr/>
            <p:nvPr/>
          </p:nvGrpSpPr>
          <p:grpSpPr>
            <a:xfrm>
              <a:off x="867869" y="4247889"/>
              <a:ext cx="532933" cy="501257"/>
              <a:chOff x="1513275" y="1160975"/>
              <a:chExt cx="290225" cy="272975"/>
            </a:xfrm>
          </p:grpSpPr>
          <p:sp>
            <p:nvSpPr>
              <p:cNvPr id="91" name="Google Shape;1156;p42">
                <a:extLst>
                  <a:ext uri="{FF2B5EF4-FFF2-40B4-BE49-F238E27FC236}">
                    <a16:creationId xmlns:a16="http://schemas.microsoft.com/office/drawing/2014/main" id="{0C568745-1FDA-416F-99E3-E9B0AADDA76C}"/>
                  </a:ext>
                </a:extLst>
              </p:cNvPr>
              <p:cNvSpPr/>
              <p:nvPr/>
            </p:nvSpPr>
            <p:spPr>
              <a:xfrm>
                <a:off x="1513875" y="1161875"/>
                <a:ext cx="288450" cy="270900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836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44"/>
                    </a:cubicBezTo>
                    <a:lnTo>
                      <a:pt x="0" y="10192"/>
                    </a:lnTo>
                    <a:cubicBezTo>
                      <a:pt x="0" y="10550"/>
                      <a:pt x="286" y="10835"/>
                      <a:pt x="643" y="10835"/>
                    </a:cubicBezTo>
                    <a:lnTo>
                      <a:pt x="10894" y="10835"/>
                    </a:lnTo>
                    <a:cubicBezTo>
                      <a:pt x="11252" y="10835"/>
                      <a:pt x="11537" y="10550"/>
                      <a:pt x="11537" y="10192"/>
                    </a:cubicBezTo>
                    <a:lnTo>
                      <a:pt x="11537" y="644"/>
                    </a:lnTo>
                    <a:cubicBezTo>
                      <a:pt x="11537" y="286"/>
                      <a:pt x="11252" y="1"/>
                      <a:pt x="10894" y="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2" name="Google Shape;1157;p42">
                <a:extLst>
                  <a:ext uri="{FF2B5EF4-FFF2-40B4-BE49-F238E27FC236}">
                    <a16:creationId xmlns:a16="http://schemas.microsoft.com/office/drawing/2014/main" id="{D474B9AB-56C8-4907-9D4F-5D7B77E622F9}"/>
                  </a:ext>
                </a:extLst>
              </p:cNvPr>
              <p:cNvSpPr/>
              <p:nvPr/>
            </p:nvSpPr>
            <p:spPr>
              <a:xfrm>
                <a:off x="1513275" y="1160975"/>
                <a:ext cx="290225" cy="272975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0919" extrusionOk="0">
                    <a:moveTo>
                      <a:pt x="6037" y="1"/>
                    </a:moveTo>
                    <a:lnTo>
                      <a:pt x="1370" y="25"/>
                    </a:lnTo>
                    <a:lnTo>
                      <a:pt x="631" y="25"/>
                    </a:lnTo>
                    <a:cubicBezTo>
                      <a:pt x="441" y="25"/>
                      <a:pt x="286" y="108"/>
                      <a:pt x="155" y="263"/>
                    </a:cubicBezTo>
                    <a:cubicBezTo>
                      <a:pt x="84" y="346"/>
                      <a:pt x="48" y="453"/>
                      <a:pt x="24" y="561"/>
                    </a:cubicBezTo>
                    <a:lnTo>
                      <a:pt x="24" y="680"/>
                    </a:lnTo>
                    <a:cubicBezTo>
                      <a:pt x="24" y="680"/>
                      <a:pt x="24" y="644"/>
                      <a:pt x="48" y="572"/>
                    </a:cubicBezTo>
                    <a:cubicBezTo>
                      <a:pt x="60" y="465"/>
                      <a:pt x="108" y="358"/>
                      <a:pt x="179" y="275"/>
                    </a:cubicBezTo>
                    <a:cubicBezTo>
                      <a:pt x="298" y="144"/>
                      <a:pt x="465" y="61"/>
                      <a:pt x="643" y="49"/>
                    </a:cubicBezTo>
                    <a:lnTo>
                      <a:pt x="1382" y="49"/>
                    </a:lnTo>
                    <a:lnTo>
                      <a:pt x="6037" y="96"/>
                    </a:lnTo>
                    <a:lnTo>
                      <a:pt x="10799" y="96"/>
                    </a:lnTo>
                    <a:cubicBezTo>
                      <a:pt x="10824" y="93"/>
                      <a:pt x="10847" y="91"/>
                      <a:pt x="10870" y="91"/>
                    </a:cubicBezTo>
                    <a:cubicBezTo>
                      <a:pt x="10925" y="91"/>
                      <a:pt x="10975" y="100"/>
                      <a:pt x="11026" y="108"/>
                    </a:cubicBezTo>
                    <a:cubicBezTo>
                      <a:pt x="11180" y="156"/>
                      <a:pt x="11299" y="239"/>
                      <a:pt x="11383" y="358"/>
                    </a:cubicBezTo>
                    <a:cubicBezTo>
                      <a:pt x="11454" y="501"/>
                      <a:pt x="11502" y="644"/>
                      <a:pt x="11490" y="799"/>
                    </a:cubicBezTo>
                    <a:lnTo>
                      <a:pt x="11490" y="1763"/>
                    </a:lnTo>
                    <a:lnTo>
                      <a:pt x="11490" y="10264"/>
                    </a:lnTo>
                    <a:cubicBezTo>
                      <a:pt x="11490" y="10526"/>
                      <a:pt x="11311" y="10764"/>
                      <a:pt x="11037" y="10836"/>
                    </a:cubicBezTo>
                    <a:cubicBezTo>
                      <a:pt x="10954" y="10871"/>
                      <a:pt x="10859" y="10871"/>
                      <a:pt x="10776" y="10871"/>
                    </a:cubicBezTo>
                    <a:lnTo>
                      <a:pt x="596" y="10871"/>
                    </a:lnTo>
                    <a:cubicBezTo>
                      <a:pt x="310" y="10836"/>
                      <a:pt x="72" y="10598"/>
                      <a:pt x="48" y="10324"/>
                    </a:cubicBezTo>
                    <a:cubicBezTo>
                      <a:pt x="24" y="9157"/>
                      <a:pt x="24" y="8073"/>
                      <a:pt x="24" y="7085"/>
                    </a:cubicBezTo>
                    <a:cubicBezTo>
                      <a:pt x="12" y="5121"/>
                      <a:pt x="12" y="3513"/>
                      <a:pt x="12" y="2418"/>
                    </a:cubicBezTo>
                    <a:cubicBezTo>
                      <a:pt x="12" y="3513"/>
                      <a:pt x="0" y="5109"/>
                      <a:pt x="0" y="7085"/>
                    </a:cubicBezTo>
                    <a:lnTo>
                      <a:pt x="0" y="10324"/>
                    </a:lnTo>
                    <a:cubicBezTo>
                      <a:pt x="12" y="10467"/>
                      <a:pt x="84" y="10621"/>
                      <a:pt x="191" y="10717"/>
                    </a:cubicBezTo>
                    <a:cubicBezTo>
                      <a:pt x="310" y="10824"/>
                      <a:pt x="441" y="10895"/>
                      <a:pt x="608" y="10919"/>
                    </a:cubicBezTo>
                    <a:lnTo>
                      <a:pt x="10799" y="10919"/>
                    </a:lnTo>
                    <a:cubicBezTo>
                      <a:pt x="10895" y="10919"/>
                      <a:pt x="10990" y="10895"/>
                      <a:pt x="11085" y="10883"/>
                    </a:cubicBezTo>
                    <a:cubicBezTo>
                      <a:pt x="11192" y="10871"/>
                      <a:pt x="11276" y="10812"/>
                      <a:pt x="11347" y="10752"/>
                    </a:cubicBezTo>
                    <a:cubicBezTo>
                      <a:pt x="11502" y="10621"/>
                      <a:pt x="11585" y="10443"/>
                      <a:pt x="11585" y="10228"/>
                    </a:cubicBezTo>
                    <a:lnTo>
                      <a:pt x="11585" y="1727"/>
                    </a:lnTo>
                    <a:lnTo>
                      <a:pt x="11585" y="763"/>
                    </a:lnTo>
                    <a:cubicBezTo>
                      <a:pt x="11609" y="692"/>
                      <a:pt x="11585" y="596"/>
                      <a:pt x="11573" y="525"/>
                    </a:cubicBezTo>
                    <a:cubicBezTo>
                      <a:pt x="11549" y="453"/>
                      <a:pt x="11514" y="382"/>
                      <a:pt x="11466" y="299"/>
                    </a:cubicBezTo>
                    <a:cubicBezTo>
                      <a:pt x="11371" y="168"/>
                      <a:pt x="11228" y="84"/>
                      <a:pt x="11073" y="37"/>
                    </a:cubicBezTo>
                    <a:cubicBezTo>
                      <a:pt x="10990" y="1"/>
                      <a:pt x="10907" y="1"/>
                      <a:pt x="1083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3" name="Google Shape;1158;p42">
                <a:extLst>
                  <a:ext uri="{FF2B5EF4-FFF2-40B4-BE49-F238E27FC236}">
                    <a16:creationId xmlns:a16="http://schemas.microsoft.com/office/drawing/2014/main" id="{BA2552E3-B07F-4F66-85E8-8CE002BD91F0}"/>
                  </a:ext>
                </a:extLst>
              </p:cNvPr>
              <p:cNvSpPr/>
              <p:nvPr/>
            </p:nvSpPr>
            <p:spPr>
              <a:xfrm>
                <a:off x="1583225" y="1392275"/>
                <a:ext cx="1473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60" extrusionOk="0">
                    <a:moveTo>
                      <a:pt x="2941" y="0"/>
                    </a:moveTo>
                    <a:cubicBezTo>
                      <a:pt x="1322" y="0"/>
                      <a:pt x="0" y="12"/>
                      <a:pt x="0" y="24"/>
                    </a:cubicBezTo>
                    <a:cubicBezTo>
                      <a:pt x="0" y="36"/>
                      <a:pt x="1322" y="60"/>
                      <a:pt x="2941" y="60"/>
                    </a:cubicBezTo>
                    <a:cubicBezTo>
                      <a:pt x="4572" y="60"/>
                      <a:pt x="5894" y="36"/>
                      <a:pt x="5894" y="24"/>
                    </a:cubicBezTo>
                    <a:cubicBezTo>
                      <a:pt x="5894" y="12"/>
                      <a:pt x="4572" y="0"/>
                      <a:pt x="294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4" name="Google Shape;1159;p42">
                <a:extLst>
                  <a:ext uri="{FF2B5EF4-FFF2-40B4-BE49-F238E27FC236}">
                    <a16:creationId xmlns:a16="http://schemas.microsoft.com/office/drawing/2014/main" id="{8B5A52D9-0758-47A1-9236-59C8B9ABDD64}"/>
                  </a:ext>
                </a:extLst>
              </p:cNvPr>
              <p:cNvSpPr/>
              <p:nvPr/>
            </p:nvSpPr>
            <p:spPr>
              <a:xfrm>
                <a:off x="1615975" y="1405950"/>
                <a:ext cx="8187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1" extrusionOk="0">
                    <a:moveTo>
                      <a:pt x="1631" y="1"/>
                    </a:moveTo>
                    <a:cubicBezTo>
                      <a:pt x="726" y="1"/>
                      <a:pt x="0" y="13"/>
                      <a:pt x="0" y="25"/>
                    </a:cubicBezTo>
                    <a:cubicBezTo>
                      <a:pt x="0" y="48"/>
                      <a:pt x="726" y="60"/>
                      <a:pt x="1631" y="60"/>
                    </a:cubicBezTo>
                    <a:cubicBezTo>
                      <a:pt x="2548" y="60"/>
                      <a:pt x="3274" y="48"/>
                      <a:pt x="3274" y="25"/>
                    </a:cubicBezTo>
                    <a:cubicBezTo>
                      <a:pt x="3274" y="1"/>
                      <a:pt x="2548" y="1"/>
                      <a:pt x="163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230D2972-C544-4AB7-8F68-39B58BE54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363" y="4341545"/>
              <a:ext cx="313944" cy="313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84131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2" grpId="0"/>
      <p:bldP spid="86" grpId="0"/>
      <p:bldP spid="8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FD8CA1-EF0D-4867-B7A8-14A6BFD8FB74}"/>
              </a:ext>
            </a:extLst>
          </p:cNvPr>
          <p:cNvGrpSpPr/>
          <p:nvPr/>
        </p:nvGrpSpPr>
        <p:grpSpPr>
          <a:xfrm>
            <a:off x="-958948" y="0"/>
            <a:ext cx="14109896" cy="707011"/>
            <a:chOff x="-958948" y="0"/>
            <a:chExt cx="14109896" cy="707011"/>
          </a:xfrm>
          <a:solidFill>
            <a:srgbClr val="A0542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A18466D-5FDC-4713-9B43-5364651932C8}"/>
                </a:ext>
              </a:extLst>
            </p:cNvPr>
            <p:cNvSpPr/>
            <p:nvPr/>
          </p:nvSpPr>
          <p:spPr>
            <a:xfrm>
              <a:off x="-958948" y="0"/>
              <a:ext cx="14109896" cy="707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B45F90B-CFA5-49FA-B635-1735D72B8A7F}"/>
                </a:ext>
              </a:extLst>
            </p:cNvPr>
            <p:cNvSpPr txBox="1"/>
            <p:nvPr/>
          </p:nvSpPr>
          <p:spPr>
            <a:xfrm>
              <a:off x="4032944" y="102534"/>
              <a:ext cx="4126130" cy="492443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Kiến thức cần nhớ</a:t>
              </a:r>
              <a:endParaRPr lang="en-US" sz="3000">
                <a:solidFill>
                  <a:schemeClr val="accent3"/>
                </a:solidFill>
                <a:latin typeface="#9Slide03 Neutra" panose="02040603050506020204" pitchFamily="18" charset="0"/>
              </a:endParaRPr>
            </a:p>
          </p:txBody>
        </p:sp>
      </p:grp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0441CFA-7E65-4B21-8E2F-82167196A9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7283838"/>
              </p:ext>
            </p:extLst>
          </p:nvPr>
        </p:nvGraphicFramePr>
        <p:xfrm>
          <a:off x="5385520" y="3267174"/>
          <a:ext cx="2377800" cy="2581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ED4CF47-4EFB-44FB-A8F3-934914EB0B0E}"/>
              </a:ext>
            </a:extLst>
          </p:cNvPr>
          <p:cNvSpPr txBox="1"/>
          <p:nvPr/>
        </p:nvSpPr>
        <p:spPr>
          <a:xfrm>
            <a:off x="6746532" y="4304662"/>
            <a:ext cx="609987" cy="3909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>
                <a:solidFill>
                  <a:schemeClr val="accent3"/>
                </a:solidFill>
                <a:latin typeface="#9Slide03 SVNAvo" panose="02040603050506020204" pitchFamily="18" charset="0"/>
              </a:rPr>
              <a:t>48%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D0F893-096C-4FE9-B9D1-2B1A9781B8C1}"/>
              </a:ext>
            </a:extLst>
          </p:cNvPr>
          <p:cNvSpPr txBox="1"/>
          <p:nvPr/>
        </p:nvSpPr>
        <p:spPr>
          <a:xfrm>
            <a:off x="5877502" y="4831144"/>
            <a:ext cx="573482" cy="3909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>
                <a:latin typeface="#9Slide03 SVNAvo" panose="02040603050506020204" pitchFamily="18" charset="0"/>
              </a:rPr>
              <a:t>28%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009FD3-BAC1-4BD1-AE90-245CC64214FF}"/>
              </a:ext>
            </a:extLst>
          </p:cNvPr>
          <p:cNvSpPr txBox="1"/>
          <p:nvPr/>
        </p:nvSpPr>
        <p:spPr>
          <a:xfrm>
            <a:off x="5945913" y="3810844"/>
            <a:ext cx="540665" cy="3909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>
                <a:solidFill>
                  <a:schemeClr val="accent3"/>
                </a:solidFill>
                <a:latin typeface="#9Slide03 SVNAvo" panose="02040603050506020204" pitchFamily="18" charset="0"/>
              </a:rPr>
              <a:t>20%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D6291E-DBA4-4D94-8078-560881D4FB8E}"/>
              </a:ext>
            </a:extLst>
          </p:cNvPr>
          <p:cNvSpPr txBox="1"/>
          <p:nvPr/>
        </p:nvSpPr>
        <p:spPr>
          <a:xfrm>
            <a:off x="5149055" y="4151033"/>
            <a:ext cx="358470" cy="3909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>
                <a:latin typeface="#9Slide03 SVNAvo" panose="02040603050506020204" pitchFamily="18" charset="0"/>
              </a:rPr>
              <a:t>2%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F25FD4-63B4-4300-8D06-B50F988412A5}"/>
              </a:ext>
            </a:extLst>
          </p:cNvPr>
          <p:cNvSpPr txBox="1"/>
          <p:nvPr/>
        </p:nvSpPr>
        <p:spPr>
          <a:xfrm>
            <a:off x="5149055" y="4490669"/>
            <a:ext cx="355047" cy="3909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>
                <a:latin typeface="#9Slide03 SVNAvo" panose="02040603050506020204" pitchFamily="18" charset="0"/>
              </a:rPr>
              <a:t>2%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F65235-1FE9-4188-B0D8-4718369D5E8E}"/>
              </a:ext>
            </a:extLst>
          </p:cNvPr>
          <p:cNvSpPr txBox="1"/>
          <p:nvPr/>
        </p:nvSpPr>
        <p:spPr>
          <a:xfrm>
            <a:off x="8502290" y="3276614"/>
            <a:ext cx="200605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>
                <a:latin typeface="#9Slide03 SVNAvo" panose="02040603050506020204" pitchFamily="18" charset="0"/>
              </a:rPr>
              <a:t>Đuối nước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ADB107-8F22-4B61-8449-307A3D85750C}"/>
              </a:ext>
            </a:extLst>
          </p:cNvPr>
          <p:cNvSpPr txBox="1"/>
          <p:nvPr/>
        </p:nvSpPr>
        <p:spPr>
          <a:xfrm>
            <a:off x="8533113" y="3928498"/>
            <a:ext cx="2396351" cy="3909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>
                <a:latin typeface="#9Slide03 SVNAvo" panose="02040603050506020204" pitchFamily="18" charset="0"/>
              </a:rPr>
              <a:t>Tai nạn giao thông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E090B3-8CC3-47A2-B6C4-E1E244BB314A}"/>
              </a:ext>
            </a:extLst>
          </p:cNvPr>
          <p:cNvSpPr txBox="1"/>
          <p:nvPr/>
        </p:nvSpPr>
        <p:spPr>
          <a:xfrm>
            <a:off x="8533114" y="4454445"/>
            <a:ext cx="590805" cy="3909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>
                <a:latin typeface="#9Slide03 SVNAvo" panose="02040603050506020204" pitchFamily="18" charset="0"/>
              </a:rPr>
              <a:t>Ngã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D87272-5AC3-4EE8-81AB-9F6FA23ECDEA}"/>
              </a:ext>
            </a:extLst>
          </p:cNvPr>
          <p:cNvSpPr txBox="1"/>
          <p:nvPr/>
        </p:nvSpPr>
        <p:spPr>
          <a:xfrm>
            <a:off x="8533114" y="4961536"/>
            <a:ext cx="1177644" cy="3909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>
                <a:latin typeface="#9Slide03 SVNAvo" panose="02040603050506020204" pitchFamily="18" charset="0"/>
              </a:rPr>
              <a:t>Ngộ độc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A2FCB2-90DA-4F43-8EA3-39A139550752}"/>
              </a:ext>
            </a:extLst>
          </p:cNvPr>
          <p:cNvSpPr txBox="1"/>
          <p:nvPr/>
        </p:nvSpPr>
        <p:spPr>
          <a:xfrm>
            <a:off x="8533114" y="5468631"/>
            <a:ext cx="2149265" cy="3909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>
                <a:latin typeface="#9Slide03 SVNAvo" panose="02040603050506020204" pitchFamily="18" charset="0"/>
              </a:rPr>
              <a:t>Thương tích khác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53E4E3-2D45-4BB1-919C-00E0A06F004C}"/>
              </a:ext>
            </a:extLst>
          </p:cNvPr>
          <p:cNvSpPr/>
          <p:nvPr/>
        </p:nvSpPr>
        <p:spPr>
          <a:xfrm>
            <a:off x="8156523" y="3441025"/>
            <a:ext cx="165941" cy="165062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#9Slide03 SVNAvo" panose="0204060305050602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ED9406-97AE-4FC0-8C86-8773A9824667}"/>
              </a:ext>
            </a:extLst>
          </p:cNvPr>
          <p:cNvSpPr/>
          <p:nvPr/>
        </p:nvSpPr>
        <p:spPr>
          <a:xfrm>
            <a:off x="8156524" y="3997623"/>
            <a:ext cx="165941" cy="165062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#9Slide03 SVNAvo" panose="0204060305050602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D4BB8E-D31F-4E37-9208-3D067A4E1067}"/>
              </a:ext>
            </a:extLst>
          </p:cNvPr>
          <p:cNvSpPr/>
          <p:nvPr/>
        </p:nvSpPr>
        <p:spPr>
          <a:xfrm>
            <a:off x="8156524" y="4532496"/>
            <a:ext cx="165941" cy="165062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#9Slide03 SVNAvo" panose="0204060305050602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DE1344-0AAC-4463-AC77-B86BBE38A630}"/>
              </a:ext>
            </a:extLst>
          </p:cNvPr>
          <p:cNvSpPr/>
          <p:nvPr/>
        </p:nvSpPr>
        <p:spPr>
          <a:xfrm>
            <a:off x="8156524" y="5046686"/>
            <a:ext cx="165941" cy="165062"/>
          </a:xfrm>
          <a:prstGeom prst="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#9Slide03 SVNAvo" panose="02040603050506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1376C8-40FA-4F6E-8687-AFCC8C1D1B3A}"/>
              </a:ext>
            </a:extLst>
          </p:cNvPr>
          <p:cNvSpPr/>
          <p:nvPr/>
        </p:nvSpPr>
        <p:spPr>
          <a:xfrm>
            <a:off x="8156523" y="5568531"/>
            <a:ext cx="165941" cy="165062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#9Slide03 SVNAvo" panose="020406030505060202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287FC5A-F738-4320-A0E7-FE9DE74E9363}"/>
              </a:ext>
            </a:extLst>
          </p:cNvPr>
          <p:cNvCxnSpPr>
            <a:cxnSpLocks/>
          </p:cNvCxnSpPr>
          <p:nvPr/>
        </p:nvCxnSpPr>
        <p:spPr>
          <a:xfrm flipV="1">
            <a:off x="4866111" y="3255288"/>
            <a:ext cx="0" cy="262683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63FB47-69EC-4E02-9BAE-D961DDC964BE}"/>
              </a:ext>
            </a:extLst>
          </p:cNvPr>
          <p:cNvCxnSpPr>
            <a:cxnSpLocks/>
          </p:cNvCxnSpPr>
          <p:nvPr/>
        </p:nvCxnSpPr>
        <p:spPr>
          <a:xfrm flipV="1">
            <a:off x="11191374" y="3255289"/>
            <a:ext cx="0" cy="262683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C7F053-5468-4E9E-90F9-9D21336775F2}"/>
              </a:ext>
            </a:extLst>
          </p:cNvPr>
          <p:cNvCxnSpPr>
            <a:cxnSpLocks/>
          </p:cNvCxnSpPr>
          <p:nvPr/>
        </p:nvCxnSpPr>
        <p:spPr>
          <a:xfrm flipV="1">
            <a:off x="7828359" y="3255288"/>
            <a:ext cx="0" cy="262683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82203F6-FDD8-400F-8DAF-61522F00B0F8}"/>
              </a:ext>
            </a:extLst>
          </p:cNvPr>
          <p:cNvGrpSpPr/>
          <p:nvPr/>
        </p:nvGrpSpPr>
        <p:grpSpPr>
          <a:xfrm>
            <a:off x="4859476" y="3255288"/>
            <a:ext cx="6327897" cy="2625173"/>
            <a:chOff x="1719761" y="2348496"/>
            <a:chExt cx="8749856" cy="3459274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370F4A0-833D-4C33-A463-7AF956F1C421}"/>
                </a:ext>
              </a:extLst>
            </p:cNvPr>
            <p:cNvCxnSpPr>
              <a:cxnSpLocks/>
            </p:cNvCxnSpPr>
            <p:nvPr/>
          </p:nvCxnSpPr>
          <p:spPr>
            <a:xfrm>
              <a:off x="1725610" y="5807770"/>
              <a:ext cx="8744007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40D4410-5797-4C80-BF18-3A945D0DC09C}"/>
                </a:ext>
              </a:extLst>
            </p:cNvPr>
            <p:cNvCxnSpPr>
              <a:cxnSpLocks/>
            </p:cNvCxnSpPr>
            <p:nvPr/>
          </p:nvCxnSpPr>
          <p:spPr>
            <a:xfrm>
              <a:off x="1719761" y="2348496"/>
              <a:ext cx="8749856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C7FF9A4-BC55-456A-B7D2-9EC472705BD0}"/>
              </a:ext>
            </a:extLst>
          </p:cNvPr>
          <p:cNvSpPr txBox="1"/>
          <p:nvPr/>
        </p:nvSpPr>
        <p:spPr>
          <a:xfrm>
            <a:off x="5183014" y="2445960"/>
            <a:ext cx="55318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#9Slide03 SVNAvo" panose="02040603050506020204" pitchFamily="18" charset="0"/>
              </a:rPr>
              <a:t>Các nguyên nhân gây tai nạn thương tích ở trẻ em Việt Nam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0750321-BDD7-40A7-AA52-C9AE8EB8DB06}"/>
              </a:ext>
            </a:extLst>
          </p:cNvPr>
          <p:cNvCxnSpPr>
            <a:cxnSpLocks/>
          </p:cNvCxnSpPr>
          <p:nvPr/>
        </p:nvCxnSpPr>
        <p:spPr>
          <a:xfrm>
            <a:off x="5268596" y="2380493"/>
            <a:ext cx="0" cy="8647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AB35D96-13C2-4E03-A58A-197F04DF96C5}"/>
              </a:ext>
            </a:extLst>
          </p:cNvPr>
          <p:cNvCxnSpPr>
            <a:cxnSpLocks/>
          </p:cNvCxnSpPr>
          <p:nvPr/>
        </p:nvCxnSpPr>
        <p:spPr>
          <a:xfrm>
            <a:off x="10683992" y="2380493"/>
            <a:ext cx="0" cy="8647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91FA0B0-6EB1-4D25-BABF-61BEDBEC5AE3}"/>
              </a:ext>
            </a:extLst>
          </p:cNvPr>
          <p:cNvCxnSpPr>
            <a:cxnSpLocks/>
          </p:cNvCxnSpPr>
          <p:nvPr/>
        </p:nvCxnSpPr>
        <p:spPr>
          <a:xfrm flipV="1">
            <a:off x="5268596" y="2386837"/>
            <a:ext cx="5418012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D08ACB3-CF3B-4D28-86D3-A43C8EC98347}"/>
              </a:ext>
            </a:extLst>
          </p:cNvPr>
          <p:cNvSpPr txBox="1"/>
          <p:nvPr/>
        </p:nvSpPr>
        <p:spPr>
          <a:xfrm>
            <a:off x="838049" y="949944"/>
            <a:ext cx="10610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#9Slide03 SVNAvo" panose="02040603050506020204" pitchFamily="18" charset="0"/>
              </a:rPr>
              <a:t>2.</a:t>
            </a:r>
            <a:r>
              <a:rPr lang="en-US" sz="2800">
                <a:latin typeface="#9Slide03 SVNAvo" panose="02040603050506020204" pitchFamily="18" charset="0"/>
              </a:rPr>
              <a:t> Để lấy dữ liệu từ biểu đồ, ta tra thông tin từ phần chú giải trước,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D865A8-59F2-4911-8C84-DA3A593F6376}"/>
              </a:ext>
            </a:extLst>
          </p:cNvPr>
          <p:cNvSpPr txBox="1"/>
          <p:nvPr/>
        </p:nvSpPr>
        <p:spPr>
          <a:xfrm>
            <a:off x="832011" y="2443024"/>
            <a:ext cx="2435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#9Slide03 SVNAvo" panose="02040603050506020204" pitchFamily="18" charset="0"/>
              </a:rPr>
              <a:t>Chẳng hạn: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8A5E43-2BDB-48AC-BE34-E4D0D9BC2180}"/>
              </a:ext>
            </a:extLst>
          </p:cNvPr>
          <p:cNvSpPr txBox="1"/>
          <p:nvPr/>
        </p:nvSpPr>
        <p:spPr>
          <a:xfrm>
            <a:off x="1993989" y="1380831"/>
            <a:ext cx="8297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#9Slide03 SVNAvo" panose="02040603050506020204" pitchFamily="18" charset="0"/>
              </a:rPr>
              <a:t>sau đó lấy số liệu từ hình tròn biểu diễn dữ liệu.</a:t>
            </a:r>
            <a:endParaRPr lang="en-US" sz="28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73C78D-9E03-488F-9903-EB133922490B}"/>
              </a:ext>
            </a:extLst>
          </p:cNvPr>
          <p:cNvSpPr txBox="1"/>
          <p:nvPr/>
        </p:nvSpPr>
        <p:spPr>
          <a:xfrm>
            <a:off x="1325369" y="3128410"/>
            <a:ext cx="2625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#9Slide03 SVNAvo" panose="02040603050506020204" pitchFamily="18" charset="0"/>
              </a:rPr>
              <a:t>Nguyên nhân Đuối nước: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AF8AF1-278D-4B51-BD19-5BED585610D9}"/>
              </a:ext>
            </a:extLst>
          </p:cNvPr>
          <p:cNvSpPr txBox="1"/>
          <p:nvPr/>
        </p:nvSpPr>
        <p:spPr>
          <a:xfrm>
            <a:off x="1325369" y="4209513"/>
            <a:ext cx="1871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#9Slide03 SVNAvo" panose="02040603050506020204" pitchFamily="18" charset="0"/>
              </a:rPr>
              <a:t>Tỉ lệ: 48%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EAEA242-06C3-48E0-9BAF-9EC9F619A35B}"/>
              </a:ext>
            </a:extLst>
          </p:cNvPr>
          <p:cNvGrpSpPr/>
          <p:nvPr/>
        </p:nvGrpSpPr>
        <p:grpSpPr>
          <a:xfrm>
            <a:off x="200102" y="971557"/>
            <a:ext cx="532933" cy="501257"/>
            <a:chOff x="867869" y="4247889"/>
            <a:chExt cx="532933" cy="501257"/>
          </a:xfrm>
        </p:grpSpPr>
        <p:grpSp>
          <p:nvGrpSpPr>
            <p:cNvPr id="47" name="Google Shape;1155;p42">
              <a:extLst>
                <a:ext uri="{FF2B5EF4-FFF2-40B4-BE49-F238E27FC236}">
                  <a16:creationId xmlns:a16="http://schemas.microsoft.com/office/drawing/2014/main" id="{43A57936-7DDD-44E8-9A2F-C9EFB8AD9FCC}"/>
                </a:ext>
              </a:extLst>
            </p:cNvPr>
            <p:cNvGrpSpPr/>
            <p:nvPr/>
          </p:nvGrpSpPr>
          <p:grpSpPr>
            <a:xfrm>
              <a:off x="867869" y="4247889"/>
              <a:ext cx="532933" cy="501257"/>
              <a:chOff x="1513275" y="1160975"/>
              <a:chExt cx="290225" cy="272975"/>
            </a:xfrm>
          </p:grpSpPr>
          <p:sp>
            <p:nvSpPr>
              <p:cNvPr id="49" name="Google Shape;1156;p42">
                <a:extLst>
                  <a:ext uri="{FF2B5EF4-FFF2-40B4-BE49-F238E27FC236}">
                    <a16:creationId xmlns:a16="http://schemas.microsoft.com/office/drawing/2014/main" id="{603CECFD-EE8F-47DB-849B-70501A88ED18}"/>
                  </a:ext>
                </a:extLst>
              </p:cNvPr>
              <p:cNvSpPr/>
              <p:nvPr/>
            </p:nvSpPr>
            <p:spPr>
              <a:xfrm>
                <a:off x="1513875" y="1161875"/>
                <a:ext cx="288450" cy="270900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836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44"/>
                    </a:cubicBezTo>
                    <a:lnTo>
                      <a:pt x="0" y="10192"/>
                    </a:lnTo>
                    <a:cubicBezTo>
                      <a:pt x="0" y="10550"/>
                      <a:pt x="286" y="10835"/>
                      <a:pt x="643" y="10835"/>
                    </a:cubicBezTo>
                    <a:lnTo>
                      <a:pt x="10894" y="10835"/>
                    </a:lnTo>
                    <a:cubicBezTo>
                      <a:pt x="11252" y="10835"/>
                      <a:pt x="11537" y="10550"/>
                      <a:pt x="11537" y="10192"/>
                    </a:cubicBezTo>
                    <a:lnTo>
                      <a:pt x="11537" y="644"/>
                    </a:lnTo>
                    <a:cubicBezTo>
                      <a:pt x="11537" y="286"/>
                      <a:pt x="11252" y="1"/>
                      <a:pt x="10894" y="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0" name="Google Shape;1157;p42">
                <a:extLst>
                  <a:ext uri="{FF2B5EF4-FFF2-40B4-BE49-F238E27FC236}">
                    <a16:creationId xmlns:a16="http://schemas.microsoft.com/office/drawing/2014/main" id="{16412AF3-E9D2-410B-93B5-1B1B78326828}"/>
                  </a:ext>
                </a:extLst>
              </p:cNvPr>
              <p:cNvSpPr/>
              <p:nvPr/>
            </p:nvSpPr>
            <p:spPr>
              <a:xfrm>
                <a:off x="1513275" y="1160975"/>
                <a:ext cx="290225" cy="272975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0919" extrusionOk="0">
                    <a:moveTo>
                      <a:pt x="6037" y="1"/>
                    </a:moveTo>
                    <a:lnTo>
                      <a:pt x="1370" y="25"/>
                    </a:lnTo>
                    <a:lnTo>
                      <a:pt x="631" y="25"/>
                    </a:lnTo>
                    <a:cubicBezTo>
                      <a:pt x="441" y="25"/>
                      <a:pt x="286" y="108"/>
                      <a:pt x="155" y="263"/>
                    </a:cubicBezTo>
                    <a:cubicBezTo>
                      <a:pt x="84" y="346"/>
                      <a:pt x="48" y="453"/>
                      <a:pt x="24" y="561"/>
                    </a:cubicBezTo>
                    <a:lnTo>
                      <a:pt x="24" y="680"/>
                    </a:lnTo>
                    <a:cubicBezTo>
                      <a:pt x="24" y="680"/>
                      <a:pt x="24" y="644"/>
                      <a:pt x="48" y="572"/>
                    </a:cubicBezTo>
                    <a:cubicBezTo>
                      <a:pt x="60" y="465"/>
                      <a:pt x="108" y="358"/>
                      <a:pt x="179" y="275"/>
                    </a:cubicBezTo>
                    <a:cubicBezTo>
                      <a:pt x="298" y="144"/>
                      <a:pt x="465" y="61"/>
                      <a:pt x="643" y="49"/>
                    </a:cubicBezTo>
                    <a:lnTo>
                      <a:pt x="1382" y="49"/>
                    </a:lnTo>
                    <a:lnTo>
                      <a:pt x="6037" y="96"/>
                    </a:lnTo>
                    <a:lnTo>
                      <a:pt x="10799" y="96"/>
                    </a:lnTo>
                    <a:cubicBezTo>
                      <a:pt x="10824" y="93"/>
                      <a:pt x="10847" y="91"/>
                      <a:pt x="10870" y="91"/>
                    </a:cubicBezTo>
                    <a:cubicBezTo>
                      <a:pt x="10925" y="91"/>
                      <a:pt x="10975" y="100"/>
                      <a:pt x="11026" y="108"/>
                    </a:cubicBezTo>
                    <a:cubicBezTo>
                      <a:pt x="11180" y="156"/>
                      <a:pt x="11299" y="239"/>
                      <a:pt x="11383" y="358"/>
                    </a:cubicBezTo>
                    <a:cubicBezTo>
                      <a:pt x="11454" y="501"/>
                      <a:pt x="11502" y="644"/>
                      <a:pt x="11490" y="799"/>
                    </a:cubicBezTo>
                    <a:lnTo>
                      <a:pt x="11490" y="1763"/>
                    </a:lnTo>
                    <a:lnTo>
                      <a:pt x="11490" y="10264"/>
                    </a:lnTo>
                    <a:cubicBezTo>
                      <a:pt x="11490" y="10526"/>
                      <a:pt x="11311" y="10764"/>
                      <a:pt x="11037" y="10836"/>
                    </a:cubicBezTo>
                    <a:cubicBezTo>
                      <a:pt x="10954" y="10871"/>
                      <a:pt x="10859" y="10871"/>
                      <a:pt x="10776" y="10871"/>
                    </a:cubicBezTo>
                    <a:lnTo>
                      <a:pt x="596" y="10871"/>
                    </a:lnTo>
                    <a:cubicBezTo>
                      <a:pt x="310" y="10836"/>
                      <a:pt x="72" y="10598"/>
                      <a:pt x="48" y="10324"/>
                    </a:cubicBezTo>
                    <a:cubicBezTo>
                      <a:pt x="24" y="9157"/>
                      <a:pt x="24" y="8073"/>
                      <a:pt x="24" y="7085"/>
                    </a:cubicBezTo>
                    <a:cubicBezTo>
                      <a:pt x="12" y="5121"/>
                      <a:pt x="12" y="3513"/>
                      <a:pt x="12" y="2418"/>
                    </a:cubicBezTo>
                    <a:cubicBezTo>
                      <a:pt x="12" y="3513"/>
                      <a:pt x="0" y="5109"/>
                      <a:pt x="0" y="7085"/>
                    </a:cubicBezTo>
                    <a:lnTo>
                      <a:pt x="0" y="10324"/>
                    </a:lnTo>
                    <a:cubicBezTo>
                      <a:pt x="12" y="10467"/>
                      <a:pt x="84" y="10621"/>
                      <a:pt x="191" y="10717"/>
                    </a:cubicBezTo>
                    <a:cubicBezTo>
                      <a:pt x="310" y="10824"/>
                      <a:pt x="441" y="10895"/>
                      <a:pt x="608" y="10919"/>
                    </a:cubicBezTo>
                    <a:lnTo>
                      <a:pt x="10799" y="10919"/>
                    </a:lnTo>
                    <a:cubicBezTo>
                      <a:pt x="10895" y="10919"/>
                      <a:pt x="10990" y="10895"/>
                      <a:pt x="11085" y="10883"/>
                    </a:cubicBezTo>
                    <a:cubicBezTo>
                      <a:pt x="11192" y="10871"/>
                      <a:pt x="11276" y="10812"/>
                      <a:pt x="11347" y="10752"/>
                    </a:cubicBezTo>
                    <a:cubicBezTo>
                      <a:pt x="11502" y="10621"/>
                      <a:pt x="11585" y="10443"/>
                      <a:pt x="11585" y="10228"/>
                    </a:cubicBezTo>
                    <a:lnTo>
                      <a:pt x="11585" y="1727"/>
                    </a:lnTo>
                    <a:lnTo>
                      <a:pt x="11585" y="763"/>
                    </a:lnTo>
                    <a:cubicBezTo>
                      <a:pt x="11609" y="692"/>
                      <a:pt x="11585" y="596"/>
                      <a:pt x="11573" y="525"/>
                    </a:cubicBezTo>
                    <a:cubicBezTo>
                      <a:pt x="11549" y="453"/>
                      <a:pt x="11514" y="382"/>
                      <a:pt x="11466" y="299"/>
                    </a:cubicBezTo>
                    <a:cubicBezTo>
                      <a:pt x="11371" y="168"/>
                      <a:pt x="11228" y="84"/>
                      <a:pt x="11073" y="37"/>
                    </a:cubicBezTo>
                    <a:cubicBezTo>
                      <a:pt x="10990" y="1"/>
                      <a:pt x="10907" y="1"/>
                      <a:pt x="1083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1" name="Google Shape;1158;p42">
                <a:extLst>
                  <a:ext uri="{FF2B5EF4-FFF2-40B4-BE49-F238E27FC236}">
                    <a16:creationId xmlns:a16="http://schemas.microsoft.com/office/drawing/2014/main" id="{C22F67BC-2CE4-4C52-B10F-D024B86CF651}"/>
                  </a:ext>
                </a:extLst>
              </p:cNvPr>
              <p:cNvSpPr/>
              <p:nvPr/>
            </p:nvSpPr>
            <p:spPr>
              <a:xfrm>
                <a:off x="1583225" y="1392275"/>
                <a:ext cx="1473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60" extrusionOk="0">
                    <a:moveTo>
                      <a:pt x="2941" y="0"/>
                    </a:moveTo>
                    <a:cubicBezTo>
                      <a:pt x="1322" y="0"/>
                      <a:pt x="0" y="12"/>
                      <a:pt x="0" y="24"/>
                    </a:cubicBezTo>
                    <a:cubicBezTo>
                      <a:pt x="0" y="36"/>
                      <a:pt x="1322" y="60"/>
                      <a:pt x="2941" y="60"/>
                    </a:cubicBezTo>
                    <a:cubicBezTo>
                      <a:pt x="4572" y="60"/>
                      <a:pt x="5894" y="36"/>
                      <a:pt x="5894" y="24"/>
                    </a:cubicBezTo>
                    <a:cubicBezTo>
                      <a:pt x="5894" y="12"/>
                      <a:pt x="4572" y="0"/>
                      <a:pt x="294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2" name="Google Shape;1159;p42">
                <a:extLst>
                  <a:ext uri="{FF2B5EF4-FFF2-40B4-BE49-F238E27FC236}">
                    <a16:creationId xmlns:a16="http://schemas.microsoft.com/office/drawing/2014/main" id="{BD80FEC8-8EF9-41CF-B63A-7980AF7520D4}"/>
                  </a:ext>
                </a:extLst>
              </p:cNvPr>
              <p:cNvSpPr/>
              <p:nvPr/>
            </p:nvSpPr>
            <p:spPr>
              <a:xfrm>
                <a:off x="1615975" y="1405950"/>
                <a:ext cx="8187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1" extrusionOk="0">
                    <a:moveTo>
                      <a:pt x="1631" y="1"/>
                    </a:moveTo>
                    <a:cubicBezTo>
                      <a:pt x="726" y="1"/>
                      <a:pt x="0" y="13"/>
                      <a:pt x="0" y="25"/>
                    </a:cubicBezTo>
                    <a:cubicBezTo>
                      <a:pt x="0" y="48"/>
                      <a:pt x="726" y="60"/>
                      <a:pt x="1631" y="60"/>
                    </a:cubicBezTo>
                    <a:cubicBezTo>
                      <a:pt x="2548" y="60"/>
                      <a:pt x="3274" y="48"/>
                      <a:pt x="3274" y="25"/>
                    </a:cubicBezTo>
                    <a:cubicBezTo>
                      <a:pt x="3274" y="1"/>
                      <a:pt x="2548" y="1"/>
                      <a:pt x="163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5D58EFD-49A8-436D-AE80-EA6CF8552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363" y="4341545"/>
              <a:ext cx="313944" cy="313944"/>
            </a:xfrm>
            <a:prstGeom prst="rect">
              <a:avLst/>
            </a:prstGeom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54AF2CCB-D268-402B-8115-15C36DECCCC0}"/>
              </a:ext>
            </a:extLst>
          </p:cNvPr>
          <p:cNvSpPr/>
          <p:nvPr/>
        </p:nvSpPr>
        <p:spPr>
          <a:xfrm>
            <a:off x="941106" y="3303327"/>
            <a:ext cx="208644" cy="20864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2EF07F2-4B09-417B-8C1E-0108AAD098F2}"/>
              </a:ext>
            </a:extLst>
          </p:cNvPr>
          <p:cNvSpPr/>
          <p:nvPr/>
        </p:nvSpPr>
        <p:spPr>
          <a:xfrm>
            <a:off x="941106" y="4364717"/>
            <a:ext cx="208644" cy="20864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35316BD-7952-4138-9AE8-27C21A91A1A6}"/>
              </a:ext>
            </a:extLst>
          </p:cNvPr>
          <p:cNvCxnSpPr>
            <a:cxnSpLocks/>
          </p:cNvCxnSpPr>
          <p:nvPr/>
        </p:nvCxnSpPr>
        <p:spPr>
          <a:xfrm flipH="1">
            <a:off x="7102720" y="3525866"/>
            <a:ext cx="1136774" cy="42275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8105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37" grpId="0"/>
      <p:bldP spid="38" grpId="0"/>
      <p:bldP spid="40" grpId="0"/>
      <p:bldP spid="53" grpId="0" animBg="1"/>
      <p:bldP spid="5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0206E6-749C-44AC-BF85-2B9C1D8A31DB}"/>
              </a:ext>
            </a:extLst>
          </p:cNvPr>
          <p:cNvSpPr txBox="1"/>
          <p:nvPr/>
        </p:nvSpPr>
        <p:spPr>
          <a:xfrm>
            <a:off x="838048" y="949944"/>
            <a:ext cx="10855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#9Slide03 SVNAvo" panose="02040603050506020204" pitchFamily="18" charset="0"/>
              </a:rPr>
              <a:t>3.</a:t>
            </a:r>
            <a:r>
              <a:rPr lang="en-US" sz="2800">
                <a:latin typeface="#9Slide03 SVNAvo" panose="02040603050506020204" pitchFamily="18" charset="0"/>
              </a:rPr>
              <a:t> Trong biểu đồ hình quạt tròn, ta có thể so sánh các dữ liệu với nhau và rút ra ý nghĩa.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955451-C525-4E71-A989-27613497024F}"/>
              </a:ext>
            </a:extLst>
          </p:cNvPr>
          <p:cNvGrpSpPr/>
          <p:nvPr/>
        </p:nvGrpSpPr>
        <p:grpSpPr>
          <a:xfrm>
            <a:off x="200102" y="971557"/>
            <a:ext cx="532933" cy="501257"/>
            <a:chOff x="867869" y="4247889"/>
            <a:chExt cx="532933" cy="501257"/>
          </a:xfrm>
        </p:grpSpPr>
        <p:grpSp>
          <p:nvGrpSpPr>
            <p:cNvPr id="4" name="Google Shape;1155;p42">
              <a:extLst>
                <a:ext uri="{FF2B5EF4-FFF2-40B4-BE49-F238E27FC236}">
                  <a16:creationId xmlns:a16="http://schemas.microsoft.com/office/drawing/2014/main" id="{BEEAE75B-EF4C-47CC-A5B6-BC503D05F50C}"/>
                </a:ext>
              </a:extLst>
            </p:cNvPr>
            <p:cNvGrpSpPr/>
            <p:nvPr/>
          </p:nvGrpSpPr>
          <p:grpSpPr>
            <a:xfrm>
              <a:off x="867869" y="4247889"/>
              <a:ext cx="532933" cy="501257"/>
              <a:chOff x="1513275" y="1160975"/>
              <a:chExt cx="290225" cy="272975"/>
            </a:xfrm>
          </p:grpSpPr>
          <p:sp>
            <p:nvSpPr>
              <p:cNvPr id="6" name="Google Shape;1156;p42">
                <a:extLst>
                  <a:ext uri="{FF2B5EF4-FFF2-40B4-BE49-F238E27FC236}">
                    <a16:creationId xmlns:a16="http://schemas.microsoft.com/office/drawing/2014/main" id="{BBE163A1-C07B-4691-9262-DB959ABD42A9}"/>
                  </a:ext>
                </a:extLst>
              </p:cNvPr>
              <p:cNvSpPr/>
              <p:nvPr/>
            </p:nvSpPr>
            <p:spPr>
              <a:xfrm>
                <a:off x="1513875" y="1161875"/>
                <a:ext cx="288450" cy="270900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836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44"/>
                    </a:cubicBezTo>
                    <a:lnTo>
                      <a:pt x="0" y="10192"/>
                    </a:lnTo>
                    <a:cubicBezTo>
                      <a:pt x="0" y="10550"/>
                      <a:pt x="286" y="10835"/>
                      <a:pt x="643" y="10835"/>
                    </a:cubicBezTo>
                    <a:lnTo>
                      <a:pt x="10894" y="10835"/>
                    </a:lnTo>
                    <a:cubicBezTo>
                      <a:pt x="11252" y="10835"/>
                      <a:pt x="11537" y="10550"/>
                      <a:pt x="11537" y="10192"/>
                    </a:cubicBezTo>
                    <a:lnTo>
                      <a:pt x="11537" y="644"/>
                    </a:lnTo>
                    <a:cubicBezTo>
                      <a:pt x="11537" y="286"/>
                      <a:pt x="11252" y="1"/>
                      <a:pt x="10894" y="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" name="Google Shape;1157;p42">
                <a:extLst>
                  <a:ext uri="{FF2B5EF4-FFF2-40B4-BE49-F238E27FC236}">
                    <a16:creationId xmlns:a16="http://schemas.microsoft.com/office/drawing/2014/main" id="{1001BC4A-9605-429A-8A52-D186C31FB00C}"/>
                  </a:ext>
                </a:extLst>
              </p:cNvPr>
              <p:cNvSpPr/>
              <p:nvPr/>
            </p:nvSpPr>
            <p:spPr>
              <a:xfrm>
                <a:off x="1513275" y="1160975"/>
                <a:ext cx="290225" cy="272975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0919" extrusionOk="0">
                    <a:moveTo>
                      <a:pt x="6037" y="1"/>
                    </a:moveTo>
                    <a:lnTo>
                      <a:pt x="1370" y="25"/>
                    </a:lnTo>
                    <a:lnTo>
                      <a:pt x="631" y="25"/>
                    </a:lnTo>
                    <a:cubicBezTo>
                      <a:pt x="441" y="25"/>
                      <a:pt x="286" y="108"/>
                      <a:pt x="155" y="263"/>
                    </a:cubicBezTo>
                    <a:cubicBezTo>
                      <a:pt x="84" y="346"/>
                      <a:pt x="48" y="453"/>
                      <a:pt x="24" y="561"/>
                    </a:cubicBezTo>
                    <a:lnTo>
                      <a:pt x="24" y="680"/>
                    </a:lnTo>
                    <a:cubicBezTo>
                      <a:pt x="24" y="680"/>
                      <a:pt x="24" y="644"/>
                      <a:pt x="48" y="572"/>
                    </a:cubicBezTo>
                    <a:cubicBezTo>
                      <a:pt x="60" y="465"/>
                      <a:pt x="108" y="358"/>
                      <a:pt x="179" y="275"/>
                    </a:cubicBezTo>
                    <a:cubicBezTo>
                      <a:pt x="298" y="144"/>
                      <a:pt x="465" y="61"/>
                      <a:pt x="643" y="49"/>
                    </a:cubicBezTo>
                    <a:lnTo>
                      <a:pt x="1382" y="49"/>
                    </a:lnTo>
                    <a:lnTo>
                      <a:pt x="6037" y="96"/>
                    </a:lnTo>
                    <a:lnTo>
                      <a:pt x="10799" y="96"/>
                    </a:lnTo>
                    <a:cubicBezTo>
                      <a:pt x="10824" y="93"/>
                      <a:pt x="10847" y="91"/>
                      <a:pt x="10870" y="91"/>
                    </a:cubicBezTo>
                    <a:cubicBezTo>
                      <a:pt x="10925" y="91"/>
                      <a:pt x="10975" y="100"/>
                      <a:pt x="11026" y="108"/>
                    </a:cubicBezTo>
                    <a:cubicBezTo>
                      <a:pt x="11180" y="156"/>
                      <a:pt x="11299" y="239"/>
                      <a:pt x="11383" y="358"/>
                    </a:cubicBezTo>
                    <a:cubicBezTo>
                      <a:pt x="11454" y="501"/>
                      <a:pt x="11502" y="644"/>
                      <a:pt x="11490" y="799"/>
                    </a:cubicBezTo>
                    <a:lnTo>
                      <a:pt x="11490" y="1763"/>
                    </a:lnTo>
                    <a:lnTo>
                      <a:pt x="11490" y="10264"/>
                    </a:lnTo>
                    <a:cubicBezTo>
                      <a:pt x="11490" y="10526"/>
                      <a:pt x="11311" y="10764"/>
                      <a:pt x="11037" y="10836"/>
                    </a:cubicBezTo>
                    <a:cubicBezTo>
                      <a:pt x="10954" y="10871"/>
                      <a:pt x="10859" y="10871"/>
                      <a:pt x="10776" y="10871"/>
                    </a:cubicBezTo>
                    <a:lnTo>
                      <a:pt x="596" y="10871"/>
                    </a:lnTo>
                    <a:cubicBezTo>
                      <a:pt x="310" y="10836"/>
                      <a:pt x="72" y="10598"/>
                      <a:pt x="48" y="10324"/>
                    </a:cubicBezTo>
                    <a:cubicBezTo>
                      <a:pt x="24" y="9157"/>
                      <a:pt x="24" y="8073"/>
                      <a:pt x="24" y="7085"/>
                    </a:cubicBezTo>
                    <a:cubicBezTo>
                      <a:pt x="12" y="5121"/>
                      <a:pt x="12" y="3513"/>
                      <a:pt x="12" y="2418"/>
                    </a:cubicBezTo>
                    <a:cubicBezTo>
                      <a:pt x="12" y="3513"/>
                      <a:pt x="0" y="5109"/>
                      <a:pt x="0" y="7085"/>
                    </a:cubicBezTo>
                    <a:lnTo>
                      <a:pt x="0" y="10324"/>
                    </a:lnTo>
                    <a:cubicBezTo>
                      <a:pt x="12" y="10467"/>
                      <a:pt x="84" y="10621"/>
                      <a:pt x="191" y="10717"/>
                    </a:cubicBezTo>
                    <a:cubicBezTo>
                      <a:pt x="310" y="10824"/>
                      <a:pt x="441" y="10895"/>
                      <a:pt x="608" y="10919"/>
                    </a:cubicBezTo>
                    <a:lnTo>
                      <a:pt x="10799" y="10919"/>
                    </a:lnTo>
                    <a:cubicBezTo>
                      <a:pt x="10895" y="10919"/>
                      <a:pt x="10990" y="10895"/>
                      <a:pt x="11085" y="10883"/>
                    </a:cubicBezTo>
                    <a:cubicBezTo>
                      <a:pt x="11192" y="10871"/>
                      <a:pt x="11276" y="10812"/>
                      <a:pt x="11347" y="10752"/>
                    </a:cubicBezTo>
                    <a:cubicBezTo>
                      <a:pt x="11502" y="10621"/>
                      <a:pt x="11585" y="10443"/>
                      <a:pt x="11585" y="10228"/>
                    </a:cubicBezTo>
                    <a:lnTo>
                      <a:pt x="11585" y="1727"/>
                    </a:lnTo>
                    <a:lnTo>
                      <a:pt x="11585" y="763"/>
                    </a:lnTo>
                    <a:cubicBezTo>
                      <a:pt x="11609" y="692"/>
                      <a:pt x="11585" y="596"/>
                      <a:pt x="11573" y="525"/>
                    </a:cubicBezTo>
                    <a:cubicBezTo>
                      <a:pt x="11549" y="453"/>
                      <a:pt x="11514" y="382"/>
                      <a:pt x="11466" y="299"/>
                    </a:cubicBezTo>
                    <a:cubicBezTo>
                      <a:pt x="11371" y="168"/>
                      <a:pt x="11228" y="84"/>
                      <a:pt x="11073" y="37"/>
                    </a:cubicBezTo>
                    <a:cubicBezTo>
                      <a:pt x="10990" y="1"/>
                      <a:pt x="10907" y="1"/>
                      <a:pt x="1083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" name="Google Shape;1158;p42">
                <a:extLst>
                  <a:ext uri="{FF2B5EF4-FFF2-40B4-BE49-F238E27FC236}">
                    <a16:creationId xmlns:a16="http://schemas.microsoft.com/office/drawing/2014/main" id="{C8D7F06D-F67E-4E2F-8329-588FE206CBAC}"/>
                  </a:ext>
                </a:extLst>
              </p:cNvPr>
              <p:cNvSpPr/>
              <p:nvPr/>
            </p:nvSpPr>
            <p:spPr>
              <a:xfrm>
                <a:off x="1583225" y="1392275"/>
                <a:ext cx="1473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60" extrusionOk="0">
                    <a:moveTo>
                      <a:pt x="2941" y="0"/>
                    </a:moveTo>
                    <a:cubicBezTo>
                      <a:pt x="1322" y="0"/>
                      <a:pt x="0" y="12"/>
                      <a:pt x="0" y="24"/>
                    </a:cubicBezTo>
                    <a:cubicBezTo>
                      <a:pt x="0" y="36"/>
                      <a:pt x="1322" y="60"/>
                      <a:pt x="2941" y="60"/>
                    </a:cubicBezTo>
                    <a:cubicBezTo>
                      <a:pt x="4572" y="60"/>
                      <a:pt x="5894" y="36"/>
                      <a:pt x="5894" y="24"/>
                    </a:cubicBezTo>
                    <a:cubicBezTo>
                      <a:pt x="5894" y="12"/>
                      <a:pt x="4572" y="0"/>
                      <a:pt x="294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" name="Google Shape;1159;p42">
                <a:extLst>
                  <a:ext uri="{FF2B5EF4-FFF2-40B4-BE49-F238E27FC236}">
                    <a16:creationId xmlns:a16="http://schemas.microsoft.com/office/drawing/2014/main" id="{6C35E58E-CC55-4B4A-BDD7-2F77D868C727}"/>
                  </a:ext>
                </a:extLst>
              </p:cNvPr>
              <p:cNvSpPr/>
              <p:nvPr/>
            </p:nvSpPr>
            <p:spPr>
              <a:xfrm>
                <a:off x="1615975" y="1405950"/>
                <a:ext cx="8187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1" extrusionOk="0">
                    <a:moveTo>
                      <a:pt x="1631" y="1"/>
                    </a:moveTo>
                    <a:cubicBezTo>
                      <a:pt x="726" y="1"/>
                      <a:pt x="0" y="13"/>
                      <a:pt x="0" y="25"/>
                    </a:cubicBezTo>
                    <a:cubicBezTo>
                      <a:pt x="0" y="48"/>
                      <a:pt x="726" y="60"/>
                      <a:pt x="1631" y="60"/>
                    </a:cubicBezTo>
                    <a:cubicBezTo>
                      <a:pt x="2548" y="60"/>
                      <a:pt x="3274" y="48"/>
                      <a:pt x="3274" y="25"/>
                    </a:cubicBezTo>
                    <a:cubicBezTo>
                      <a:pt x="3274" y="1"/>
                      <a:pt x="2548" y="1"/>
                      <a:pt x="163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08D1E94-4788-499D-9772-BA4983ACB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363" y="4341545"/>
              <a:ext cx="313944" cy="31394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8DDCB7-6622-45E7-A4FB-6F95071C37B8}"/>
              </a:ext>
            </a:extLst>
          </p:cNvPr>
          <p:cNvGrpSpPr/>
          <p:nvPr/>
        </p:nvGrpSpPr>
        <p:grpSpPr>
          <a:xfrm>
            <a:off x="-958948" y="0"/>
            <a:ext cx="14109896" cy="707011"/>
            <a:chOff x="-958948" y="0"/>
            <a:chExt cx="14109896" cy="707011"/>
          </a:xfrm>
          <a:solidFill>
            <a:srgbClr val="A05420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8FF4443-07C6-4119-B045-1F692D112BBF}"/>
                </a:ext>
              </a:extLst>
            </p:cNvPr>
            <p:cNvSpPr/>
            <p:nvPr/>
          </p:nvSpPr>
          <p:spPr>
            <a:xfrm>
              <a:off x="-958948" y="0"/>
              <a:ext cx="14109896" cy="707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C1BD8C-36D0-4998-96CF-48A097018328}"/>
                </a:ext>
              </a:extLst>
            </p:cNvPr>
            <p:cNvSpPr txBox="1"/>
            <p:nvPr/>
          </p:nvSpPr>
          <p:spPr>
            <a:xfrm>
              <a:off x="4032944" y="102534"/>
              <a:ext cx="4126130" cy="492443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Kiến thức cần nhớ</a:t>
              </a:r>
              <a:endParaRPr lang="en-US" sz="3000">
                <a:solidFill>
                  <a:schemeClr val="accent3"/>
                </a:solidFill>
                <a:latin typeface="#9Slide03 Neutra" panose="02040603050506020204" pitchFamily="18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56CDCBA-22CB-4DE6-81DC-1D9C1C877350}"/>
              </a:ext>
            </a:extLst>
          </p:cNvPr>
          <p:cNvSpPr txBox="1"/>
          <p:nvPr/>
        </p:nvSpPr>
        <p:spPr>
          <a:xfrm>
            <a:off x="817580" y="2115319"/>
            <a:ext cx="4593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#9Slide03 SVNAvo" panose="02040603050506020204" pitchFamily="18" charset="0"/>
              </a:rPr>
              <a:t>Chú ý:</a:t>
            </a:r>
            <a:r>
              <a:rPr lang="en-US" sz="2800">
                <a:latin typeface="#9Slide03 SVNAvo" panose="02040603050506020204" pitchFamily="18" charset="0"/>
              </a:rPr>
              <a:t> hình quạt lớn hơn biểu diễn tỉ lệ lớn hơn.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B7A034-2CEC-4413-A847-95554CD7A341}"/>
              </a:ext>
            </a:extLst>
          </p:cNvPr>
          <p:cNvSpPr txBox="1"/>
          <p:nvPr/>
        </p:nvSpPr>
        <p:spPr>
          <a:xfrm>
            <a:off x="917784" y="4439504"/>
            <a:ext cx="3582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#9Slide03 SVNAvo" panose="02040603050506020204" pitchFamily="18" charset="0"/>
              </a:rPr>
              <a:t>Từ biểu đồ, ta thấy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42DD9C5-9203-4D1D-8595-DA93C34E6DFB}"/>
              </a:ext>
            </a:extLst>
          </p:cNvPr>
          <p:cNvGrpSpPr/>
          <p:nvPr/>
        </p:nvGrpSpPr>
        <p:grpSpPr>
          <a:xfrm>
            <a:off x="246196" y="4439504"/>
            <a:ext cx="501280" cy="501280"/>
            <a:chOff x="560296" y="4886647"/>
            <a:chExt cx="501280" cy="50128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A41463F-BF93-4C54-B226-51D0098E574A}"/>
                </a:ext>
              </a:extLst>
            </p:cNvPr>
            <p:cNvSpPr/>
            <p:nvPr/>
          </p:nvSpPr>
          <p:spPr>
            <a:xfrm>
              <a:off x="560296" y="4886647"/>
              <a:ext cx="501280" cy="5012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oogle Shape;9265;p72">
              <a:extLst>
                <a:ext uri="{FF2B5EF4-FFF2-40B4-BE49-F238E27FC236}">
                  <a16:creationId xmlns:a16="http://schemas.microsoft.com/office/drawing/2014/main" id="{CA9ADE76-3398-4222-BF52-05A0E73596F7}"/>
                </a:ext>
              </a:extLst>
            </p:cNvPr>
            <p:cNvGrpSpPr/>
            <p:nvPr/>
          </p:nvGrpSpPr>
          <p:grpSpPr>
            <a:xfrm>
              <a:off x="665024" y="4996862"/>
              <a:ext cx="291824" cy="280850"/>
              <a:chOff x="-37534750" y="2668075"/>
              <a:chExt cx="332400" cy="319900"/>
            </a:xfrm>
            <a:solidFill>
              <a:srgbClr val="00B050"/>
            </a:solidFill>
          </p:grpSpPr>
          <p:sp>
            <p:nvSpPr>
              <p:cNvPr id="45" name="Google Shape;9266;p72">
                <a:extLst>
                  <a:ext uri="{FF2B5EF4-FFF2-40B4-BE49-F238E27FC236}">
                    <a16:creationId xmlns:a16="http://schemas.microsoft.com/office/drawing/2014/main" id="{B5EA36E4-5A09-4315-8025-DF9AD70B24D2}"/>
                  </a:ext>
                </a:extLst>
              </p:cNvPr>
              <p:cNvSpPr/>
              <p:nvPr/>
            </p:nvSpPr>
            <p:spPr>
              <a:xfrm>
                <a:off x="-37534750" y="2668075"/>
                <a:ext cx="332400" cy="319900"/>
              </a:xfrm>
              <a:custGeom>
                <a:avLst/>
                <a:gdLst/>
                <a:ahLst/>
                <a:cxnLst/>
                <a:rect l="l" t="t" r="r" b="b"/>
                <a:pathLst>
                  <a:path w="13296" h="12796" extrusionOk="0">
                    <a:moveTo>
                      <a:pt x="5258" y="834"/>
                    </a:moveTo>
                    <a:cubicBezTo>
                      <a:pt x="5799" y="834"/>
                      <a:pt x="6338" y="935"/>
                      <a:pt x="6837" y="1134"/>
                    </a:cubicBezTo>
                    <a:cubicBezTo>
                      <a:pt x="9105" y="2142"/>
                      <a:pt x="10019" y="4852"/>
                      <a:pt x="8822" y="6963"/>
                    </a:cubicBezTo>
                    <a:cubicBezTo>
                      <a:pt x="8790" y="7026"/>
                      <a:pt x="8790" y="7026"/>
                      <a:pt x="8790" y="7057"/>
                    </a:cubicBezTo>
                    <a:cubicBezTo>
                      <a:pt x="8632" y="7372"/>
                      <a:pt x="8412" y="7656"/>
                      <a:pt x="8160" y="7876"/>
                    </a:cubicBezTo>
                    <a:cubicBezTo>
                      <a:pt x="8002" y="8002"/>
                      <a:pt x="7876" y="8128"/>
                      <a:pt x="7782" y="8191"/>
                    </a:cubicBezTo>
                    <a:cubicBezTo>
                      <a:pt x="7687" y="8223"/>
                      <a:pt x="7719" y="8223"/>
                      <a:pt x="7687" y="8286"/>
                    </a:cubicBezTo>
                    <a:cubicBezTo>
                      <a:pt x="7152" y="8664"/>
                      <a:pt x="6585" y="8947"/>
                      <a:pt x="5923" y="9073"/>
                    </a:cubicBezTo>
                    <a:cubicBezTo>
                      <a:pt x="5694" y="9110"/>
                      <a:pt x="5468" y="9128"/>
                      <a:pt x="5245" y="9128"/>
                    </a:cubicBezTo>
                    <a:cubicBezTo>
                      <a:pt x="2977" y="9128"/>
                      <a:pt x="1071" y="7298"/>
                      <a:pt x="1071" y="4946"/>
                    </a:cubicBezTo>
                    <a:cubicBezTo>
                      <a:pt x="1071" y="3592"/>
                      <a:pt x="1796" y="2268"/>
                      <a:pt x="2899" y="1544"/>
                    </a:cubicBezTo>
                    <a:cubicBezTo>
                      <a:pt x="3603" y="1068"/>
                      <a:pt x="4433" y="834"/>
                      <a:pt x="5258" y="834"/>
                    </a:cubicBezTo>
                    <a:close/>
                    <a:moveTo>
                      <a:pt x="9200" y="7876"/>
                    </a:moveTo>
                    <a:lnTo>
                      <a:pt x="11909" y="10586"/>
                    </a:lnTo>
                    <a:cubicBezTo>
                      <a:pt x="12067" y="10743"/>
                      <a:pt x="12130" y="10901"/>
                      <a:pt x="12130" y="11153"/>
                    </a:cubicBezTo>
                    <a:cubicBezTo>
                      <a:pt x="12130" y="11594"/>
                      <a:pt x="11783" y="11909"/>
                      <a:pt x="11405" y="11909"/>
                    </a:cubicBezTo>
                    <a:cubicBezTo>
                      <a:pt x="11184" y="11909"/>
                      <a:pt x="10995" y="11814"/>
                      <a:pt x="10838" y="11657"/>
                    </a:cubicBezTo>
                    <a:lnTo>
                      <a:pt x="8128" y="8947"/>
                    </a:lnTo>
                    <a:cubicBezTo>
                      <a:pt x="8160" y="8916"/>
                      <a:pt x="8759" y="8506"/>
                      <a:pt x="9200" y="7876"/>
                    </a:cubicBezTo>
                    <a:close/>
                    <a:moveTo>
                      <a:pt x="5198" y="0"/>
                    </a:moveTo>
                    <a:cubicBezTo>
                      <a:pt x="3529" y="0"/>
                      <a:pt x="1985" y="882"/>
                      <a:pt x="1103" y="2205"/>
                    </a:cubicBezTo>
                    <a:cubicBezTo>
                      <a:pt x="158" y="3623"/>
                      <a:pt x="0" y="5387"/>
                      <a:pt x="630" y="6931"/>
                    </a:cubicBezTo>
                    <a:cubicBezTo>
                      <a:pt x="1470" y="8860"/>
                      <a:pt x="3356" y="9972"/>
                      <a:pt x="5251" y="9972"/>
                    </a:cubicBezTo>
                    <a:cubicBezTo>
                      <a:pt x="5988" y="9972"/>
                      <a:pt x="6725" y="9804"/>
                      <a:pt x="7404" y="9452"/>
                    </a:cubicBezTo>
                    <a:lnTo>
                      <a:pt x="10302" y="12318"/>
                    </a:lnTo>
                    <a:cubicBezTo>
                      <a:pt x="10588" y="12626"/>
                      <a:pt x="11026" y="12796"/>
                      <a:pt x="11468" y="12796"/>
                    </a:cubicBezTo>
                    <a:cubicBezTo>
                      <a:pt x="11661" y="12796"/>
                      <a:pt x="11854" y="12763"/>
                      <a:pt x="12035" y="12697"/>
                    </a:cubicBezTo>
                    <a:cubicBezTo>
                      <a:pt x="13043" y="12161"/>
                      <a:pt x="13295" y="10806"/>
                      <a:pt x="12539" y="10050"/>
                    </a:cubicBezTo>
                    <a:lnTo>
                      <a:pt x="9672" y="7183"/>
                    </a:lnTo>
                    <a:cubicBezTo>
                      <a:pt x="10334" y="5860"/>
                      <a:pt x="10334" y="4348"/>
                      <a:pt x="9767" y="3025"/>
                    </a:cubicBezTo>
                    <a:cubicBezTo>
                      <a:pt x="9042" y="1229"/>
                      <a:pt x="7215" y="0"/>
                      <a:pt x="5198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9267;p72">
                <a:extLst>
                  <a:ext uri="{FF2B5EF4-FFF2-40B4-BE49-F238E27FC236}">
                    <a16:creationId xmlns:a16="http://schemas.microsoft.com/office/drawing/2014/main" id="{16B9336C-D21D-4FD1-B95D-4600D465E062}"/>
                  </a:ext>
                </a:extLst>
              </p:cNvPr>
              <p:cNvSpPr/>
              <p:nvPr/>
            </p:nvSpPr>
            <p:spPr>
              <a:xfrm>
                <a:off x="-37487500" y="2709475"/>
                <a:ext cx="165425" cy="164450"/>
              </a:xfrm>
              <a:custGeom>
                <a:avLst/>
                <a:gdLst/>
                <a:ahLst/>
                <a:cxnLst/>
                <a:rect l="l" t="t" r="r" b="b"/>
                <a:pathLst>
                  <a:path w="6617" h="6578" extrusionOk="0">
                    <a:moveTo>
                      <a:pt x="3308" y="833"/>
                    </a:moveTo>
                    <a:cubicBezTo>
                      <a:pt x="4695" y="833"/>
                      <a:pt x="5797" y="1936"/>
                      <a:pt x="5797" y="3290"/>
                    </a:cubicBezTo>
                    <a:cubicBezTo>
                      <a:pt x="5797" y="4614"/>
                      <a:pt x="4726" y="5779"/>
                      <a:pt x="3308" y="5779"/>
                    </a:cubicBezTo>
                    <a:cubicBezTo>
                      <a:pt x="1954" y="5779"/>
                      <a:pt x="851" y="4677"/>
                      <a:pt x="851" y="3290"/>
                    </a:cubicBezTo>
                    <a:cubicBezTo>
                      <a:pt x="851" y="1936"/>
                      <a:pt x="1954" y="833"/>
                      <a:pt x="3308" y="833"/>
                    </a:cubicBezTo>
                    <a:close/>
                    <a:moveTo>
                      <a:pt x="3319" y="0"/>
                    </a:moveTo>
                    <a:cubicBezTo>
                      <a:pt x="2880" y="0"/>
                      <a:pt x="2438" y="81"/>
                      <a:pt x="2017" y="234"/>
                    </a:cubicBezTo>
                    <a:cubicBezTo>
                      <a:pt x="851" y="738"/>
                      <a:pt x="0" y="1936"/>
                      <a:pt x="0" y="3259"/>
                    </a:cubicBezTo>
                    <a:cubicBezTo>
                      <a:pt x="0" y="4362"/>
                      <a:pt x="568" y="5401"/>
                      <a:pt x="1481" y="6031"/>
                    </a:cubicBezTo>
                    <a:cubicBezTo>
                      <a:pt x="2033" y="6405"/>
                      <a:pt x="2645" y="6578"/>
                      <a:pt x="3255" y="6578"/>
                    </a:cubicBezTo>
                    <a:cubicBezTo>
                      <a:pt x="3725" y="6578"/>
                      <a:pt x="4193" y="6475"/>
                      <a:pt x="4632" y="6283"/>
                    </a:cubicBezTo>
                    <a:cubicBezTo>
                      <a:pt x="5829" y="5748"/>
                      <a:pt x="6585" y="4551"/>
                      <a:pt x="6585" y="3259"/>
                    </a:cubicBezTo>
                    <a:cubicBezTo>
                      <a:pt x="6616" y="2219"/>
                      <a:pt x="6081" y="1180"/>
                      <a:pt x="5167" y="549"/>
                    </a:cubicBezTo>
                    <a:cubicBezTo>
                      <a:pt x="4605" y="175"/>
                      <a:pt x="3965" y="0"/>
                      <a:pt x="3319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8864A7A-5488-4230-B52F-D528C63A6AE8}"/>
              </a:ext>
            </a:extLst>
          </p:cNvPr>
          <p:cNvSpPr txBox="1"/>
          <p:nvPr/>
        </p:nvSpPr>
        <p:spPr>
          <a:xfrm>
            <a:off x="917784" y="5190031"/>
            <a:ext cx="101474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#9Slide03 SVNAvo" panose="02040603050506020204" pitchFamily="18" charset="0"/>
              </a:rPr>
              <a:t>Phần hình quạt của "Đuối nước" lớn hơn phần hình quạt của "Tai nạn giao thông", do đó tỉ lệ nguyên nhân Đuối nước lớn hơn.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CEA1D25-BE0E-49DD-BF12-20A04985E6DA}"/>
              </a:ext>
            </a:extLst>
          </p:cNvPr>
          <p:cNvGrpSpPr/>
          <p:nvPr/>
        </p:nvGrpSpPr>
        <p:grpSpPr>
          <a:xfrm>
            <a:off x="6043574" y="1711659"/>
            <a:ext cx="5520891" cy="3053130"/>
            <a:chOff x="5617907" y="1702399"/>
            <a:chExt cx="6331898" cy="3501628"/>
          </a:xfrm>
        </p:grpSpPr>
        <p:graphicFrame>
          <p:nvGraphicFramePr>
            <p:cNvPr id="48" name="Chart 47">
              <a:extLst>
                <a:ext uri="{FF2B5EF4-FFF2-40B4-BE49-F238E27FC236}">
                  <a16:creationId xmlns:a16="http://schemas.microsoft.com/office/drawing/2014/main" id="{4E510F12-2B4E-444C-8333-919CC7E8969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19133358"/>
                </p:ext>
              </p:extLst>
            </p:nvPr>
          </p:nvGraphicFramePr>
          <p:xfrm>
            <a:off x="6143951" y="2589080"/>
            <a:ext cx="2377800" cy="25810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8A662EE-109C-4890-8C3D-044AF8945F18}"/>
                </a:ext>
              </a:extLst>
            </p:cNvPr>
            <p:cNvSpPr txBox="1"/>
            <p:nvPr/>
          </p:nvSpPr>
          <p:spPr>
            <a:xfrm>
              <a:off x="7504963" y="3626568"/>
              <a:ext cx="609987" cy="317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chemeClr val="accent3"/>
                  </a:solidFill>
                  <a:latin typeface="#9Slide03 SVNAvo" panose="02040603050506020204" pitchFamily="18" charset="0"/>
                </a:rPr>
                <a:t>48%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B4B502E-0198-434E-AFBE-333139ACADEA}"/>
                </a:ext>
              </a:extLst>
            </p:cNvPr>
            <p:cNvSpPr txBox="1"/>
            <p:nvPr/>
          </p:nvSpPr>
          <p:spPr>
            <a:xfrm>
              <a:off x="6635933" y="4153050"/>
              <a:ext cx="573482" cy="317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latin typeface="#9Slide03 SVNAvo" panose="02040603050506020204" pitchFamily="18" charset="0"/>
                </a:rPr>
                <a:t>28%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29B9C6E-8B5A-4525-9832-36210E949045}"/>
                </a:ext>
              </a:extLst>
            </p:cNvPr>
            <p:cNvSpPr txBox="1"/>
            <p:nvPr/>
          </p:nvSpPr>
          <p:spPr>
            <a:xfrm>
              <a:off x="6704344" y="3132750"/>
              <a:ext cx="540665" cy="317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chemeClr val="accent3"/>
                  </a:solidFill>
                  <a:latin typeface="#9Slide03 SVNAvo" panose="02040603050506020204" pitchFamily="18" charset="0"/>
                </a:rPr>
                <a:t>20%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6391D85-2245-4E2C-A1B1-B6FCA51E6946}"/>
                </a:ext>
              </a:extLst>
            </p:cNvPr>
            <p:cNvSpPr txBox="1"/>
            <p:nvPr/>
          </p:nvSpPr>
          <p:spPr>
            <a:xfrm>
              <a:off x="5907486" y="3472938"/>
              <a:ext cx="358470" cy="317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latin typeface="#9Slide03 SVNAvo" panose="02040603050506020204" pitchFamily="18" charset="0"/>
                </a:rPr>
                <a:t>2%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4F70761-6979-4C6B-8BEC-30C3EF9A8A80}"/>
                </a:ext>
              </a:extLst>
            </p:cNvPr>
            <p:cNvSpPr txBox="1"/>
            <p:nvPr/>
          </p:nvSpPr>
          <p:spPr>
            <a:xfrm>
              <a:off x="5907486" y="3812575"/>
              <a:ext cx="355047" cy="317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latin typeface="#9Slide03 SVNAvo" panose="02040603050506020204" pitchFamily="18" charset="0"/>
                </a:rPr>
                <a:t>2%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2F31D11-245F-4966-9556-8D2AD33B4213}"/>
                </a:ext>
              </a:extLst>
            </p:cNvPr>
            <p:cNvSpPr txBox="1"/>
            <p:nvPr/>
          </p:nvSpPr>
          <p:spPr>
            <a:xfrm>
              <a:off x="9260721" y="2736458"/>
              <a:ext cx="2006055" cy="317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latin typeface="#9Slide03 SVNAvo" panose="02040603050506020204" pitchFamily="18" charset="0"/>
                </a:rPr>
                <a:t>Đuối nước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7B2114B-7345-469F-B43C-4B72D17E77A8}"/>
                </a:ext>
              </a:extLst>
            </p:cNvPr>
            <p:cNvSpPr txBox="1"/>
            <p:nvPr/>
          </p:nvSpPr>
          <p:spPr>
            <a:xfrm>
              <a:off x="9291544" y="3220519"/>
              <a:ext cx="2396351" cy="317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latin typeface="#9Slide03 SVNAvo" panose="02040603050506020204" pitchFamily="18" charset="0"/>
                </a:rPr>
                <a:t>Tai nạn giao thông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61E88BC-00EC-4119-BF5B-4DDA6A1C7F4C}"/>
                </a:ext>
              </a:extLst>
            </p:cNvPr>
            <p:cNvSpPr txBox="1"/>
            <p:nvPr/>
          </p:nvSpPr>
          <p:spPr>
            <a:xfrm>
              <a:off x="9291545" y="3704580"/>
              <a:ext cx="590805" cy="317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latin typeface="#9Slide03 SVNAvo" panose="02040603050506020204" pitchFamily="18" charset="0"/>
                </a:rPr>
                <a:t>Ngã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1C6088C-93AB-491B-A789-F872DD57C2CE}"/>
                </a:ext>
              </a:extLst>
            </p:cNvPr>
            <p:cNvSpPr txBox="1"/>
            <p:nvPr/>
          </p:nvSpPr>
          <p:spPr>
            <a:xfrm>
              <a:off x="9291545" y="4188641"/>
              <a:ext cx="1177644" cy="317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latin typeface="#9Slide03 SVNAvo" panose="02040603050506020204" pitchFamily="18" charset="0"/>
                </a:rPr>
                <a:t>Ngộ độc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45640B4-F1BA-43DF-AA7F-45EFB1586ABF}"/>
                </a:ext>
              </a:extLst>
            </p:cNvPr>
            <p:cNvSpPr txBox="1"/>
            <p:nvPr/>
          </p:nvSpPr>
          <p:spPr>
            <a:xfrm>
              <a:off x="9291545" y="4672703"/>
              <a:ext cx="2396350" cy="317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latin typeface="#9Slide03 SVNAvo" panose="02040603050506020204" pitchFamily="18" charset="0"/>
                </a:rPr>
                <a:t>Thương tích khác 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8EC8597-9830-4818-8C5E-6827F7A038E5}"/>
                </a:ext>
              </a:extLst>
            </p:cNvPr>
            <p:cNvSpPr/>
            <p:nvPr/>
          </p:nvSpPr>
          <p:spPr>
            <a:xfrm>
              <a:off x="8914954" y="2821847"/>
              <a:ext cx="165941" cy="16506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#9Slide03 SVNAvo" panose="02040603050506020204" pitchFamily="18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962FE7-69BB-4E24-98E5-C3DDB2EF1AB1}"/>
                </a:ext>
              </a:extLst>
            </p:cNvPr>
            <p:cNvSpPr/>
            <p:nvPr/>
          </p:nvSpPr>
          <p:spPr>
            <a:xfrm>
              <a:off x="8914955" y="3309535"/>
              <a:ext cx="165941" cy="16506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#9Slide03 SVNAvo" panose="02040603050506020204" pitchFamily="18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7A8DFEC-76CF-4800-BB77-CF9AF016D4A5}"/>
                </a:ext>
              </a:extLst>
            </p:cNvPr>
            <p:cNvSpPr/>
            <p:nvPr/>
          </p:nvSpPr>
          <p:spPr>
            <a:xfrm>
              <a:off x="8914955" y="3797224"/>
              <a:ext cx="165941" cy="16506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#9Slide03 SVNAvo" panose="02040603050506020204" pitchFamily="18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F15B9AA-6AEC-4D76-BAF1-C7873EEBCD89}"/>
                </a:ext>
              </a:extLst>
            </p:cNvPr>
            <p:cNvSpPr/>
            <p:nvPr/>
          </p:nvSpPr>
          <p:spPr>
            <a:xfrm>
              <a:off x="8914955" y="4284912"/>
              <a:ext cx="165941" cy="16506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#9Slide03 SVNAvo" panose="02040603050506020204" pitchFamily="18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1D6C023-4831-4863-84EF-918E3AB718A2}"/>
                </a:ext>
              </a:extLst>
            </p:cNvPr>
            <p:cNvSpPr/>
            <p:nvPr/>
          </p:nvSpPr>
          <p:spPr>
            <a:xfrm>
              <a:off x="8914954" y="4772602"/>
              <a:ext cx="165941" cy="16506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#9Slide03 SVNAvo" panose="02040603050506020204" pitchFamily="18" charset="0"/>
              </a:endParaRP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504DB8C-DBC2-487D-A1B7-CCEA73A526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24542" y="2577194"/>
              <a:ext cx="0" cy="262683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6D97938-AC0D-47D2-9BCE-0935B340A3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49805" y="2577195"/>
              <a:ext cx="0" cy="2626832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9DC6F9B-BFC0-4294-A3D6-B52A9CB1B9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6790" y="2577194"/>
              <a:ext cx="0" cy="262683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0B41336-B41A-4B4F-94B0-F5EA47D577D9}"/>
                </a:ext>
              </a:extLst>
            </p:cNvPr>
            <p:cNvGrpSpPr/>
            <p:nvPr/>
          </p:nvGrpSpPr>
          <p:grpSpPr>
            <a:xfrm>
              <a:off x="5617907" y="2577194"/>
              <a:ext cx="6327897" cy="2625173"/>
              <a:chOff x="1719761" y="2348496"/>
              <a:chExt cx="8749856" cy="3459274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509D3CEA-51F1-4A17-B50F-3623D45993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5610" y="5807770"/>
                <a:ext cx="8744007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D5205F53-CF77-4A32-BAF3-ED4C0B84FC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19761" y="2348496"/>
                <a:ext cx="8749856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46ECB22-FBE6-4930-90DA-BCDFA30016EB}"/>
                </a:ext>
              </a:extLst>
            </p:cNvPr>
            <p:cNvSpPr txBox="1"/>
            <p:nvPr/>
          </p:nvSpPr>
          <p:spPr>
            <a:xfrm>
              <a:off x="5972267" y="1767866"/>
              <a:ext cx="5531875" cy="741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latin typeface="#9Slide03 SVNAvo" panose="02040603050506020204" pitchFamily="18" charset="0"/>
                </a:rPr>
                <a:t>Các nguyên nhân gây tai nạn thương tích ở trẻ em Việt Nam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BAF822A-4028-4590-A63F-802B0132A5AA}"/>
                </a:ext>
              </a:extLst>
            </p:cNvPr>
            <p:cNvCxnSpPr>
              <a:cxnSpLocks/>
            </p:cNvCxnSpPr>
            <p:nvPr/>
          </p:nvCxnSpPr>
          <p:spPr>
            <a:xfrm>
              <a:off x="6027027" y="1702399"/>
              <a:ext cx="0" cy="864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CBF038C-2908-45CB-9EF4-91026CD70452}"/>
                </a:ext>
              </a:extLst>
            </p:cNvPr>
            <p:cNvCxnSpPr>
              <a:cxnSpLocks/>
            </p:cNvCxnSpPr>
            <p:nvPr/>
          </p:nvCxnSpPr>
          <p:spPr>
            <a:xfrm>
              <a:off x="11442423" y="1702399"/>
              <a:ext cx="0" cy="864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595162C-E1CE-4EF3-85C8-5832AF9715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7027" y="1708743"/>
              <a:ext cx="5418012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871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  <p:bldP spid="41" grpId="0"/>
      <p:bldP spid="4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3853C88F-E3A1-451E-AB53-5B26DD017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0189" y="-584862"/>
            <a:ext cx="1924811" cy="2206048"/>
          </a:xfrm>
          <a:prstGeom prst="rect">
            <a:avLst/>
          </a:prstGeom>
        </p:spPr>
      </p:pic>
      <p:grpSp>
        <p:nvGrpSpPr>
          <p:cNvPr id="35" name="Nhóm 21">
            <a:extLst>
              <a:ext uri="{FF2B5EF4-FFF2-40B4-BE49-F238E27FC236}">
                <a16:creationId xmlns:a16="http://schemas.microsoft.com/office/drawing/2014/main" id="{DD270AA0-7988-4866-8FEA-E4CF23C1CC0F}"/>
              </a:ext>
            </a:extLst>
          </p:cNvPr>
          <p:cNvGrpSpPr/>
          <p:nvPr/>
        </p:nvGrpSpPr>
        <p:grpSpPr>
          <a:xfrm>
            <a:off x="-548527" y="973698"/>
            <a:ext cx="13289055" cy="4758612"/>
            <a:chOff x="0" y="1543050"/>
            <a:chExt cx="12192000" cy="3771900"/>
          </a:xfrm>
          <a:solidFill>
            <a:srgbClr val="A05420"/>
          </a:solidFill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430649-A4FF-40D6-A06C-4D5A4037CD60}"/>
                </a:ext>
              </a:extLst>
            </p:cNvPr>
            <p:cNvGrpSpPr/>
            <p:nvPr/>
          </p:nvGrpSpPr>
          <p:grpSpPr>
            <a:xfrm>
              <a:off x="1931326" y="1543050"/>
              <a:ext cx="8329350" cy="3771900"/>
              <a:chOff x="0" y="0"/>
              <a:chExt cx="4226374" cy="1913890"/>
            </a:xfrm>
            <a:grpFill/>
          </p:grpSpPr>
          <p:sp>
            <p:nvSpPr>
              <p:cNvPr id="57" name="Freeform 4">
                <a:extLst>
                  <a:ext uri="{FF2B5EF4-FFF2-40B4-BE49-F238E27FC236}">
                    <a16:creationId xmlns:a16="http://schemas.microsoft.com/office/drawing/2014/main" id="{116F13BC-48C7-4605-B724-317D566CF644}"/>
                  </a:ext>
                </a:extLst>
              </p:cNvPr>
              <p:cNvSpPr/>
              <p:nvPr/>
            </p:nvSpPr>
            <p:spPr>
              <a:xfrm>
                <a:off x="0" y="0"/>
                <a:ext cx="4226374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4226374" h="1913890">
                    <a:moveTo>
                      <a:pt x="0" y="0"/>
                    </a:moveTo>
                    <a:lnTo>
                      <a:pt x="4226374" y="0"/>
                    </a:lnTo>
                    <a:lnTo>
                      <a:pt x="4226374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grpFill/>
            </p:spPr>
            <p:txBody>
              <a:bodyPr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D403BAA-1405-4FE2-9CCA-83200D621985}"/>
                </a:ext>
              </a:extLst>
            </p:cNvPr>
            <p:cNvGrpSpPr/>
            <p:nvPr/>
          </p:nvGrpSpPr>
          <p:grpSpPr>
            <a:xfrm>
              <a:off x="10407779" y="1543050"/>
              <a:ext cx="682475" cy="3771900"/>
              <a:chOff x="0" y="0"/>
              <a:chExt cx="346293" cy="1913890"/>
            </a:xfrm>
            <a:grpFill/>
          </p:grpSpPr>
          <p:sp>
            <p:nvSpPr>
              <p:cNvPr id="56" name="Freeform 6">
                <a:extLst>
                  <a:ext uri="{FF2B5EF4-FFF2-40B4-BE49-F238E27FC236}">
                    <a16:creationId xmlns:a16="http://schemas.microsoft.com/office/drawing/2014/main" id="{35A3C045-6744-4437-A149-50D512ACABBE}"/>
                  </a:ext>
                </a:extLst>
              </p:cNvPr>
              <p:cNvSpPr/>
              <p:nvPr/>
            </p:nvSpPr>
            <p:spPr>
              <a:xfrm>
                <a:off x="0" y="0"/>
                <a:ext cx="34629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46293" h="1913890">
                    <a:moveTo>
                      <a:pt x="0" y="0"/>
                    </a:moveTo>
                    <a:lnTo>
                      <a:pt x="346293" y="0"/>
                    </a:lnTo>
                    <a:lnTo>
                      <a:pt x="346293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grpFill/>
            </p:spPr>
            <p:txBody>
              <a:bodyPr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69CCFA7-63A8-45B8-835A-3D2DDBB02005}"/>
                </a:ext>
              </a:extLst>
            </p:cNvPr>
            <p:cNvGrpSpPr/>
            <p:nvPr/>
          </p:nvGrpSpPr>
          <p:grpSpPr>
            <a:xfrm>
              <a:off x="11237357" y="1543050"/>
              <a:ext cx="507188" cy="3771900"/>
              <a:chOff x="0" y="0"/>
              <a:chExt cx="257351" cy="1913890"/>
            </a:xfrm>
            <a:grpFill/>
          </p:grpSpPr>
          <p:sp>
            <p:nvSpPr>
              <p:cNvPr id="54" name="Freeform 8">
                <a:extLst>
                  <a:ext uri="{FF2B5EF4-FFF2-40B4-BE49-F238E27FC236}">
                    <a16:creationId xmlns:a16="http://schemas.microsoft.com/office/drawing/2014/main" id="{4BDBDC3A-BCBC-4949-91E4-58C7F87C57D8}"/>
                  </a:ext>
                </a:extLst>
              </p:cNvPr>
              <p:cNvSpPr/>
              <p:nvPr/>
            </p:nvSpPr>
            <p:spPr>
              <a:xfrm>
                <a:off x="0" y="0"/>
                <a:ext cx="25735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257351" h="1913890">
                    <a:moveTo>
                      <a:pt x="0" y="0"/>
                    </a:moveTo>
                    <a:lnTo>
                      <a:pt x="257351" y="0"/>
                    </a:lnTo>
                    <a:lnTo>
                      <a:pt x="25735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grpFill/>
            </p:spPr>
            <p:txBody>
              <a:bodyPr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9CAB163-4286-4B5C-A1EE-A6C95336C21B}"/>
                </a:ext>
              </a:extLst>
            </p:cNvPr>
            <p:cNvGrpSpPr/>
            <p:nvPr/>
          </p:nvGrpSpPr>
          <p:grpSpPr>
            <a:xfrm>
              <a:off x="11891649" y="1543050"/>
              <a:ext cx="300351" cy="3771900"/>
              <a:chOff x="0" y="0"/>
              <a:chExt cx="152400" cy="1913890"/>
            </a:xfrm>
            <a:grpFill/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0C205C98-249E-44C6-89C8-0F7C1A60F4C3}"/>
                  </a:ext>
                </a:extLst>
              </p:cNvPr>
              <p:cNvSpPr/>
              <p:nvPr/>
            </p:nvSpPr>
            <p:spPr>
              <a:xfrm>
                <a:off x="0" y="0"/>
                <a:ext cx="15240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91389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grpFill/>
            </p:spPr>
            <p:txBody>
              <a:bodyPr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1F8BA1C-3DC2-4C8F-A3E8-5DF5DD4AEACB}"/>
                </a:ext>
              </a:extLst>
            </p:cNvPr>
            <p:cNvGrpSpPr/>
            <p:nvPr/>
          </p:nvGrpSpPr>
          <p:grpSpPr>
            <a:xfrm rot="-10800000">
              <a:off x="1101747" y="1543050"/>
              <a:ext cx="682475" cy="3771900"/>
              <a:chOff x="0" y="0"/>
              <a:chExt cx="346293" cy="1913890"/>
            </a:xfrm>
            <a:grpFill/>
          </p:grpSpPr>
          <p:sp>
            <p:nvSpPr>
              <p:cNvPr id="52" name="Freeform 12">
                <a:extLst>
                  <a:ext uri="{FF2B5EF4-FFF2-40B4-BE49-F238E27FC236}">
                    <a16:creationId xmlns:a16="http://schemas.microsoft.com/office/drawing/2014/main" id="{975F5849-3293-4CD0-9273-3BA2B2198851}"/>
                  </a:ext>
                </a:extLst>
              </p:cNvPr>
              <p:cNvSpPr/>
              <p:nvPr/>
            </p:nvSpPr>
            <p:spPr>
              <a:xfrm>
                <a:off x="0" y="0"/>
                <a:ext cx="34629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46293" h="1913890">
                    <a:moveTo>
                      <a:pt x="0" y="0"/>
                    </a:moveTo>
                    <a:lnTo>
                      <a:pt x="346293" y="0"/>
                    </a:lnTo>
                    <a:lnTo>
                      <a:pt x="346293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grpFill/>
            </p:spPr>
            <p:txBody>
              <a:bodyPr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C549A73-1BEE-4B90-85F3-4ED7B59A666A}"/>
                </a:ext>
              </a:extLst>
            </p:cNvPr>
            <p:cNvGrpSpPr/>
            <p:nvPr/>
          </p:nvGrpSpPr>
          <p:grpSpPr>
            <a:xfrm rot="-10800000">
              <a:off x="447454" y="1543050"/>
              <a:ext cx="507188" cy="3771900"/>
              <a:chOff x="0" y="0"/>
              <a:chExt cx="257351" cy="1913890"/>
            </a:xfrm>
            <a:grpFill/>
          </p:grpSpPr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47E5AF9C-8320-4E09-B362-9A65BC17BB52}"/>
                  </a:ext>
                </a:extLst>
              </p:cNvPr>
              <p:cNvSpPr/>
              <p:nvPr/>
            </p:nvSpPr>
            <p:spPr>
              <a:xfrm>
                <a:off x="0" y="0"/>
                <a:ext cx="25735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257351" h="1913890">
                    <a:moveTo>
                      <a:pt x="0" y="0"/>
                    </a:moveTo>
                    <a:lnTo>
                      <a:pt x="257351" y="0"/>
                    </a:lnTo>
                    <a:lnTo>
                      <a:pt x="25735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grpFill/>
            </p:spPr>
            <p:txBody>
              <a:bodyPr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0C33E73-5547-423B-8C15-143E19FD9919}"/>
                </a:ext>
              </a:extLst>
            </p:cNvPr>
            <p:cNvGrpSpPr/>
            <p:nvPr/>
          </p:nvGrpSpPr>
          <p:grpSpPr>
            <a:xfrm rot="-10800000">
              <a:off x="0" y="1543050"/>
              <a:ext cx="300351" cy="3771900"/>
              <a:chOff x="0" y="0"/>
              <a:chExt cx="152400" cy="1913890"/>
            </a:xfrm>
            <a:grpFill/>
          </p:grpSpPr>
          <p:sp>
            <p:nvSpPr>
              <p:cNvPr id="50" name="Freeform 16">
                <a:extLst>
                  <a:ext uri="{FF2B5EF4-FFF2-40B4-BE49-F238E27FC236}">
                    <a16:creationId xmlns:a16="http://schemas.microsoft.com/office/drawing/2014/main" id="{18205959-4CA7-4F58-BACB-C4C35DC18A45}"/>
                  </a:ext>
                </a:extLst>
              </p:cNvPr>
              <p:cNvSpPr/>
              <p:nvPr/>
            </p:nvSpPr>
            <p:spPr>
              <a:xfrm>
                <a:off x="0" y="0"/>
                <a:ext cx="15240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91389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grpFill/>
            </p:spPr>
            <p:txBody>
              <a:bodyPr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sp>
        <p:nvSpPr>
          <p:cNvPr id="69" name="TextBox 18">
            <a:extLst>
              <a:ext uri="{FF2B5EF4-FFF2-40B4-BE49-F238E27FC236}">
                <a16:creationId xmlns:a16="http://schemas.microsoft.com/office/drawing/2014/main" id="{40439F0C-B71A-440E-9B1B-90F5534ECCEA}"/>
              </a:ext>
            </a:extLst>
          </p:cNvPr>
          <p:cNvSpPr txBox="1"/>
          <p:nvPr/>
        </p:nvSpPr>
        <p:spPr>
          <a:xfrm>
            <a:off x="2441005" y="2024435"/>
            <a:ext cx="7310013" cy="2657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0"/>
              </a:lnSpc>
            </a:pPr>
            <a:r>
              <a:rPr lang="en-US" sz="9600" dirty="0" err="1">
                <a:solidFill>
                  <a:srgbClr val="FFFFFF"/>
                </a:solidFill>
                <a:latin typeface="#9Slide03 SVNJustice League" panose="02000500000000000000" pitchFamily="2" charset="0"/>
              </a:rPr>
              <a:t>Cảm</a:t>
            </a:r>
            <a:r>
              <a:rPr lang="en-US" sz="9600" dirty="0">
                <a:solidFill>
                  <a:srgbClr val="FFFFFF"/>
                </a:solidFill>
                <a:latin typeface="#9Slide03 SVNJustice League" panose="02000500000000000000" pitchFamily="2" charset="0"/>
              </a:rPr>
              <a:t> </a:t>
            </a:r>
            <a:r>
              <a:rPr lang="en-US" sz="9600" dirty="0" err="1">
                <a:solidFill>
                  <a:srgbClr val="FFFFFF"/>
                </a:solidFill>
                <a:latin typeface="#9Slide03 SVNJustice League" panose="02000500000000000000" pitchFamily="2" charset="0"/>
              </a:rPr>
              <a:t>ơn</a:t>
            </a:r>
            <a:r>
              <a:rPr lang="en-US" sz="9600" dirty="0">
                <a:solidFill>
                  <a:srgbClr val="FFFFFF"/>
                </a:solidFill>
                <a:latin typeface="#9Slide03 SVNJustice League" panose="02000500000000000000" pitchFamily="2" charset="0"/>
              </a:rPr>
              <a:t> </a:t>
            </a:r>
            <a:r>
              <a:rPr lang="en-US" sz="9600" dirty="0" err="1">
                <a:solidFill>
                  <a:srgbClr val="FFFFFF"/>
                </a:solidFill>
                <a:latin typeface="#9Slide03 SVNJustice League" panose="02000500000000000000" pitchFamily="2" charset="0"/>
              </a:rPr>
              <a:t>sự</a:t>
            </a:r>
            <a:r>
              <a:rPr lang="en-US" sz="9600" dirty="0">
                <a:solidFill>
                  <a:srgbClr val="FFFFFF"/>
                </a:solidFill>
                <a:latin typeface="#9Slide03 SVNJustice League" panose="02000500000000000000" pitchFamily="2" charset="0"/>
              </a:rPr>
              <a:t> </a:t>
            </a:r>
            <a:r>
              <a:rPr lang="en-US" sz="9600" dirty="0" err="1">
                <a:solidFill>
                  <a:srgbClr val="FFFFFF"/>
                </a:solidFill>
                <a:latin typeface="#9Slide03 SVNJustice League" panose="02000500000000000000" pitchFamily="2" charset="0"/>
              </a:rPr>
              <a:t>theo</a:t>
            </a:r>
            <a:r>
              <a:rPr lang="en-US" sz="9600" dirty="0">
                <a:solidFill>
                  <a:srgbClr val="FFFFFF"/>
                </a:solidFill>
                <a:latin typeface="#9Slide03 SVNJustice League" panose="02000500000000000000" pitchFamily="2" charset="0"/>
              </a:rPr>
              <a:t> </a:t>
            </a:r>
            <a:r>
              <a:rPr lang="en-US" sz="9600" dirty="0" err="1">
                <a:solidFill>
                  <a:srgbClr val="FFFFFF"/>
                </a:solidFill>
                <a:latin typeface="#9Slide03 SVNJustice League" panose="02000500000000000000" pitchFamily="2" charset="0"/>
              </a:rPr>
              <a:t>dõi</a:t>
            </a:r>
            <a:r>
              <a:rPr lang="en-US" sz="9600" dirty="0">
                <a:solidFill>
                  <a:srgbClr val="FFFFFF"/>
                </a:solidFill>
                <a:latin typeface="#9Slide03 SVNJustice League" panose="02000500000000000000" pitchFamily="2" charset="0"/>
              </a:rPr>
              <a:t> </a:t>
            </a:r>
          </a:p>
          <a:p>
            <a:pPr algn="ctr">
              <a:lnSpc>
                <a:spcPts val="10000"/>
              </a:lnSpc>
            </a:pPr>
            <a:r>
              <a:rPr lang="en-US" sz="9600" dirty="0" err="1">
                <a:solidFill>
                  <a:srgbClr val="FFFFFF"/>
                </a:solidFill>
                <a:latin typeface="#9Slide03 SVNJustice League" panose="02000500000000000000" pitchFamily="2" charset="0"/>
              </a:rPr>
              <a:t>của</a:t>
            </a:r>
            <a:r>
              <a:rPr lang="en-US" sz="9600" dirty="0">
                <a:solidFill>
                  <a:srgbClr val="FFFFFF"/>
                </a:solidFill>
                <a:latin typeface="#9Slide03 SVNJustice League" panose="02000500000000000000" pitchFamily="2" charset="0"/>
              </a:rPr>
              <a:t> </a:t>
            </a:r>
            <a:r>
              <a:rPr lang="en-US" sz="9600" dirty="0" err="1">
                <a:solidFill>
                  <a:srgbClr val="FFFFFF"/>
                </a:solidFill>
                <a:latin typeface="#9Slide03 SVNJustice League" panose="02000500000000000000" pitchFamily="2" charset="0"/>
              </a:rPr>
              <a:t>các</a:t>
            </a:r>
            <a:r>
              <a:rPr lang="en-US" sz="9600" dirty="0">
                <a:solidFill>
                  <a:srgbClr val="FFFFFF"/>
                </a:solidFill>
                <a:latin typeface="#9Slide03 SVNJustice League" panose="02000500000000000000" pitchFamily="2" charset="0"/>
              </a:rPr>
              <a:t> </a:t>
            </a:r>
            <a:r>
              <a:rPr lang="en-US" sz="9600" dirty="0" err="1">
                <a:solidFill>
                  <a:srgbClr val="FFFFFF"/>
                </a:solidFill>
                <a:latin typeface="#9Slide03 SVNJustice League" panose="02000500000000000000" pitchFamily="2" charset="0"/>
              </a:rPr>
              <a:t>Em</a:t>
            </a:r>
            <a:r>
              <a:rPr lang="en-US" sz="9600" dirty="0">
                <a:solidFill>
                  <a:srgbClr val="FFFFFF"/>
                </a:solidFill>
                <a:latin typeface="#9Slide03 SVNJustice League" panose="02000500000000000000" pitchFamily="2" charset="0"/>
              </a:rPr>
              <a:t> !</a:t>
            </a:r>
            <a:endParaRPr lang="en-US" sz="6000" dirty="0">
              <a:solidFill>
                <a:srgbClr val="FFFFFF"/>
              </a:solidFill>
              <a:latin typeface="#9Slide03 SVNJustice League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477486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Chart 54">
            <a:extLst>
              <a:ext uri="{FF2B5EF4-FFF2-40B4-BE49-F238E27FC236}">
                <a16:creationId xmlns:a16="http://schemas.microsoft.com/office/drawing/2014/main" id="{7D591E93-468B-4227-834A-2EE0C73B00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0682749"/>
              </p:ext>
            </p:extLst>
          </p:nvPr>
        </p:nvGraphicFramePr>
        <p:xfrm>
          <a:off x="3009800" y="2026809"/>
          <a:ext cx="2795893" cy="2492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35E60DC-9A49-4754-9820-6C1D0BE5DBAD}"/>
              </a:ext>
            </a:extLst>
          </p:cNvPr>
          <p:cNvSpPr txBox="1"/>
          <p:nvPr/>
        </p:nvSpPr>
        <p:spPr>
          <a:xfrm>
            <a:off x="4652351" y="3069608"/>
            <a:ext cx="7163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chemeClr val="accent3"/>
                </a:solidFill>
                <a:latin typeface="#9Slide03 SVNAvo" panose="02040603050506020204" pitchFamily="18" charset="0"/>
              </a:rPr>
              <a:t>48%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1A5F05-FE9B-4953-B17F-9FE2F908CBEF}"/>
              </a:ext>
            </a:extLst>
          </p:cNvPr>
          <p:cNvSpPr txBox="1"/>
          <p:nvPr/>
        </p:nvSpPr>
        <p:spPr>
          <a:xfrm>
            <a:off x="3610618" y="3474471"/>
            <a:ext cx="64980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latin typeface="#9Slide03 SVNAvo" panose="02040603050506020204" pitchFamily="18" charset="0"/>
              </a:rPr>
              <a:t>28%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CF3B0B-35FC-41A8-9B10-C7DE200A8E41}"/>
              </a:ext>
            </a:extLst>
          </p:cNvPr>
          <p:cNvSpPr txBox="1"/>
          <p:nvPr/>
        </p:nvSpPr>
        <p:spPr>
          <a:xfrm>
            <a:off x="3687177" y="2448632"/>
            <a:ext cx="7163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chemeClr val="accent3"/>
                </a:solidFill>
                <a:latin typeface="#9Slide03 SVNAvo" panose="02040603050506020204" pitchFamily="18" charset="0"/>
              </a:rPr>
              <a:t>20%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8AD7CD-04F7-4B0F-A0D5-4048A448E781}"/>
              </a:ext>
            </a:extLst>
          </p:cNvPr>
          <p:cNvSpPr txBox="1"/>
          <p:nvPr/>
        </p:nvSpPr>
        <p:spPr>
          <a:xfrm>
            <a:off x="2837741" y="2578700"/>
            <a:ext cx="5417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latin typeface="#9Slide03 SVNAvo" panose="02040603050506020204" pitchFamily="18" charset="0"/>
              </a:rPr>
              <a:t>2%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3B0675-6983-4912-822A-C8A317ADF447}"/>
              </a:ext>
            </a:extLst>
          </p:cNvPr>
          <p:cNvSpPr txBox="1"/>
          <p:nvPr/>
        </p:nvSpPr>
        <p:spPr>
          <a:xfrm>
            <a:off x="2804435" y="3041751"/>
            <a:ext cx="53051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latin typeface="#9Slide03 SVNAvo" panose="02040603050506020204" pitchFamily="18" charset="0"/>
              </a:rPr>
              <a:t>2%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8795D3-EBDE-42F5-B131-F43AB90A91CF}"/>
              </a:ext>
            </a:extLst>
          </p:cNvPr>
          <p:cNvSpPr txBox="1"/>
          <p:nvPr/>
        </p:nvSpPr>
        <p:spPr>
          <a:xfrm>
            <a:off x="6588062" y="2057904"/>
            <a:ext cx="1776627" cy="369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latin typeface="#9Slide03 SVNAvo" panose="02040603050506020204" pitchFamily="18" charset="0"/>
              </a:rPr>
              <a:t>Đuối nước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3BD8FA-7FE0-4F4B-8493-BF4DE4D12460}"/>
              </a:ext>
            </a:extLst>
          </p:cNvPr>
          <p:cNvSpPr/>
          <p:nvPr/>
        </p:nvSpPr>
        <p:spPr>
          <a:xfrm>
            <a:off x="6128760" y="2140418"/>
            <a:ext cx="202388" cy="180594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#9Slide03 SVN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2BF4D6-A929-47A1-B150-3D9120E02D7E}"/>
              </a:ext>
            </a:extLst>
          </p:cNvPr>
          <p:cNvSpPr txBox="1"/>
          <p:nvPr/>
        </p:nvSpPr>
        <p:spPr>
          <a:xfrm>
            <a:off x="6588065" y="2568262"/>
            <a:ext cx="3007602" cy="369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latin typeface="#9Slide03 SVNAvo" panose="02040603050506020204" pitchFamily="18" charset="0"/>
              </a:rPr>
              <a:t>Tai nạn giao thông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99B47A-D920-49B1-9131-35A588A5D779}"/>
              </a:ext>
            </a:extLst>
          </p:cNvPr>
          <p:cNvSpPr/>
          <p:nvPr/>
        </p:nvSpPr>
        <p:spPr>
          <a:xfrm>
            <a:off x="6128760" y="2650776"/>
            <a:ext cx="202388" cy="180594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#9Slide03 SVN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1D600A-9088-4395-A58B-AF70DFEC129D}"/>
              </a:ext>
            </a:extLst>
          </p:cNvPr>
          <p:cNvSpPr txBox="1"/>
          <p:nvPr/>
        </p:nvSpPr>
        <p:spPr>
          <a:xfrm>
            <a:off x="6588064" y="3078620"/>
            <a:ext cx="720566" cy="369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latin typeface="#9Slide03 SVNAvo" panose="02040603050506020204" pitchFamily="18" charset="0"/>
              </a:rPr>
              <a:t>Ngã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59B8FC-3860-4CC4-8354-B4E61577FC61}"/>
              </a:ext>
            </a:extLst>
          </p:cNvPr>
          <p:cNvSpPr/>
          <p:nvPr/>
        </p:nvSpPr>
        <p:spPr>
          <a:xfrm>
            <a:off x="6128760" y="3161134"/>
            <a:ext cx="202388" cy="180594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#9Slide03 SVNAvo" panose="0204060305050602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1A8363-C3E0-4521-B8A8-2DF8E259EC18}"/>
              </a:ext>
            </a:extLst>
          </p:cNvPr>
          <p:cNvSpPr txBox="1"/>
          <p:nvPr/>
        </p:nvSpPr>
        <p:spPr>
          <a:xfrm>
            <a:off x="6588064" y="3588977"/>
            <a:ext cx="1436298" cy="369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latin typeface="#9Slide03 SVNAvo" panose="02040603050506020204" pitchFamily="18" charset="0"/>
              </a:rPr>
              <a:t>Ngộ độc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956BDF-4619-4B66-841A-359F00E17659}"/>
              </a:ext>
            </a:extLst>
          </p:cNvPr>
          <p:cNvSpPr/>
          <p:nvPr/>
        </p:nvSpPr>
        <p:spPr>
          <a:xfrm>
            <a:off x="6128760" y="3671491"/>
            <a:ext cx="202388" cy="180594"/>
          </a:xfrm>
          <a:prstGeom prst="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#9Slide03 SVNAvo" panose="0204060305050602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95D705-380D-41A2-99C6-2CC7BA4BCC6A}"/>
              </a:ext>
            </a:extLst>
          </p:cNvPr>
          <p:cNvSpPr txBox="1"/>
          <p:nvPr/>
        </p:nvSpPr>
        <p:spPr>
          <a:xfrm>
            <a:off x="6588065" y="4099337"/>
            <a:ext cx="2730711" cy="369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latin typeface="#9Slide03 SVNAvo" panose="02040603050506020204" pitchFamily="18" charset="0"/>
              </a:rPr>
              <a:t>Thương tích khác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C7BE5FF-6E93-4E41-82D7-8A200C3B1FC6}"/>
              </a:ext>
            </a:extLst>
          </p:cNvPr>
          <p:cNvSpPr/>
          <p:nvPr/>
        </p:nvSpPr>
        <p:spPr>
          <a:xfrm>
            <a:off x="6128760" y="4181601"/>
            <a:ext cx="202388" cy="180594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#9Slide03 SVNAvo" panose="020406030505060202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CE1FCD0-5777-4741-8996-62A76C59C2A8}"/>
              </a:ext>
            </a:extLst>
          </p:cNvPr>
          <p:cNvCxnSpPr>
            <a:cxnSpLocks/>
          </p:cNvCxnSpPr>
          <p:nvPr/>
        </p:nvCxnSpPr>
        <p:spPr>
          <a:xfrm>
            <a:off x="3061910" y="1937206"/>
            <a:ext cx="58454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1ED3199-13E0-40A0-AD23-3709366222E3}"/>
              </a:ext>
            </a:extLst>
          </p:cNvPr>
          <p:cNvCxnSpPr>
            <a:cxnSpLocks/>
          </p:cNvCxnSpPr>
          <p:nvPr/>
        </p:nvCxnSpPr>
        <p:spPr>
          <a:xfrm flipV="1">
            <a:off x="2617013" y="1936725"/>
            <a:ext cx="0" cy="262921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3D02F4A-638C-4CDE-B106-10D785BEB281}"/>
              </a:ext>
            </a:extLst>
          </p:cNvPr>
          <p:cNvCxnSpPr>
            <a:cxnSpLocks/>
          </p:cNvCxnSpPr>
          <p:nvPr/>
        </p:nvCxnSpPr>
        <p:spPr>
          <a:xfrm flipV="1">
            <a:off x="9876279" y="1937207"/>
            <a:ext cx="0" cy="262872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D801226-8867-4EBC-9C26-9F8BEAC04FE8}"/>
              </a:ext>
            </a:extLst>
          </p:cNvPr>
          <p:cNvCxnSpPr>
            <a:cxnSpLocks/>
          </p:cNvCxnSpPr>
          <p:nvPr/>
        </p:nvCxnSpPr>
        <p:spPr>
          <a:xfrm flipV="1">
            <a:off x="5725814" y="1937207"/>
            <a:ext cx="0" cy="262872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D96A9E6-C5E4-4992-BFB8-1F16392C1E8C}"/>
              </a:ext>
            </a:extLst>
          </p:cNvPr>
          <p:cNvCxnSpPr>
            <a:cxnSpLocks/>
          </p:cNvCxnSpPr>
          <p:nvPr/>
        </p:nvCxnSpPr>
        <p:spPr>
          <a:xfrm>
            <a:off x="2611901" y="4577614"/>
            <a:ext cx="726738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4BFAF53-2B45-409C-B178-BA49F104B00E}"/>
              </a:ext>
            </a:extLst>
          </p:cNvPr>
          <p:cNvCxnSpPr>
            <a:cxnSpLocks/>
          </p:cNvCxnSpPr>
          <p:nvPr/>
        </p:nvCxnSpPr>
        <p:spPr>
          <a:xfrm>
            <a:off x="2623074" y="1937206"/>
            <a:ext cx="725414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5068D86-B1C6-46F3-897F-3E39EB8874BE}"/>
              </a:ext>
            </a:extLst>
          </p:cNvPr>
          <p:cNvSpPr txBox="1"/>
          <p:nvPr/>
        </p:nvSpPr>
        <p:spPr>
          <a:xfrm>
            <a:off x="3053906" y="1053653"/>
            <a:ext cx="6312017" cy="830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#9Slide03 SVNAvo" panose="02040603050506020204" pitchFamily="18" charset="0"/>
              </a:rPr>
              <a:t>Các nguyên nhân gây tai nạn thương tích ở trẻ em Việt Nam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435F39D-730E-4CA5-A4D2-124322A82775}"/>
              </a:ext>
            </a:extLst>
          </p:cNvPr>
          <p:cNvCxnSpPr>
            <a:cxnSpLocks/>
          </p:cNvCxnSpPr>
          <p:nvPr/>
        </p:nvCxnSpPr>
        <p:spPr>
          <a:xfrm>
            <a:off x="3068009" y="980095"/>
            <a:ext cx="0" cy="946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71DBF33-A604-41D4-AE1B-16A7F17CD47A}"/>
              </a:ext>
            </a:extLst>
          </p:cNvPr>
          <p:cNvCxnSpPr>
            <a:cxnSpLocks/>
          </p:cNvCxnSpPr>
          <p:nvPr/>
        </p:nvCxnSpPr>
        <p:spPr>
          <a:xfrm>
            <a:off x="9356269" y="980095"/>
            <a:ext cx="0" cy="946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72D76D6-09D0-4184-B695-E16A521414D0}"/>
              </a:ext>
            </a:extLst>
          </p:cNvPr>
          <p:cNvCxnSpPr>
            <a:cxnSpLocks/>
          </p:cNvCxnSpPr>
          <p:nvPr/>
        </p:nvCxnSpPr>
        <p:spPr>
          <a:xfrm flipV="1">
            <a:off x="3068009" y="987035"/>
            <a:ext cx="6290958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849DC41-C5CC-4D4E-A5EA-B4E6CAA9E803}"/>
              </a:ext>
            </a:extLst>
          </p:cNvPr>
          <p:cNvGrpSpPr/>
          <p:nvPr/>
        </p:nvGrpSpPr>
        <p:grpSpPr>
          <a:xfrm>
            <a:off x="-958948" y="0"/>
            <a:ext cx="14109896" cy="707011"/>
            <a:chOff x="-958948" y="122548"/>
            <a:chExt cx="14109896" cy="707011"/>
          </a:xfrm>
          <a:solidFill>
            <a:srgbClr val="A05420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217FC7A-EDDE-477F-A440-126FB7E9EE50}"/>
                </a:ext>
              </a:extLst>
            </p:cNvPr>
            <p:cNvSpPr/>
            <p:nvPr/>
          </p:nvSpPr>
          <p:spPr>
            <a:xfrm>
              <a:off x="-958948" y="122548"/>
              <a:ext cx="14109896" cy="707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1151419-D159-4067-9A05-4D35010EE112}"/>
                </a:ext>
              </a:extLst>
            </p:cNvPr>
            <p:cNvSpPr txBox="1"/>
            <p:nvPr/>
          </p:nvSpPr>
          <p:spPr>
            <a:xfrm>
              <a:off x="2079676" y="225082"/>
              <a:ext cx="8032648" cy="492443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1.</a:t>
              </a:r>
              <a:r>
                <a:rPr lang="en-US" sz="30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Đọc và mô tả biểu đồ hình quạt tròn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93FEEE99-14B7-4662-8354-B86B62A958A0}"/>
              </a:ext>
            </a:extLst>
          </p:cNvPr>
          <p:cNvSpPr txBox="1"/>
          <p:nvPr/>
        </p:nvSpPr>
        <p:spPr>
          <a:xfrm>
            <a:off x="1126781" y="4908477"/>
            <a:ext cx="9893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#9Slide03 SVNAvo" panose="02040603050506020204" pitchFamily="18" charset="0"/>
              </a:rPr>
              <a:t>a)</a:t>
            </a:r>
            <a:r>
              <a:rPr lang="en-US" sz="280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#9Slide03 SVNAvo" panose="02040603050506020204" pitchFamily="18" charset="0"/>
              </a:rPr>
              <a:t>Cho biết tỉ lệ của nguyên nhân tai nạn giao thông là </a:t>
            </a:r>
            <a:r>
              <a:rPr lang="en-US" sz="2800">
                <a:noFill/>
                <a:latin typeface="#9Slide03 SVNAvo" panose="02040603050506020204" pitchFamily="18" charset="0"/>
              </a:rPr>
              <a:t>a) </a:t>
            </a:r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#9Slide03 SVNAvo" panose="02040603050506020204" pitchFamily="18" charset="0"/>
              </a:rPr>
              <a:t>bao nhiêu?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C0E956A-EC97-42DA-9FE0-E7D731B8FE4D}"/>
              </a:ext>
            </a:extLst>
          </p:cNvPr>
          <p:cNvSpPr txBox="1"/>
          <p:nvPr/>
        </p:nvSpPr>
        <p:spPr>
          <a:xfrm>
            <a:off x="1589111" y="6063229"/>
            <a:ext cx="2190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#9Slide03 SVNAvo" panose="02040603050506020204" pitchFamily="18" charset="0"/>
              </a:rPr>
              <a:t>Trả lời: 28%.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1AAB41-3439-496F-8E72-5E46DB3DE45B}"/>
              </a:ext>
            </a:extLst>
          </p:cNvPr>
          <p:cNvGrpSpPr/>
          <p:nvPr/>
        </p:nvGrpSpPr>
        <p:grpSpPr>
          <a:xfrm>
            <a:off x="529993" y="4933781"/>
            <a:ext cx="501280" cy="501280"/>
            <a:chOff x="560296" y="4886647"/>
            <a:chExt cx="501280" cy="50128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683426C-56A5-4AD6-8E4F-9814EE390D87}"/>
                </a:ext>
              </a:extLst>
            </p:cNvPr>
            <p:cNvSpPr/>
            <p:nvPr/>
          </p:nvSpPr>
          <p:spPr>
            <a:xfrm>
              <a:off x="560296" y="4886647"/>
              <a:ext cx="501280" cy="5012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oogle Shape;9265;p72">
              <a:extLst>
                <a:ext uri="{FF2B5EF4-FFF2-40B4-BE49-F238E27FC236}">
                  <a16:creationId xmlns:a16="http://schemas.microsoft.com/office/drawing/2014/main" id="{F3F2DE2D-D75A-4B35-92D2-500F9C15BC57}"/>
                </a:ext>
              </a:extLst>
            </p:cNvPr>
            <p:cNvGrpSpPr/>
            <p:nvPr/>
          </p:nvGrpSpPr>
          <p:grpSpPr>
            <a:xfrm>
              <a:off x="665024" y="4996862"/>
              <a:ext cx="291824" cy="280850"/>
              <a:chOff x="-37534750" y="2668075"/>
              <a:chExt cx="332400" cy="319900"/>
            </a:xfrm>
            <a:solidFill>
              <a:srgbClr val="00B050"/>
            </a:solidFill>
          </p:grpSpPr>
          <p:sp>
            <p:nvSpPr>
              <p:cNvPr id="62" name="Google Shape;9266;p72">
                <a:extLst>
                  <a:ext uri="{FF2B5EF4-FFF2-40B4-BE49-F238E27FC236}">
                    <a16:creationId xmlns:a16="http://schemas.microsoft.com/office/drawing/2014/main" id="{ADD8F644-AA29-44DA-A051-6B36EE1EC43F}"/>
                  </a:ext>
                </a:extLst>
              </p:cNvPr>
              <p:cNvSpPr/>
              <p:nvPr/>
            </p:nvSpPr>
            <p:spPr>
              <a:xfrm>
                <a:off x="-37534750" y="2668075"/>
                <a:ext cx="332400" cy="319900"/>
              </a:xfrm>
              <a:custGeom>
                <a:avLst/>
                <a:gdLst/>
                <a:ahLst/>
                <a:cxnLst/>
                <a:rect l="l" t="t" r="r" b="b"/>
                <a:pathLst>
                  <a:path w="13296" h="12796" extrusionOk="0">
                    <a:moveTo>
                      <a:pt x="5258" y="834"/>
                    </a:moveTo>
                    <a:cubicBezTo>
                      <a:pt x="5799" y="834"/>
                      <a:pt x="6338" y="935"/>
                      <a:pt x="6837" y="1134"/>
                    </a:cubicBezTo>
                    <a:cubicBezTo>
                      <a:pt x="9105" y="2142"/>
                      <a:pt x="10019" y="4852"/>
                      <a:pt x="8822" y="6963"/>
                    </a:cubicBezTo>
                    <a:cubicBezTo>
                      <a:pt x="8790" y="7026"/>
                      <a:pt x="8790" y="7026"/>
                      <a:pt x="8790" y="7057"/>
                    </a:cubicBezTo>
                    <a:cubicBezTo>
                      <a:pt x="8632" y="7372"/>
                      <a:pt x="8412" y="7656"/>
                      <a:pt x="8160" y="7876"/>
                    </a:cubicBezTo>
                    <a:cubicBezTo>
                      <a:pt x="8002" y="8002"/>
                      <a:pt x="7876" y="8128"/>
                      <a:pt x="7782" y="8191"/>
                    </a:cubicBezTo>
                    <a:cubicBezTo>
                      <a:pt x="7687" y="8223"/>
                      <a:pt x="7719" y="8223"/>
                      <a:pt x="7687" y="8286"/>
                    </a:cubicBezTo>
                    <a:cubicBezTo>
                      <a:pt x="7152" y="8664"/>
                      <a:pt x="6585" y="8947"/>
                      <a:pt x="5923" y="9073"/>
                    </a:cubicBezTo>
                    <a:cubicBezTo>
                      <a:pt x="5694" y="9110"/>
                      <a:pt x="5468" y="9128"/>
                      <a:pt x="5245" y="9128"/>
                    </a:cubicBezTo>
                    <a:cubicBezTo>
                      <a:pt x="2977" y="9128"/>
                      <a:pt x="1071" y="7298"/>
                      <a:pt x="1071" y="4946"/>
                    </a:cubicBezTo>
                    <a:cubicBezTo>
                      <a:pt x="1071" y="3592"/>
                      <a:pt x="1796" y="2268"/>
                      <a:pt x="2899" y="1544"/>
                    </a:cubicBezTo>
                    <a:cubicBezTo>
                      <a:pt x="3603" y="1068"/>
                      <a:pt x="4433" y="834"/>
                      <a:pt x="5258" y="834"/>
                    </a:cubicBezTo>
                    <a:close/>
                    <a:moveTo>
                      <a:pt x="9200" y="7876"/>
                    </a:moveTo>
                    <a:lnTo>
                      <a:pt x="11909" y="10586"/>
                    </a:lnTo>
                    <a:cubicBezTo>
                      <a:pt x="12067" y="10743"/>
                      <a:pt x="12130" y="10901"/>
                      <a:pt x="12130" y="11153"/>
                    </a:cubicBezTo>
                    <a:cubicBezTo>
                      <a:pt x="12130" y="11594"/>
                      <a:pt x="11783" y="11909"/>
                      <a:pt x="11405" y="11909"/>
                    </a:cubicBezTo>
                    <a:cubicBezTo>
                      <a:pt x="11184" y="11909"/>
                      <a:pt x="10995" y="11814"/>
                      <a:pt x="10838" y="11657"/>
                    </a:cubicBezTo>
                    <a:lnTo>
                      <a:pt x="8128" y="8947"/>
                    </a:lnTo>
                    <a:cubicBezTo>
                      <a:pt x="8160" y="8916"/>
                      <a:pt x="8759" y="8506"/>
                      <a:pt x="9200" y="7876"/>
                    </a:cubicBezTo>
                    <a:close/>
                    <a:moveTo>
                      <a:pt x="5198" y="0"/>
                    </a:moveTo>
                    <a:cubicBezTo>
                      <a:pt x="3529" y="0"/>
                      <a:pt x="1985" y="882"/>
                      <a:pt x="1103" y="2205"/>
                    </a:cubicBezTo>
                    <a:cubicBezTo>
                      <a:pt x="158" y="3623"/>
                      <a:pt x="0" y="5387"/>
                      <a:pt x="630" y="6931"/>
                    </a:cubicBezTo>
                    <a:cubicBezTo>
                      <a:pt x="1470" y="8860"/>
                      <a:pt x="3356" y="9972"/>
                      <a:pt x="5251" y="9972"/>
                    </a:cubicBezTo>
                    <a:cubicBezTo>
                      <a:pt x="5988" y="9972"/>
                      <a:pt x="6725" y="9804"/>
                      <a:pt x="7404" y="9452"/>
                    </a:cubicBezTo>
                    <a:lnTo>
                      <a:pt x="10302" y="12318"/>
                    </a:lnTo>
                    <a:cubicBezTo>
                      <a:pt x="10588" y="12626"/>
                      <a:pt x="11026" y="12796"/>
                      <a:pt x="11468" y="12796"/>
                    </a:cubicBezTo>
                    <a:cubicBezTo>
                      <a:pt x="11661" y="12796"/>
                      <a:pt x="11854" y="12763"/>
                      <a:pt x="12035" y="12697"/>
                    </a:cubicBezTo>
                    <a:cubicBezTo>
                      <a:pt x="13043" y="12161"/>
                      <a:pt x="13295" y="10806"/>
                      <a:pt x="12539" y="10050"/>
                    </a:cubicBezTo>
                    <a:lnTo>
                      <a:pt x="9672" y="7183"/>
                    </a:lnTo>
                    <a:cubicBezTo>
                      <a:pt x="10334" y="5860"/>
                      <a:pt x="10334" y="4348"/>
                      <a:pt x="9767" y="3025"/>
                    </a:cubicBezTo>
                    <a:cubicBezTo>
                      <a:pt x="9042" y="1229"/>
                      <a:pt x="7215" y="0"/>
                      <a:pt x="5198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9267;p72">
                <a:extLst>
                  <a:ext uri="{FF2B5EF4-FFF2-40B4-BE49-F238E27FC236}">
                    <a16:creationId xmlns:a16="http://schemas.microsoft.com/office/drawing/2014/main" id="{8D6E9738-742E-4D5D-A958-201FBB96DA10}"/>
                  </a:ext>
                </a:extLst>
              </p:cNvPr>
              <p:cNvSpPr/>
              <p:nvPr/>
            </p:nvSpPr>
            <p:spPr>
              <a:xfrm>
                <a:off x="-37487500" y="2709475"/>
                <a:ext cx="165425" cy="164450"/>
              </a:xfrm>
              <a:custGeom>
                <a:avLst/>
                <a:gdLst/>
                <a:ahLst/>
                <a:cxnLst/>
                <a:rect l="l" t="t" r="r" b="b"/>
                <a:pathLst>
                  <a:path w="6617" h="6578" extrusionOk="0">
                    <a:moveTo>
                      <a:pt x="3308" y="833"/>
                    </a:moveTo>
                    <a:cubicBezTo>
                      <a:pt x="4695" y="833"/>
                      <a:pt x="5797" y="1936"/>
                      <a:pt x="5797" y="3290"/>
                    </a:cubicBezTo>
                    <a:cubicBezTo>
                      <a:pt x="5797" y="4614"/>
                      <a:pt x="4726" y="5779"/>
                      <a:pt x="3308" y="5779"/>
                    </a:cubicBezTo>
                    <a:cubicBezTo>
                      <a:pt x="1954" y="5779"/>
                      <a:pt x="851" y="4677"/>
                      <a:pt x="851" y="3290"/>
                    </a:cubicBezTo>
                    <a:cubicBezTo>
                      <a:pt x="851" y="1936"/>
                      <a:pt x="1954" y="833"/>
                      <a:pt x="3308" y="833"/>
                    </a:cubicBezTo>
                    <a:close/>
                    <a:moveTo>
                      <a:pt x="3319" y="0"/>
                    </a:moveTo>
                    <a:cubicBezTo>
                      <a:pt x="2880" y="0"/>
                      <a:pt x="2438" y="81"/>
                      <a:pt x="2017" y="234"/>
                    </a:cubicBezTo>
                    <a:cubicBezTo>
                      <a:pt x="851" y="738"/>
                      <a:pt x="0" y="1936"/>
                      <a:pt x="0" y="3259"/>
                    </a:cubicBezTo>
                    <a:cubicBezTo>
                      <a:pt x="0" y="4362"/>
                      <a:pt x="568" y="5401"/>
                      <a:pt x="1481" y="6031"/>
                    </a:cubicBezTo>
                    <a:cubicBezTo>
                      <a:pt x="2033" y="6405"/>
                      <a:pt x="2645" y="6578"/>
                      <a:pt x="3255" y="6578"/>
                    </a:cubicBezTo>
                    <a:cubicBezTo>
                      <a:pt x="3725" y="6578"/>
                      <a:pt x="4193" y="6475"/>
                      <a:pt x="4632" y="6283"/>
                    </a:cubicBezTo>
                    <a:cubicBezTo>
                      <a:pt x="5829" y="5748"/>
                      <a:pt x="6585" y="4551"/>
                      <a:pt x="6585" y="3259"/>
                    </a:cubicBezTo>
                    <a:cubicBezTo>
                      <a:pt x="6616" y="2219"/>
                      <a:pt x="6081" y="1180"/>
                      <a:pt x="5167" y="549"/>
                    </a:cubicBezTo>
                    <a:cubicBezTo>
                      <a:pt x="4605" y="175"/>
                      <a:pt x="3965" y="0"/>
                      <a:pt x="3319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7E8A087-09E9-4504-A528-1A2F79CDEF3B}"/>
              </a:ext>
            </a:extLst>
          </p:cNvPr>
          <p:cNvGrpSpPr/>
          <p:nvPr/>
        </p:nvGrpSpPr>
        <p:grpSpPr>
          <a:xfrm>
            <a:off x="456042" y="1049371"/>
            <a:ext cx="577253" cy="577253"/>
            <a:chOff x="456042" y="1049371"/>
            <a:chExt cx="577253" cy="577253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FD1A770-BDF0-4A91-A057-F483EED16ECD}"/>
                </a:ext>
              </a:extLst>
            </p:cNvPr>
            <p:cNvSpPr/>
            <p:nvPr/>
          </p:nvSpPr>
          <p:spPr>
            <a:xfrm>
              <a:off x="456042" y="1049371"/>
              <a:ext cx="577253" cy="57725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B6BA6E7-95F6-4656-9969-611054855419}"/>
                </a:ext>
              </a:extLst>
            </p:cNvPr>
            <p:cNvSpPr txBox="1"/>
            <p:nvPr/>
          </p:nvSpPr>
          <p:spPr>
            <a:xfrm>
              <a:off x="456042" y="1076387"/>
              <a:ext cx="5772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#9Slide03 Neutra" panose="0204060305050602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1963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28D5A2F-E201-4E48-A324-278B1B2A8904}"/>
              </a:ext>
            </a:extLst>
          </p:cNvPr>
          <p:cNvGrpSpPr/>
          <p:nvPr/>
        </p:nvGrpSpPr>
        <p:grpSpPr>
          <a:xfrm>
            <a:off x="2617014" y="980095"/>
            <a:ext cx="7262276" cy="3597519"/>
            <a:chOff x="5278637" y="626724"/>
            <a:chExt cx="6260388" cy="3101213"/>
          </a:xfrm>
        </p:grpSpPr>
        <p:graphicFrame>
          <p:nvGraphicFramePr>
            <p:cNvPr id="55" name="Chart 54">
              <a:extLst>
                <a:ext uri="{FF2B5EF4-FFF2-40B4-BE49-F238E27FC236}">
                  <a16:creationId xmlns:a16="http://schemas.microsoft.com/office/drawing/2014/main" id="{7D591E93-468B-4227-834A-2EE0C73B00A2}"/>
                </a:ext>
              </a:extLst>
            </p:cNvPr>
            <p:cNvGraphicFramePr/>
            <p:nvPr/>
          </p:nvGraphicFramePr>
          <p:xfrm>
            <a:off x="5617236" y="1529036"/>
            <a:ext cx="2410178" cy="21486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2D9F7C8-1CB1-4DC2-BC35-8297218C5457}"/>
                </a:ext>
              </a:extLst>
            </p:cNvPr>
            <p:cNvGrpSpPr/>
            <p:nvPr/>
          </p:nvGrpSpPr>
          <p:grpSpPr>
            <a:xfrm>
              <a:off x="5440202" y="1892665"/>
              <a:ext cx="2210504" cy="1202696"/>
              <a:chOff x="3359959" y="2908186"/>
              <a:chExt cx="3088403" cy="1680344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35E60DC-9A49-4754-9820-6C1D0BE5DBAD}"/>
                  </a:ext>
                </a:extLst>
              </p:cNvPr>
              <p:cNvSpPr txBox="1"/>
              <p:nvPr/>
            </p:nvSpPr>
            <p:spPr>
              <a:xfrm>
                <a:off x="5585592" y="3656089"/>
                <a:ext cx="862770" cy="4448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400">
                    <a:solidFill>
                      <a:schemeClr val="accent3"/>
                    </a:solidFill>
                    <a:latin typeface="#9Slide03 SVNAvo" panose="02040603050506020204" pitchFamily="18" charset="0"/>
                  </a:rPr>
                  <a:t>48%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1A5F05-FE9B-4953-B17F-9FE2F908CBEF}"/>
                  </a:ext>
                </a:extLst>
              </p:cNvPr>
              <p:cNvSpPr txBox="1"/>
              <p:nvPr/>
            </p:nvSpPr>
            <p:spPr>
              <a:xfrm>
                <a:off x="4330927" y="4143706"/>
                <a:ext cx="782622" cy="4448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400">
                    <a:latin typeface="#9Slide03 SVNAvo" panose="02040603050506020204" pitchFamily="18" charset="0"/>
                  </a:rPr>
                  <a:t>28%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CF3B0B-35FC-41A8-9B10-C7DE200A8E41}"/>
                  </a:ext>
                </a:extLst>
              </p:cNvPr>
              <p:cNvSpPr txBox="1"/>
              <p:nvPr/>
            </p:nvSpPr>
            <p:spPr>
              <a:xfrm>
                <a:off x="4423135" y="2908186"/>
                <a:ext cx="862770" cy="4448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400">
                    <a:solidFill>
                      <a:schemeClr val="accent3"/>
                    </a:solidFill>
                    <a:latin typeface="#9Slide03 SVNAvo" panose="02040603050506020204" pitchFamily="18" charset="0"/>
                  </a:rPr>
                  <a:t>20%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18AD7CD-04F7-4B0F-A0D5-4048A448E781}"/>
                  </a:ext>
                </a:extLst>
              </p:cNvPr>
              <p:cNvSpPr txBox="1"/>
              <p:nvPr/>
            </p:nvSpPr>
            <p:spPr>
              <a:xfrm>
                <a:off x="3400073" y="3064840"/>
                <a:ext cx="652509" cy="4448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400">
                    <a:latin typeface="#9Slide03 SVNAvo" panose="02040603050506020204" pitchFamily="18" charset="0"/>
                  </a:rPr>
                  <a:t>2%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3B0675-6983-4912-822A-C8A317ADF447}"/>
                  </a:ext>
                </a:extLst>
              </p:cNvPr>
              <p:cNvSpPr txBox="1"/>
              <p:nvPr/>
            </p:nvSpPr>
            <p:spPr>
              <a:xfrm>
                <a:off x="3359959" y="3622539"/>
                <a:ext cx="638958" cy="4448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400">
                    <a:latin typeface="#9Slide03 SVNAvo" panose="02040603050506020204" pitchFamily="18" charset="0"/>
                  </a:rPr>
                  <a:t>2%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A54AD1D-F59A-4770-AAB5-0E5BD63D68AE}"/>
                </a:ext>
              </a:extLst>
            </p:cNvPr>
            <p:cNvGrpSpPr/>
            <p:nvPr/>
          </p:nvGrpSpPr>
          <p:grpSpPr>
            <a:xfrm>
              <a:off x="8305911" y="1555841"/>
              <a:ext cx="1927465" cy="318379"/>
              <a:chOff x="7476316" y="2437595"/>
              <a:chExt cx="2692954" cy="444823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8795D3-EBDE-42F5-B131-F43AB90A91CF}"/>
                  </a:ext>
                </a:extLst>
              </p:cNvPr>
              <p:cNvSpPr txBox="1"/>
              <p:nvPr/>
            </p:nvSpPr>
            <p:spPr>
              <a:xfrm>
                <a:off x="8029500" y="2437595"/>
                <a:ext cx="2139770" cy="4448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400">
                    <a:solidFill>
                      <a:srgbClr val="002060"/>
                    </a:solidFill>
                    <a:latin typeface="#9Slide03 SVNAvo" panose="02040603050506020204" pitchFamily="18" charset="0"/>
                  </a:rPr>
                  <a:t>Đuối nước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63BD8FA-7FE0-4F4B-8493-BF4DE4D12460}"/>
                  </a:ext>
                </a:extLst>
              </p:cNvPr>
              <p:cNvSpPr/>
              <p:nvPr/>
            </p:nvSpPr>
            <p:spPr>
              <a:xfrm>
                <a:off x="7476316" y="2536975"/>
                <a:ext cx="243756" cy="21750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#9Slide03 SVNAvo" panose="02040603050506020204" pitchFamily="18" charset="0"/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C80C42B-2134-4860-8B0D-93A0A8397A13}"/>
                </a:ext>
              </a:extLst>
            </p:cNvPr>
            <p:cNvGrpSpPr/>
            <p:nvPr/>
          </p:nvGrpSpPr>
          <p:grpSpPr>
            <a:xfrm>
              <a:off x="8305911" y="1995791"/>
              <a:ext cx="2988620" cy="318379"/>
              <a:chOff x="7476316" y="3171044"/>
              <a:chExt cx="4175545" cy="444823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2BF4D6-A929-47A1-B150-3D9120E02D7E}"/>
                  </a:ext>
                </a:extLst>
              </p:cNvPr>
              <p:cNvSpPr txBox="1"/>
              <p:nvPr/>
            </p:nvSpPr>
            <p:spPr>
              <a:xfrm>
                <a:off x="8029503" y="3171044"/>
                <a:ext cx="3622358" cy="4448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400">
                    <a:solidFill>
                      <a:srgbClr val="002060"/>
                    </a:solidFill>
                    <a:latin typeface="#9Slide03 SVNAvo" panose="02040603050506020204" pitchFamily="18" charset="0"/>
                  </a:rPr>
                  <a:t>Tai nạn giao thông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E99B47A-D920-49B1-9131-35A588A5D779}"/>
                  </a:ext>
                </a:extLst>
              </p:cNvPr>
              <p:cNvSpPr/>
              <p:nvPr/>
            </p:nvSpPr>
            <p:spPr>
              <a:xfrm>
                <a:off x="7476316" y="3270424"/>
                <a:ext cx="243756" cy="217508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#9Slide03 SVNAvo" panose="02040603050506020204" pitchFamily="18" charset="0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EFFB4E-CF76-4B94-A574-907846D38207}"/>
                </a:ext>
              </a:extLst>
            </p:cNvPr>
            <p:cNvGrpSpPr/>
            <p:nvPr/>
          </p:nvGrpSpPr>
          <p:grpSpPr>
            <a:xfrm>
              <a:off x="8305911" y="2435741"/>
              <a:ext cx="1017098" cy="318379"/>
              <a:chOff x="7476316" y="3875862"/>
              <a:chExt cx="1421036" cy="444823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11D600A-9088-4395-A58B-AF70DFEC129D}"/>
                  </a:ext>
                </a:extLst>
              </p:cNvPr>
              <p:cNvSpPr txBox="1"/>
              <p:nvPr/>
            </p:nvSpPr>
            <p:spPr>
              <a:xfrm>
                <a:off x="8029502" y="3875862"/>
                <a:ext cx="867850" cy="4448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400">
                    <a:solidFill>
                      <a:srgbClr val="002060"/>
                    </a:solidFill>
                    <a:latin typeface="#9Slide03 SVNAvo" panose="02040603050506020204" pitchFamily="18" charset="0"/>
                  </a:rPr>
                  <a:t>Ngã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359B8FC-3860-4CC4-8354-B4E61577FC61}"/>
                  </a:ext>
                </a:extLst>
              </p:cNvPr>
              <p:cNvSpPr/>
              <p:nvPr/>
            </p:nvSpPr>
            <p:spPr>
              <a:xfrm>
                <a:off x="7476316" y="3975242"/>
                <a:ext cx="243756" cy="21750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#9Slide03 SVNAvo" panose="02040603050506020204" pitchFamily="18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A5F8F8-656B-4773-AA88-27DFAB437389}"/>
                </a:ext>
              </a:extLst>
            </p:cNvPr>
            <p:cNvGrpSpPr/>
            <p:nvPr/>
          </p:nvGrpSpPr>
          <p:grpSpPr>
            <a:xfrm>
              <a:off x="8305911" y="2875690"/>
              <a:ext cx="1634089" cy="318379"/>
              <a:chOff x="7476316" y="4553426"/>
              <a:chExt cx="2283064" cy="44482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F1A8363-C3E0-4521-B8A8-2DF8E259EC18}"/>
                  </a:ext>
                </a:extLst>
              </p:cNvPr>
              <p:cNvSpPr txBox="1"/>
              <p:nvPr/>
            </p:nvSpPr>
            <p:spPr>
              <a:xfrm>
                <a:off x="8029502" y="4553426"/>
                <a:ext cx="1729878" cy="4448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400">
                    <a:solidFill>
                      <a:srgbClr val="002060"/>
                    </a:solidFill>
                    <a:latin typeface="#9Slide03 SVNAvo" panose="02040603050506020204" pitchFamily="18" charset="0"/>
                  </a:rPr>
                  <a:t>Ngộ độc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C956BDF-4619-4B66-841A-359F00E17659}"/>
                  </a:ext>
                </a:extLst>
              </p:cNvPr>
              <p:cNvSpPr/>
              <p:nvPr/>
            </p:nvSpPr>
            <p:spPr>
              <a:xfrm>
                <a:off x="7476316" y="4652806"/>
                <a:ext cx="243756" cy="217508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#9Slide03 SVNAvo" panose="02040603050506020204" pitchFamily="18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34619CC-C506-4B11-BD32-80E317B92BAC}"/>
                </a:ext>
              </a:extLst>
            </p:cNvPr>
            <p:cNvGrpSpPr/>
            <p:nvPr/>
          </p:nvGrpSpPr>
          <p:grpSpPr>
            <a:xfrm>
              <a:off x="8305911" y="3315642"/>
              <a:ext cx="2749928" cy="318379"/>
              <a:chOff x="7476316" y="5241379"/>
              <a:chExt cx="3842057" cy="444823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D95D705-380D-41A2-99C6-2CC7BA4BCC6A}"/>
                  </a:ext>
                </a:extLst>
              </p:cNvPr>
              <p:cNvSpPr txBox="1"/>
              <p:nvPr/>
            </p:nvSpPr>
            <p:spPr>
              <a:xfrm>
                <a:off x="8029503" y="5241379"/>
                <a:ext cx="3288870" cy="4448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400">
                    <a:solidFill>
                      <a:srgbClr val="002060"/>
                    </a:solidFill>
                    <a:latin typeface="#9Slide03 SVNAvo" panose="02040603050506020204" pitchFamily="18" charset="0"/>
                  </a:rPr>
                  <a:t>Thương tích khác 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C7BE5FF-6E93-4E41-82D7-8A200C3B1FC6}"/>
                  </a:ext>
                </a:extLst>
              </p:cNvPr>
              <p:cNvSpPr/>
              <p:nvPr/>
            </p:nvSpPr>
            <p:spPr>
              <a:xfrm>
                <a:off x="7476316" y="5340458"/>
                <a:ext cx="243756" cy="217508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#9Slide03 SVNAvo" panose="02040603050506020204" pitchFamily="18" charset="0"/>
                </a:endParaRP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CE1FCD0-5777-4741-8996-62A76C59C2A8}"/>
                </a:ext>
              </a:extLst>
            </p:cNvPr>
            <p:cNvCxnSpPr>
              <a:cxnSpLocks/>
            </p:cNvCxnSpPr>
            <p:nvPr/>
          </p:nvCxnSpPr>
          <p:spPr>
            <a:xfrm>
              <a:off x="5662157" y="1451794"/>
              <a:ext cx="503903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1ED3199-13E0-40A0-AD23-3709366222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8637" y="1451379"/>
              <a:ext cx="0" cy="226649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D02F4A-638C-4CDE-B106-10D785BEB2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36430" y="1451795"/>
              <a:ext cx="0" cy="226607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D801226-8867-4EBC-9C26-9F8BEAC04F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58554" y="1451795"/>
              <a:ext cx="0" cy="226607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31EA2A3-5A92-4E3A-93EB-C14E6E959B84}"/>
                </a:ext>
              </a:extLst>
            </p:cNvPr>
            <p:cNvGrpSpPr/>
            <p:nvPr/>
          </p:nvGrpSpPr>
          <p:grpSpPr>
            <a:xfrm>
              <a:off x="5283862" y="1451794"/>
              <a:ext cx="6255163" cy="2276143"/>
              <a:chOff x="1719761" y="2348496"/>
              <a:chExt cx="9281000" cy="3459274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D96A9E6-C5E4-4992-BFB8-1F16392C1E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5610" y="5807770"/>
                <a:ext cx="9275151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B4BFAF53-2B45-409C-B178-BA49F104B0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19761" y="2348496"/>
                <a:ext cx="9278355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5068D86-B1C6-46F3-897F-3E39EB8874BE}"/>
                </a:ext>
              </a:extLst>
            </p:cNvPr>
            <p:cNvSpPr txBox="1"/>
            <p:nvPr/>
          </p:nvSpPr>
          <p:spPr>
            <a:xfrm>
              <a:off x="5655257" y="690134"/>
              <a:ext cx="5441225" cy="7163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  <a:latin typeface="#9Slide03 SVNAvo" panose="02040603050506020204" pitchFamily="18" charset="0"/>
                </a:rPr>
                <a:t>Các nguyên nhân gây tai nạn thương tích ở trẻ em Việt Nam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435F39D-730E-4CA5-A4D2-124322A82775}"/>
                </a:ext>
              </a:extLst>
            </p:cNvPr>
            <p:cNvCxnSpPr>
              <a:cxnSpLocks/>
            </p:cNvCxnSpPr>
            <p:nvPr/>
          </p:nvCxnSpPr>
          <p:spPr>
            <a:xfrm>
              <a:off x="5667414" y="626724"/>
              <a:ext cx="0" cy="8155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71DBF33-A604-41D4-AE1B-16A7F17CD47A}"/>
                </a:ext>
              </a:extLst>
            </p:cNvPr>
            <p:cNvCxnSpPr>
              <a:cxnSpLocks/>
            </p:cNvCxnSpPr>
            <p:nvPr/>
          </p:nvCxnSpPr>
          <p:spPr>
            <a:xfrm>
              <a:off x="11088160" y="626724"/>
              <a:ext cx="0" cy="8155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72D76D6-09D0-4184-B695-E16A521414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7414" y="632707"/>
              <a:ext cx="5423071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849DC41-C5CC-4D4E-A5EA-B4E6CAA9E803}"/>
              </a:ext>
            </a:extLst>
          </p:cNvPr>
          <p:cNvGrpSpPr/>
          <p:nvPr/>
        </p:nvGrpSpPr>
        <p:grpSpPr>
          <a:xfrm>
            <a:off x="-958948" y="0"/>
            <a:ext cx="14109896" cy="707011"/>
            <a:chOff x="-958948" y="122548"/>
            <a:chExt cx="14109896" cy="707011"/>
          </a:xfrm>
          <a:solidFill>
            <a:srgbClr val="A05420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217FC7A-EDDE-477F-A440-126FB7E9EE50}"/>
                </a:ext>
              </a:extLst>
            </p:cNvPr>
            <p:cNvSpPr/>
            <p:nvPr/>
          </p:nvSpPr>
          <p:spPr>
            <a:xfrm>
              <a:off x="-958948" y="122548"/>
              <a:ext cx="14109896" cy="707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1151419-D159-4067-9A05-4D35010EE112}"/>
                </a:ext>
              </a:extLst>
            </p:cNvPr>
            <p:cNvSpPr txBox="1"/>
            <p:nvPr/>
          </p:nvSpPr>
          <p:spPr>
            <a:xfrm>
              <a:off x="2079676" y="225082"/>
              <a:ext cx="8032648" cy="492443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1.</a:t>
              </a:r>
              <a:r>
                <a:rPr lang="en-US" sz="30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Đọc và mô tả biểu đồ hình quạt tròn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93FEEE99-14B7-4662-8354-B86B62A958A0}"/>
              </a:ext>
            </a:extLst>
          </p:cNvPr>
          <p:cNvSpPr txBox="1"/>
          <p:nvPr/>
        </p:nvSpPr>
        <p:spPr>
          <a:xfrm>
            <a:off x="1213595" y="5063429"/>
            <a:ext cx="10736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#9Slide03 SVNAvo" panose="02040603050506020204" pitchFamily="18" charset="0"/>
              </a:rPr>
              <a:t>b) Từ biểu đồ, cho biết tỉ lệ của nguyên nhân nào cao nhất?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C0E956A-EC97-42DA-9FE0-E7D731B8FE4D}"/>
              </a:ext>
            </a:extLst>
          </p:cNvPr>
          <p:cNvSpPr txBox="1"/>
          <p:nvPr/>
        </p:nvSpPr>
        <p:spPr>
          <a:xfrm>
            <a:off x="1213594" y="5882080"/>
            <a:ext cx="5981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#9Slide03 SVNAvo" panose="02040603050506020204" pitchFamily="18" charset="0"/>
              </a:rPr>
              <a:t>Trả lời: Nguyên nhân đuối nước.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8E0D6A7-2501-4636-B86E-3F743CA1619B}"/>
              </a:ext>
            </a:extLst>
          </p:cNvPr>
          <p:cNvGrpSpPr/>
          <p:nvPr/>
        </p:nvGrpSpPr>
        <p:grpSpPr>
          <a:xfrm>
            <a:off x="529993" y="5080921"/>
            <a:ext cx="501280" cy="501280"/>
            <a:chOff x="560296" y="4886647"/>
            <a:chExt cx="501280" cy="50128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B579B14-0FF0-4B02-B194-F079C11B0DAC}"/>
                </a:ext>
              </a:extLst>
            </p:cNvPr>
            <p:cNvSpPr/>
            <p:nvPr/>
          </p:nvSpPr>
          <p:spPr>
            <a:xfrm>
              <a:off x="560296" y="4886647"/>
              <a:ext cx="501280" cy="5012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oogle Shape;9265;p72">
              <a:extLst>
                <a:ext uri="{FF2B5EF4-FFF2-40B4-BE49-F238E27FC236}">
                  <a16:creationId xmlns:a16="http://schemas.microsoft.com/office/drawing/2014/main" id="{EF4DF2C2-395D-4768-B0DF-F388C2B819CA}"/>
                </a:ext>
              </a:extLst>
            </p:cNvPr>
            <p:cNvGrpSpPr/>
            <p:nvPr/>
          </p:nvGrpSpPr>
          <p:grpSpPr>
            <a:xfrm>
              <a:off x="665024" y="4996862"/>
              <a:ext cx="291824" cy="280850"/>
              <a:chOff x="-37534750" y="2668075"/>
              <a:chExt cx="332400" cy="319900"/>
            </a:xfrm>
            <a:solidFill>
              <a:srgbClr val="00B050"/>
            </a:solidFill>
          </p:grpSpPr>
          <p:sp>
            <p:nvSpPr>
              <p:cNvPr id="59" name="Google Shape;9266;p72">
                <a:extLst>
                  <a:ext uri="{FF2B5EF4-FFF2-40B4-BE49-F238E27FC236}">
                    <a16:creationId xmlns:a16="http://schemas.microsoft.com/office/drawing/2014/main" id="{44474AB2-0D34-4D71-8835-9563CF9F4484}"/>
                  </a:ext>
                </a:extLst>
              </p:cNvPr>
              <p:cNvSpPr/>
              <p:nvPr/>
            </p:nvSpPr>
            <p:spPr>
              <a:xfrm>
                <a:off x="-37534750" y="2668075"/>
                <a:ext cx="332400" cy="319900"/>
              </a:xfrm>
              <a:custGeom>
                <a:avLst/>
                <a:gdLst/>
                <a:ahLst/>
                <a:cxnLst/>
                <a:rect l="l" t="t" r="r" b="b"/>
                <a:pathLst>
                  <a:path w="13296" h="12796" extrusionOk="0">
                    <a:moveTo>
                      <a:pt x="5258" y="834"/>
                    </a:moveTo>
                    <a:cubicBezTo>
                      <a:pt x="5799" y="834"/>
                      <a:pt x="6338" y="935"/>
                      <a:pt x="6837" y="1134"/>
                    </a:cubicBezTo>
                    <a:cubicBezTo>
                      <a:pt x="9105" y="2142"/>
                      <a:pt x="10019" y="4852"/>
                      <a:pt x="8822" y="6963"/>
                    </a:cubicBezTo>
                    <a:cubicBezTo>
                      <a:pt x="8790" y="7026"/>
                      <a:pt x="8790" y="7026"/>
                      <a:pt x="8790" y="7057"/>
                    </a:cubicBezTo>
                    <a:cubicBezTo>
                      <a:pt x="8632" y="7372"/>
                      <a:pt x="8412" y="7656"/>
                      <a:pt x="8160" y="7876"/>
                    </a:cubicBezTo>
                    <a:cubicBezTo>
                      <a:pt x="8002" y="8002"/>
                      <a:pt x="7876" y="8128"/>
                      <a:pt x="7782" y="8191"/>
                    </a:cubicBezTo>
                    <a:cubicBezTo>
                      <a:pt x="7687" y="8223"/>
                      <a:pt x="7719" y="8223"/>
                      <a:pt x="7687" y="8286"/>
                    </a:cubicBezTo>
                    <a:cubicBezTo>
                      <a:pt x="7152" y="8664"/>
                      <a:pt x="6585" y="8947"/>
                      <a:pt x="5923" y="9073"/>
                    </a:cubicBezTo>
                    <a:cubicBezTo>
                      <a:pt x="5694" y="9110"/>
                      <a:pt x="5468" y="9128"/>
                      <a:pt x="5245" y="9128"/>
                    </a:cubicBezTo>
                    <a:cubicBezTo>
                      <a:pt x="2977" y="9128"/>
                      <a:pt x="1071" y="7298"/>
                      <a:pt x="1071" y="4946"/>
                    </a:cubicBezTo>
                    <a:cubicBezTo>
                      <a:pt x="1071" y="3592"/>
                      <a:pt x="1796" y="2268"/>
                      <a:pt x="2899" y="1544"/>
                    </a:cubicBezTo>
                    <a:cubicBezTo>
                      <a:pt x="3603" y="1068"/>
                      <a:pt x="4433" y="834"/>
                      <a:pt x="5258" y="834"/>
                    </a:cubicBezTo>
                    <a:close/>
                    <a:moveTo>
                      <a:pt x="9200" y="7876"/>
                    </a:moveTo>
                    <a:lnTo>
                      <a:pt x="11909" y="10586"/>
                    </a:lnTo>
                    <a:cubicBezTo>
                      <a:pt x="12067" y="10743"/>
                      <a:pt x="12130" y="10901"/>
                      <a:pt x="12130" y="11153"/>
                    </a:cubicBezTo>
                    <a:cubicBezTo>
                      <a:pt x="12130" y="11594"/>
                      <a:pt x="11783" y="11909"/>
                      <a:pt x="11405" y="11909"/>
                    </a:cubicBezTo>
                    <a:cubicBezTo>
                      <a:pt x="11184" y="11909"/>
                      <a:pt x="10995" y="11814"/>
                      <a:pt x="10838" y="11657"/>
                    </a:cubicBezTo>
                    <a:lnTo>
                      <a:pt x="8128" y="8947"/>
                    </a:lnTo>
                    <a:cubicBezTo>
                      <a:pt x="8160" y="8916"/>
                      <a:pt x="8759" y="8506"/>
                      <a:pt x="9200" y="7876"/>
                    </a:cubicBezTo>
                    <a:close/>
                    <a:moveTo>
                      <a:pt x="5198" y="0"/>
                    </a:moveTo>
                    <a:cubicBezTo>
                      <a:pt x="3529" y="0"/>
                      <a:pt x="1985" y="882"/>
                      <a:pt x="1103" y="2205"/>
                    </a:cubicBezTo>
                    <a:cubicBezTo>
                      <a:pt x="158" y="3623"/>
                      <a:pt x="0" y="5387"/>
                      <a:pt x="630" y="6931"/>
                    </a:cubicBezTo>
                    <a:cubicBezTo>
                      <a:pt x="1470" y="8860"/>
                      <a:pt x="3356" y="9972"/>
                      <a:pt x="5251" y="9972"/>
                    </a:cubicBezTo>
                    <a:cubicBezTo>
                      <a:pt x="5988" y="9972"/>
                      <a:pt x="6725" y="9804"/>
                      <a:pt x="7404" y="9452"/>
                    </a:cubicBezTo>
                    <a:lnTo>
                      <a:pt x="10302" y="12318"/>
                    </a:lnTo>
                    <a:cubicBezTo>
                      <a:pt x="10588" y="12626"/>
                      <a:pt x="11026" y="12796"/>
                      <a:pt x="11468" y="12796"/>
                    </a:cubicBezTo>
                    <a:cubicBezTo>
                      <a:pt x="11661" y="12796"/>
                      <a:pt x="11854" y="12763"/>
                      <a:pt x="12035" y="12697"/>
                    </a:cubicBezTo>
                    <a:cubicBezTo>
                      <a:pt x="13043" y="12161"/>
                      <a:pt x="13295" y="10806"/>
                      <a:pt x="12539" y="10050"/>
                    </a:cubicBezTo>
                    <a:lnTo>
                      <a:pt x="9672" y="7183"/>
                    </a:lnTo>
                    <a:cubicBezTo>
                      <a:pt x="10334" y="5860"/>
                      <a:pt x="10334" y="4348"/>
                      <a:pt x="9767" y="3025"/>
                    </a:cubicBezTo>
                    <a:cubicBezTo>
                      <a:pt x="9042" y="1229"/>
                      <a:pt x="7215" y="0"/>
                      <a:pt x="5198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9267;p72">
                <a:extLst>
                  <a:ext uri="{FF2B5EF4-FFF2-40B4-BE49-F238E27FC236}">
                    <a16:creationId xmlns:a16="http://schemas.microsoft.com/office/drawing/2014/main" id="{1A46433B-0B2D-424A-AC6A-CE09F4636E2E}"/>
                  </a:ext>
                </a:extLst>
              </p:cNvPr>
              <p:cNvSpPr/>
              <p:nvPr/>
            </p:nvSpPr>
            <p:spPr>
              <a:xfrm>
                <a:off x="-37487500" y="2709475"/>
                <a:ext cx="165425" cy="164450"/>
              </a:xfrm>
              <a:custGeom>
                <a:avLst/>
                <a:gdLst/>
                <a:ahLst/>
                <a:cxnLst/>
                <a:rect l="l" t="t" r="r" b="b"/>
                <a:pathLst>
                  <a:path w="6617" h="6578" extrusionOk="0">
                    <a:moveTo>
                      <a:pt x="3308" y="833"/>
                    </a:moveTo>
                    <a:cubicBezTo>
                      <a:pt x="4695" y="833"/>
                      <a:pt x="5797" y="1936"/>
                      <a:pt x="5797" y="3290"/>
                    </a:cubicBezTo>
                    <a:cubicBezTo>
                      <a:pt x="5797" y="4614"/>
                      <a:pt x="4726" y="5779"/>
                      <a:pt x="3308" y="5779"/>
                    </a:cubicBezTo>
                    <a:cubicBezTo>
                      <a:pt x="1954" y="5779"/>
                      <a:pt x="851" y="4677"/>
                      <a:pt x="851" y="3290"/>
                    </a:cubicBezTo>
                    <a:cubicBezTo>
                      <a:pt x="851" y="1936"/>
                      <a:pt x="1954" y="833"/>
                      <a:pt x="3308" y="833"/>
                    </a:cubicBezTo>
                    <a:close/>
                    <a:moveTo>
                      <a:pt x="3319" y="0"/>
                    </a:moveTo>
                    <a:cubicBezTo>
                      <a:pt x="2880" y="0"/>
                      <a:pt x="2438" y="81"/>
                      <a:pt x="2017" y="234"/>
                    </a:cubicBezTo>
                    <a:cubicBezTo>
                      <a:pt x="851" y="738"/>
                      <a:pt x="0" y="1936"/>
                      <a:pt x="0" y="3259"/>
                    </a:cubicBezTo>
                    <a:cubicBezTo>
                      <a:pt x="0" y="4362"/>
                      <a:pt x="568" y="5401"/>
                      <a:pt x="1481" y="6031"/>
                    </a:cubicBezTo>
                    <a:cubicBezTo>
                      <a:pt x="2033" y="6405"/>
                      <a:pt x="2645" y="6578"/>
                      <a:pt x="3255" y="6578"/>
                    </a:cubicBezTo>
                    <a:cubicBezTo>
                      <a:pt x="3725" y="6578"/>
                      <a:pt x="4193" y="6475"/>
                      <a:pt x="4632" y="6283"/>
                    </a:cubicBezTo>
                    <a:cubicBezTo>
                      <a:pt x="5829" y="5748"/>
                      <a:pt x="6585" y="4551"/>
                      <a:pt x="6585" y="3259"/>
                    </a:cubicBezTo>
                    <a:cubicBezTo>
                      <a:pt x="6616" y="2219"/>
                      <a:pt x="6081" y="1180"/>
                      <a:pt x="5167" y="549"/>
                    </a:cubicBezTo>
                    <a:cubicBezTo>
                      <a:pt x="4605" y="175"/>
                      <a:pt x="3965" y="0"/>
                      <a:pt x="3319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86BF122-E352-4E96-9BB0-3BF43F597927}"/>
              </a:ext>
            </a:extLst>
          </p:cNvPr>
          <p:cNvGrpSpPr/>
          <p:nvPr/>
        </p:nvGrpSpPr>
        <p:grpSpPr>
          <a:xfrm>
            <a:off x="456042" y="1049371"/>
            <a:ext cx="577253" cy="577253"/>
            <a:chOff x="456042" y="1049371"/>
            <a:chExt cx="577253" cy="577253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FF04CDB-C080-4760-81CA-B54637F0EE81}"/>
                </a:ext>
              </a:extLst>
            </p:cNvPr>
            <p:cNvSpPr/>
            <p:nvPr/>
          </p:nvSpPr>
          <p:spPr>
            <a:xfrm>
              <a:off x="456042" y="1049371"/>
              <a:ext cx="577253" cy="57725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175F65A-5B7D-4D4E-860D-EBBA43B87EBF}"/>
                </a:ext>
              </a:extLst>
            </p:cNvPr>
            <p:cNvSpPr txBox="1"/>
            <p:nvPr/>
          </p:nvSpPr>
          <p:spPr>
            <a:xfrm>
              <a:off x="456042" y="1076387"/>
              <a:ext cx="5772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#9Slide03 Neutra" panose="0204060305050602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8453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19FAC0DB-0143-4F94-B6DA-CF56255C2135}"/>
              </a:ext>
            </a:extLst>
          </p:cNvPr>
          <p:cNvSpPr txBox="1"/>
          <p:nvPr/>
        </p:nvSpPr>
        <p:spPr>
          <a:xfrm>
            <a:off x="1238280" y="5063886"/>
            <a:ext cx="10156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#9Slide03 SVNAvo" panose="02040603050506020204" pitchFamily="18" charset="0"/>
              </a:rPr>
              <a:t>c) Lập bảng thống kê tỉ lệ các nguyên nhân gây tai nạn thương tích ở trẻ em Việt Nam.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387150-56FB-4946-89F2-0ECD6095F2A0}"/>
              </a:ext>
            </a:extLst>
          </p:cNvPr>
          <p:cNvGrpSpPr/>
          <p:nvPr/>
        </p:nvGrpSpPr>
        <p:grpSpPr>
          <a:xfrm>
            <a:off x="2617014" y="980095"/>
            <a:ext cx="7262276" cy="3597519"/>
            <a:chOff x="5278637" y="626724"/>
            <a:chExt cx="6260388" cy="3101213"/>
          </a:xfrm>
        </p:grpSpPr>
        <p:graphicFrame>
          <p:nvGraphicFramePr>
            <p:cNvPr id="46" name="Chart 45">
              <a:extLst>
                <a:ext uri="{FF2B5EF4-FFF2-40B4-BE49-F238E27FC236}">
                  <a16:creationId xmlns:a16="http://schemas.microsoft.com/office/drawing/2014/main" id="{634623A9-E6DE-4B5C-960C-F0E2F713013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41675164"/>
                </p:ext>
              </p:extLst>
            </p:nvPr>
          </p:nvGraphicFramePr>
          <p:xfrm>
            <a:off x="5617236" y="1529036"/>
            <a:ext cx="2410178" cy="21486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8C22C9B-E8F2-4C23-A102-C12C2E543CB2}"/>
                </a:ext>
              </a:extLst>
            </p:cNvPr>
            <p:cNvGrpSpPr/>
            <p:nvPr/>
          </p:nvGrpSpPr>
          <p:grpSpPr>
            <a:xfrm>
              <a:off x="5440202" y="1892665"/>
              <a:ext cx="2210504" cy="1202696"/>
              <a:chOff x="3359959" y="2908186"/>
              <a:chExt cx="3088403" cy="1680344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EECEB38-1BDF-4E1C-A701-F8ECDF818985}"/>
                  </a:ext>
                </a:extLst>
              </p:cNvPr>
              <p:cNvSpPr txBox="1"/>
              <p:nvPr/>
            </p:nvSpPr>
            <p:spPr>
              <a:xfrm>
                <a:off x="5585592" y="3656089"/>
                <a:ext cx="862770" cy="4448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400">
                    <a:solidFill>
                      <a:schemeClr val="accent3"/>
                    </a:solidFill>
                    <a:latin typeface="#9Slide03 SVNAvo" panose="02040603050506020204" pitchFamily="18" charset="0"/>
                  </a:rPr>
                  <a:t>48%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961341F-5DB5-4FA7-97CF-720C3A14A66F}"/>
                  </a:ext>
                </a:extLst>
              </p:cNvPr>
              <p:cNvSpPr txBox="1"/>
              <p:nvPr/>
            </p:nvSpPr>
            <p:spPr>
              <a:xfrm>
                <a:off x="4330927" y="4143706"/>
                <a:ext cx="782622" cy="4448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400">
                    <a:latin typeface="#9Slide03 SVNAvo" panose="02040603050506020204" pitchFamily="18" charset="0"/>
                  </a:rPr>
                  <a:t>28%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9F37EFF-3EE4-483C-A2E1-8DDD33E3B886}"/>
                  </a:ext>
                </a:extLst>
              </p:cNvPr>
              <p:cNvSpPr txBox="1"/>
              <p:nvPr/>
            </p:nvSpPr>
            <p:spPr>
              <a:xfrm>
                <a:off x="4423135" y="2908186"/>
                <a:ext cx="862770" cy="4448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400">
                    <a:solidFill>
                      <a:schemeClr val="accent3"/>
                    </a:solidFill>
                    <a:latin typeface="#9Slide03 SVNAvo" panose="02040603050506020204" pitchFamily="18" charset="0"/>
                  </a:rPr>
                  <a:t>20%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ED09F47-85BC-48F7-81CF-81BFD68C87EB}"/>
                  </a:ext>
                </a:extLst>
              </p:cNvPr>
              <p:cNvSpPr txBox="1"/>
              <p:nvPr/>
            </p:nvSpPr>
            <p:spPr>
              <a:xfrm>
                <a:off x="3400073" y="3064840"/>
                <a:ext cx="652509" cy="4448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400">
                    <a:latin typeface="#9Slide03 SVNAvo" panose="02040603050506020204" pitchFamily="18" charset="0"/>
                  </a:rPr>
                  <a:t>2%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9E6EE3F-0E9B-4671-B523-59962DEC020B}"/>
                  </a:ext>
                </a:extLst>
              </p:cNvPr>
              <p:cNvSpPr txBox="1"/>
              <p:nvPr/>
            </p:nvSpPr>
            <p:spPr>
              <a:xfrm>
                <a:off x="3359959" y="3622539"/>
                <a:ext cx="638958" cy="4448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400">
                    <a:latin typeface="#9Slide03 SVNAvo" panose="02040603050506020204" pitchFamily="18" charset="0"/>
                  </a:rPr>
                  <a:t>2%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D62326D-700E-4F8F-8629-624449453257}"/>
                </a:ext>
              </a:extLst>
            </p:cNvPr>
            <p:cNvGrpSpPr/>
            <p:nvPr/>
          </p:nvGrpSpPr>
          <p:grpSpPr>
            <a:xfrm>
              <a:off x="8305911" y="1555841"/>
              <a:ext cx="1927465" cy="318379"/>
              <a:chOff x="7476316" y="2437595"/>
              <a:chExt cx="2692954" cy="444823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0507E8F-302C-42A5-A1F6-0F694F618AF2}"/>
                  </a:ext>
                </a:extLst>
              </p:cNvPr>
              <p:cNvSpPr txBox="1"/>
              <p:nvPr/>
            </p:nvSpPr>
            <p:spPr>
              <a:xfrm>
                <a:off x="8029500" y="2437595"/>
                <a:ext cx="2139770" cy="4448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400">
                    <a:solidFill>
                      <a:srgbClr val="002060"/>
                    </a:solidFill>
                    <a:latin typeface="#9Slide03 SVNAvo" panose="02040603050506020204" pitchFamily="18" charset="0"/>
                  </a:rPr>
                  <a:t>Đuối nước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9F16B69-5CB5-4582-B40F-A191280F873C}"/>
                  </a:ext>
                </a:extLst>
              </p:cNvPr>
              <p:cNvSpPr/>
              <p:nvPr/>
            </p:nvSpPr>
            <p:spPr>
              <a:xfrm>
                <a:off x="7476316" y="2536975"/>
                <a:ext cx="243756" cy="21750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#9Slide03 SVNAvo" panose="02040603050506020204" pitchFamily="18" charset="0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712332C-DBA1-4727-B2A5-9F5D41683F2D}"/>
                </a:ext>
              </a:extLst>
            </p:cNvPr>
            <p:cNvGrpSpPr/>
            <p:nvPr/>
          </p:nvGrpSpPr>
          <p:grpSpPr>
            <a:xfrm>
              <a:off x="8305911" y="1995791"/>
              <a:ext cx="2988620" cy="318379"/>
              <a:chOff x="7476316" y="3171044"/>
              <a:chExt cx="4175545" cy="444823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1A33779-C34E-487D-B812-843EC0706CA4}"/>
                  </a:ext>
                </a:extLst>
              </p:cNvPr>
              <p:cNvSpPr txBox="1"/>
              <p:nvPr/>
            </p:nvSpPr>
            <p:spPr>
              <a:xfrm>
                <a:off x="8029503" y="3171044"/>
                <a:ext cx="3622358" cy="4448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400">
                    <a:solidFill>
                      <a:srgbClr val="002060"/>
                    </a:solidFill>
                    <a:latin typeface="#9Slide03 SVNAvo" panose="02040603050506020204" pitchFamily="18" charset="0"/>
                  </a:rPr>
                  <a:t>Tai nạn giao thông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D3529E7-4EB1-4B76-888C-6419B9DF6FA8}"/>
                  </a:ext>
                </a:extLst>
              </p:cNvPr>
              <p:cNvSpPr/>
              <p:nvPr/>
            </p:nvSpPr>
            <p:spPr>
              <a:xfrm>
                <a:off x="7476316" y="3270424"/>
                <a:ext cx="243756" cy="217508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#9Slide03 SVNAvo" panose="02040603050506020204" pitchFamily="18" charset="0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28CF8B7-0F97-4E1C-BDFD-9A8E5030C71A}"/>
                </a:ext>
              </a:extLst>
            </p:cNvPr>
            <p:cNvGrpSpPr/>
            <p:nvPr/>
          </p:nvGrpSpPr>
          <p:grpSpPr>
            <a:xfrm>
              <a:off x="8305911" y="2435741"/>
              <a:ext cx="1017098" cy="318379"/>
              <a:chOff x="7476316" y="3875862"/>
              <a:chExt cx="1421036" cy="444823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D7DCB68-E337-48DA-B185-A510B853D6E0}"/>
                  </a:ext>
                </a:extLst>
              </p:cNvPr>
              <p:cNvSpPr txBox="1"/>
              <p:nvPr/>
            </p:nvSpPr>
            <p:spPr>
              <a:xfrm>
                <a:off x="8029502" y="3875862"/>
                <a:ext cx="867850" cy="4448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400">
                    <a:solidFill>
                      <a:srgbClr val="002060"/>
                    </a:solidFill>
                    <a:latin typeface="#9Slide03 SVNAvo" panose="02040603050506020204" pitchFamily="18" charset="0"/>
                  </a:rPr>
                  <a:t>Ngã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1178F5E8-3AD9-4719-BA6B-7FF58954507A}"/>
                  </a:ext>
                </a:extLst>
              </p:cNvPr>
              <p:cNvSpPr/>
              <p:nvPr/>
            </p:nvSpPr>
            <p:spPr>
              <a:xfrm>
                <a:off x="7476316" y="3975242"/>
                <a:ext cx="243756" cy="21750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#9Slide03 SVNAvo" panose="02040603050506020204" pitchFamily="18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5B1057A-F87C-4F92-8313-3F20BEE50912}"/>
                </a:ext>
              </a:extLst>
            </p:cNvPr>
            <p:cNvGrpSpPr/>
            <p:nvPr/>
          </p:nvGrpSpPr>
          <p:grpSpPr>
            <a:xfrm>
              <a:off x="8305911" y="2875690"/>
              <a:ext cx="1634089" cy="318379"/>
              <a:chOff x="7476316" y="4553426"/>
              <a:chExt cx="2283064" cy="444823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D3F035D-1CFE-4B9F-B5E4-6A6D46FF7412}"/>
                  </a:ext>
                </a:extLst>
              </p:cNvPr>
              <p:cNvSpPr txBox="1"/>
              <p:nvPr/>
            </p:nvSpPr>
            <p:spPr>
              <a:xfrm>
                <a:off x="8029502" y="4553426"/>
                <a:ext cx="1729878" cy="4448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400">
                    <a:solidFill>
                      <a:srgbClr val="002060"/>
                    </a:solidFill>
                    <a:latin typeface="#9Slide03 SVNAvo" panose="02040603050506020204" pitchFamily="18" charset="0"/>
                  </a:rPr>
                  <a:t>Ngộ độc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A2B18A7-F267-479F-8256-F6E903AA729D}"/>
                  </a:ext>
                </a:extLst>
              </p:cNvPr>
              <p:cNvSpPr/>
              <p:nvPr/>
            </p:nvSpPr>
            <p:spPr>
              <a:xfrm>
                <a:off x="7476316" y="4652806"/>
                <a:ext cx="243756" cy="217508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#9Slide03 SVNAvo" panose="02040603050506020204" pitchFamily="18" charset="0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A5B5F62-4738-4CAB-8D8D-80131AC426AF}"/>
                </a:ext>
              </a:extLst>
            </p:cNvPr>
            <p:cNvGrpSpPr/>
            <p:nvPr/>
          </p:nvGrpSpPr>
          <p:grpSpPr>
            <a:xfrm>
              <a:off x="8305911" y="3315642"/>
              <a:ext cx="2749928" cy="318379"/>
              <a:chOff x="7476316" y="5241379"/>
              <a:chExt cx="3842057" cy="444823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C99DC34-7089-4957-8CEB-1D19366546F1}"/>
                  </a:ext>
                </a:extLst>
              </p:cNvPr>
              <p:cNvSpPr txBox="1"/>
              <p:nvPr/>
            </p:nvSpPr>
            <p:spPr>
              <a:xfrm>
                <a:off x="8029503" y="5241379"/>
                <a:ext cx="3288870" cy="4448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400">
                    <a:solidFill>
                      <a:srgbClr val="002060"/>
                    </a:solidFill>
                    <a:latin typeface="#9Slide03 SVNAvo" panose="02040603050506020204" pitchFamily="18" charset="0"/>
                  </a:rPr>
                  <a:t>Thương tích khác 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449AE5D-CEC6-4DD5-8BFD-BAA27E8AA078}"/>
                  </a:ext>
                </a:extLst>
              </p:cNvPr>
              <p:cNvSpPr/>
              <p:nvPr/>
            </p:nvSpPr>
            <p:spPr>
              <a:xfrm>
                <a:off x="7476316" y="5340458"/>
                <a:ext cx="243756" cy="217508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#9Slide03 SVNAvo" panose="02040603050506020204" pitchFamily="18" charset="0"/>
                </a:endParaRPr>
              </a:p>
            </p:txBody>
          </p:sp>
        </p:grp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60152B3-CDB0-4655-A926-70BC228C4CF9}"/>
                </a:ext>
              </a:extLst>
            </p:cNvPr>
            <p:cNvCxnSpPr>
              <a:cxnSpLocks/>
            </p:cNvCxnSpPr>
            <p:nvPr/>
          </p:nvCxnSpPr>
          <p:spPr>
            <a:xfrm>
              <a:off x="5662157" y="1451794"/>
              <a:ext cx="503903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853537D-2679-4451-B45D-C311C376D1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8637" y="1451379"/>
              <a:ext cx="0" cy="226649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9AB0E10-3C83-4CD6-A919-460FF2E6DD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36430" y="1451795"/>
              <a:ext cx="0" cy="226607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7C9FE32-AE8D-4AFC-A331-F7E890DB5D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58554" y="1451795"/>
              <a:ext cx="0" cy="226607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FA8FEFD-9B91-4DA1-BCDA-F1C64F365A7B}"/>
                </a:ext>
              </a:extLst>
            </p:cNvPr>
            <p:cNvGrpSpPr/>
            <p:nvPr/>
          </p:nvGrpSpPr>
          <p:grpSpPr>
            <a:xfrm>
              <a:off x="5283862" y="1451794"/>
              <a:ext cx="6255163" cy="2276143"/>
              <a:chOff x="1719761" y="2348496"/>
              <a:chExt cx="9281000" cy="3459274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693D857-37E4-4223-A0B3-DF91FBD672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5610" y="5807770"/>
                <a:ext cx="9275151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D082C98B-8485-483B-96BB-BEACD47B0C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19761" y="2348496"/>
                <a:ext cx="9278355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D52963B-5F1D-4E1E-AB45-43EA390B2E66}"/>
                </a:ext>
              </a:extLst>
            </p:cNvPr>
            <p:cNvSpPr txBox="1"/>
            <p:nvPr/>
          </p:nvSpPr>
          <p:spPr>
            <a:xfrm>
              <a:off x="5655257" y="690134"/>
              <a:ext cx="5441225" cy="7163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  <a:latin typeface="#9Slide03 SVNAvo" panose="02040603050506020204" pitchFamily="18" charset="0"/>
                </a:rPr>
                <a:t>Các nguyên nhân gây tai nạn thương tích ở trẻ em Việt Nam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66BAE6B-1EF0-4378-9C00-BBBB0F99E04F}"/>
                </a:ext>
              </a:extLst>
            </p:cNvPr>
            <p:cNvCxnSpPr>
              <a:cxnSpLocks/>
            </p:cNvCxnSpPr>
            <p:nvPr/>
          </p:nvCxnSpPr>
          <p:spPr>
            <a:xfrm>
              <a:off x="5667414" y="626724"/>
              <a:ext cx="0" cy="8155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CECECBE-7542-4190-9D97-62B1608D8B2D}"/>
                </a:ext>
              </a:extLst>
            </p:cNvPr>
            <p:cNvCxnSpPr>
              <a:cxnSpLocks/>
            </p:cNvCxnSpPr>
            <p:nvPr/>
          </p:nvCxnSpPr>
          <p:spPr>
            <a:xfrm>
              <a:off x="11088160" y="626724"/>
              <a:ext cx="0" cy="8155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725FF12-D86C-45B3-B927-2DAEF41CE5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7414" y="632707"/>
              <a:ext cx="5423071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72950DD-E477-4DC6-ADF2-3E9DBCF25C04}"/>
              </a:ext>
            </a:extLst>
          </p:cNvPr>
          <p:cNvGrpSpPr/>
          <p:nvPr/>
        </p:nvGrpSpPr>
        <p:grpSpPr>
          <a:xfrm>
            <a:off x="-958948" y="0"/>
            <a:ext cx="14109896" cy="707011"/>
            <a:chOff x="-958948" y="122548"/>
            <a:chExt cx="14109896" cy="707011"/>
          </a:xfrm>
          <a:solidFill>
            <a:srgbClr val="A05420"/>
          </a:solidFill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6180A73-0757-436B-9074-288D4EE244EC}"/>
                </a:ext>
              </a:extLst>
            </p:cNvPr>
            <p:cNvSpPr/>
            <p:nvPr/>
          </p:nvSpPr>
          <p:spPr>
            <a:xfrm>
              <a:off x="-958948" y="122548"/>
              <a:ext cx="14109896" cy="707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5969F82-EC29-4F3F-801C-F0AD86A5ABA6}"/>
                </a:ext>
              </a:extLst>
            </p:cNvPr>
            <p:cNvSpPr txBox="1"/>
            <p:nvPr/>
          </p:nvSpPr>
          <p:spPr>
            <a:xfrm>
              <a:off x="2079676" y="225082"/>
              <a:ext cx="8032648" cy="492443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1.</a:t>
              </a:r>
              <a:r>
                <a:rPr lang="en-US" sz="30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Đọc và mô tả biểu đồ hình quạt tròn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CE0FEC2-B654-4EAC-94CE-CA48D19C2567}"/>
              </a:ext>
            </a:extLst>
          </p:cNvPr>
          <p:cNvGrpSpPr/>
          <p:nvPr/>
        </p:nvGrpSpPr>
        <p:grpSpPr>
          <a:xfrm>
            <a:off x="529993" y="5113195"/>
            <a:ext cx="501280" cy="501280"/>
            <a:chOff x="560296" y="4886647"/>
            <a:chExt cx="501280" cy="501280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1DC5200-0551-4D6A-ACAF-605D9AC17692}"/>
                </a:ext>
              </a:extLst>
            </p:cNvPr>
            <p:cNvSpPr/>
            <p:nvPr/>
          </p:nvSpPr>
          <p:spPr>
            <a:xfrm>
              <a:off x="560296" y="4886647"/>
              <a:ext cx="501280" cy="5012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8" name="Google Shape;9265;p72">
              <a:extLst>
                <a:ext uri="{FF2B5EF4-FFF2-40B4-BE49-F238E27FC236}">
                  <a16:creationId xmlns:a16="http://schemas.microsoft.com/office/drawing/2014/main" id="{F340C54E-3C9D-4B06-A544-588C59BCA8B3}"/>
                </a:ext>
              </a:extLst>
            </p:cNvPr>
            <p:cNvGrpSpPr/>
            <p:nvPr/>
          </p:nvGrpSpPr>
          <p:grpSpPr>
            <a:xfrm>
              <a:off x="665024" y="4996862"/>
              <a:ext cx="291824" cy="280850"/>
              <a:chOff x="-37534750" y="2668075"/>
              <a:chExt cx="332400" cy="319900"/>
            </a:xfrm>
            <a:solidFill>
              <a:srgbClr val="00B050"/>
            </a:solidFill>
          </p:grpSpPr>
          <p:sp>
            <p:nvSpPr>
              <p:cNvPr id="89" name="Google Shape;9266;p72">
                <a:extLst>
                  <a:ext uri="{FF2B5EF4-FFF2-40B4-BE49-F238E27FC236}">
                    <a16:creationId xmlns:a16="http://schemas.microsoft.com/office/drawing/2014/main" id="{10A2C04D-BEFF-408B-BBF6-55A274DB7864}"/>
                  </a:ext>
                </a:extLst>
              </p:cNvPr>
              <p:cNvSpPr/>
              <p:nvPr/>
            </p:nvSpPr>
            <p:spPr>
              <a:xfrm>
                <a:off x="-37534750" y="2668075"/>
                <a:ext cx="332400" cy="319900"/>
              </a:xfrm>
              <a:custGeom>
                <a:avLst/>
                <a:gdLst/>
                <a:ahLst/>
                <a:cxnLst/>
                <a:rect l="l" t="t" r="r" b="b"/>
                <a:pathLst>
                  <a:path w="13296" h="12796" extrusionOk="0">
                    <a:moveTo>
                      <a:pt x="5258" y="834"/>
                    </a:moveTo>
                    <a:cubicBezTo>
                      <a:pt x="5799" y="834"/>
                      <a:pt x="6338" y="935"/>
                      <a:pt x="6837" y="1134"/>
                    </a:cubicBezTo>
                    <a:cubicBezTo>
                      <a:pt x="9105" y="2142"/>
                      <a:pt x="10019" y="4852"/>
                      <a:pt x="8822" y="6963"/>
                    </a:cubicBezTo>
                    <a:cubicBezTo>
                      <a:pt x="8790" y="7026"/>
                      <a:pt x="8790" y="7026"/>
                      <a:pt x="8790" y="7057"/>
                    </a:cubicBezTo>
                    <a:cubicBezTo>
                      <a:pt x="8632" y="7372"/>
                      <a:pt x="8412" y="7656"/>
                      <a:pt x="8160" y="7876"/>
                    </a:cubicBezTo>
                    <a:cubicBezTo>
                      <a:pt x="8002" y="8002"/>
                      <a:pt x="7876" y="8128"/>
                      <a:pt x="7782" y="8191"/>
                    </a:cubicBezTo>
                    <a:cubicBezTo>
                      <a:pt x="7687" y="8223"/>
                      <a:pt x="7719" y="8223"/>
                      <a:pt x="7687" y="8286"/>
                    </a:cubicBezTo>
                    <a:cubicBezTo>
                      <a:pt x="7152" y="8664"/>
                      <a:pt x="6585" y="8947"/>
                      <a:pt x="5923" y="9073"/>
                    </a:cubicBezTo>
                    <a:cubicBezTo>
                      <a:pt x="5694" y="9110"/>
                      <a:pt x="5468" y="9128"/>
                      <a:pt x="5245" y="9128"/>
                    </a:cubicBezTo>
                    <a:cubicBezTo>
                      <a:pt x="2977" y="9128"/>
                      <a:pt x="1071" y="7298"/>
                      <a:pt x="1071" y="4946"/>
                    </a:cubicBezTo>
                    <a:cubicBezTo>
                      <a:pt x="1071" y="3592"/>
                      <a:pt x="1796" y="2268"/>
                      <a:pt x="2899" y="1544"/>
                    </a:cubicBezTo>
                    <a:cubicBezTo>
                      <a:pt x="3603" y="1068"/>
                      <a:pt x="4433" y="834"/>
                      <a:pt x="5258" y="834"/>
                    </a:cubicBezTo>
                    <a:close/>
                    <a:moveTo>
                      <a:pt x="9200" y="7876"/>
                    </a:moveTo>
                    <a:lnTo>
                      <a:pt x="11909" y="10586"/>
                    </a:lnTo>
                    <a:cubicBezTo>
                      <a:pt x="12067" y="10743"/>
                      <a:pt x="12130" y="10901"/>
                      <a:pt x="12130" y="11153"/>
                    </a:cubicBezTo>
                    <a:cubicBezTo>
                      <a:pt x="12130" y="11594"/>
                      <a:pt x="11783" y="11909"/>
                      <a:pt x="11405" y="11909"/>
                    </a:cubicBezTo>
                    <a:cubicBezTo>
                      <a:pt x="11184" y="11909"/>
                      <a:pt x="10995" y="11814"/>
                      <a:pt x="10838" y="11657"/>
                    </a:cubicBezTo>
                    <a:lnTo>
                      <a:pt x="8128" y="8947"/>
                    </a:lnTo>
                    <a:cubicBezTo>
                      <a:pt x="8160" y="8916"/>
                      <a:pt x="8759" y="8506"/>
                      <a:pt x="9200" y="7876"/>
                    </a:cubicBezTo>
                    <a:close/>
                    <a:moveTo>
                      <a:pt x="5198" y="0"/>
                    </a:moveTo>
                    <a:cubicBezTo>
                      <a:pt x="3529" y="0"/>
                      <a:pt x="1985" y="882"/>
                      <a:pt x="1103" y="2205"/>
                    </a:cubicBezTo>
                    <a:cubicBezTo>
                      <a:pt x="158" y="3623"/>
                      <a:pt x="0" y="5387"/>
                      <a:pt x="630" y="6931"/>
                    </a:cubicBezTo>
                    <a:cubicBezTo>
                      <a:pt x="1470" y="8860"/>
                      <a:pt x="3356" y="9972"/>
                      <a:pt x="5251" y="9972"/>
                    </a:cubicBezTo>
                    <a:cubicBezTo>
                      <a:pt x="5988" y="9972"/>
                      <a:pt x="6725" y="9804"/>
                      <a:pt x="7404" y="9452"/>
                    </a:cubicBezTo>
                    <a:lnTo>
                      <a:pt x="10302" y="12318"/>
                    </a:lnTo>
                    <a:cubicBezTo>
                      <a:pt x="10588" y="12626"/>
                      <a:pt x="11026" y="12796"/>
                      <a:pt x="11468" y="12796"/>
                    </a:cubicBezTo>
                    <a:cubicBezTo>
                      <a:pt x="11661" y="12796"/>
                      <a:pt x="11854" y="12763"/>
                      <a:pt x="12035" y="12697"/>
                    </a:cubicBezTo>
                    <a:cubicBezTo>
                      <a:pt x="13043" y="12161"/>
                      <a:pt x="13295" y="10806"/>
                      <a:pt x="12539" y="10050"/>
                    </a:cubicBezTo>
                    <a:lnTo>
                      <a:pt x="9672" y="7183"/>
                    </a:lnTo>
                    <a:cubicBezTo>
                      <a:pt x="10334" y="5860"/>
                      <a:pt x="10334" y="4348"/>
                      <a:pt x="9767" y="3025"/>
                    </a:cubicBezTo>
                    <a:cubicBezTo>
                      <a:pt x="9042" y="1229"/>
                      <a:pt x="7215" y="0"/>
                      <a:pt x="5198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267;p72">
                <a:extLst>
                  <a:ext uri="{FF2B5EF4-FFF2-40B4-BE49-F238E27FC236}">
                    <a16:creationId xmlns:a16="http://schemas.microsoft.com/office/drawing/2014/main" id="{B7A3E867-18E7-46B0-AB4A-FF9F66FA4383}"/>
                  </a:ext>
                </a:extLst>
              </p:cNvPr>
              <p:cNvSpPr/>
              <p:nvPr/>
            </p:nvSpPr>
            <p:spPr>
              <a:xfrm>
                <a:off x="-37487500" y="2709475"/>
                <a:ext cx="165425" cy="164450"/>
              </a:xfrm>
              <a:custGeom>
                <a:avLst/>
                <a:gdLst/>
                <a:ahLst/>
                <a:cxnLst/>
                <a:rect l="l" t="t" r="r" b="b"/>
                <a:pathLst>
                  <a:path w="6617" h="6578" extrusionOk="0">
                    <a:moveTo>
                      <a:pt x="3308" y="833"/>
                    </a:moveTo>
                    <a:cubicBezTo>
                      <a:pt x="4695" y="833"/>
                      <a:pt x="5797" y="1936"/>
                      <a:pt x="5797" y="3290"/>
                    </a:cubicBezTo>
                    <a:cubicBezTo>
                      <a:pt x="5797" y="4614"/>
                      <a:pt x="4726" y="5779"/>
                      <a:pt x="3308" y="5779"/>
                    </a:cubicBezTo>
                    <a:cubicBezTo>
                      <a:pt x="1954" y="5779"/>
                      <a:pt x="851" y="4677"/>
                      <a:pt x="851" y="3290"/>
                    </a:cubicBezTo>
                    <a:cubicBezTo>
                      <a:pt x="851" y="1936"/>
                      <a:pt x="1954" y="833"/>
                      <a:pt x="3308" y="833"/>
                    </a:cubicBezTo>
                    <a:close/>
                    <a:moveTo>
                      <a:pt x="3319" y="0"/>
                    </a:moveTo>
                    <a:cubicBezTo>
                      <a:pt x="2880" y="0"/>
                      <a:pt x="2438" y="81"/>
                      <a:pt x="2017" y="234"/>
                    </a:cubicBezTo>
                    <a:cubicBezTo>
                      <a:pt x="851" y="738"/>
                      <a:pt x="0" y="1936"/>
                      <a:pt x="0" y="3259"/>
                    </a:cubicBezTo>
                    <a:cubicBezTo>
                      <a:pt x="0" y="4362"/>
                      <a:pt x="568" y="5401"/>
                      <a:pt x="1481" y="6031"/>
                    </a:cubicBezTo>
                    <a:cubicBezTo>
                      <a:pt x="2033" y="6405"/>
                      <a:pt x="2645" y="6578"/>
                      <a:pt x="3255" y="6578"/>
                    </a:cubicBezTo>
                    <a:cubicBezTo>
                      <a:pt x="3725" y="6578"/>
                      <a:pt x="4193" y="6475"/>
                      <a:pt x="4632" y="6283"/>
                    </a:cubicBezTo>
                    <a:cubicBezTo>
                      <a:pt x="5829" y="5748"/>
                      <a:pt x="6585" y="4551"/>
                      <a:pt x="6585" y="3259"/>
                    </a:cubicBezTo>
                    <a:cubicBezTo>
                      <a:pt x="6616" y="2219"/>
                      <a:pt x="6081" y="1180"/>
                      <a:pt x="5167" y="549"/>
                    </a:cubicBezTo>
                    <a:cubicBezTo>
                      <a:pt x="4605" y="175"/>
                      <a:pt x="3965" y="0"/>
                      <a:pt x="3319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D2F5ABC-9FF5-4DDD-9B5D-5ECB057E8B3D}"/>
              </a:ext>
            </a:extLst>
          </p:cNvPr>
          <p:cNvGrpSpPr/>
          <p:nvPr/>
        </p:nvGrpSpPr>
        <p:grpSpPr>
          <a:xfrm>
            <a:off x="456042" y="1049371"/>
            <a:ext cx="577253" cy="577253"/>
            <a:chOff x="456042" y="1049371"/>
            <a:chExt cx="577253" cy="577253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98740AB-1B87-4969-80E5-FDD9F46E4B35}"/>
                </a:ext>
              </a:extLst>
            </p:cNvPr>
            <p:cNvSpPr/>
            <p:nvPr/>
          </p:nvSpPr>
          <p:spPr>
            <a:xfrm>
              <a:off x="456042" y="1049371"/>
              <a:ext cx="577253" cy="57725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2A22252-7F95-4E08-8F4E-2C25EEA933E2}"/>
                </a:ext>
              </a:extLst>
            </p:cNvPr>
            <p:cNvSpPr txBox="1"/>
            <p:nvPr/>
          </p:nvSpPr>
          <p:spPr>
            <a:xfrm>
              <a:off x="456042" y="1076387"/>
              <a:ext cx="5772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#9Slide03 Neutra" panose="0204060305050602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99259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1D387150-56FB-4946-89F2-0ECD6095F2A0}"/>
              </a:ext>
            </a:extLst>
          </p:cNvPr>
          <p:cNvGrpSpPr/>
          <p:nvPr/>
        </p:nvGrpSpPr>
        <p:grpSpPr>
          <a:xfrm>
            <a:off x="3092760" y="980095"/>
            <a:ext cx="6006481" cy="2975435"/>
            <a:chOff x="5278637" y="626724"/>
            <a:chExt cx="6260388" cy="3101213"/>
          </a:xfrm>
        </p:grpSpPr>
        <p:graphicFrame>
          <p:nvGraphicFramePr>
            <p:cNvPr id="46" name="Chart 45">
              <a:extLst>
                <a:ext uri="{FF2B5EF4-FFF2-40B4-BE49-F238E27FC236}">
                  <a16:creationId xmlns:a16="http://schemas.microsoft.com/office/drawing/2014/main" id="{634623A9-E6DE-4B5C-960C-F0E2F713013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58086015"/>
                </p:ext>
              </p:extLst>
            </p:nvPr>
          </p:nvGraphicFramePr>
          <p:xfrm>
            <a:off x="5617236" y="1529036"/>
            <a:ext cx="2410178" cy="21486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8C22C9B-E8F2-4C23-A102-C12C2E543CB2}"/>
                </a:ext>
              </a:extLst>
            </p:cNvPr>
            <p:cNvGrpSpPr/>
            <p:nvPr/>
          </p:nvGrpSpPr>
          <p:grpSpPr>
            <a:xfrm>
              <a:off x="5468914" y="1956200"/>
              <a:ext cx="2181793" cy="1182798"/>
              <a:chOff x="3400073" y="2996956"/>
              <a:chExt cx="3048289" cy="1652545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EECEB38-1BDF-4E1C-A701-F8ECDF818985}"/>
                  </a:ext>
                </a:extLst>
              </p:cNvPr>
              <p:cNvSpPr txBox="1"/>
              <p:nvPr/>
            </p:nvSpPr>
            <p:spPr>
              <a:xfrm>
                <a:off x="5585591" y="3656089"/>
                <a:ext cx="862771" cy="4033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b="1">
                    <a:solidFill>
                      <a:schemeClr val="accent3"/>
                    </a:solidFill>
                    <a:latin typeface="#9Slide03 SVNAvo" panose="02040603050506020204" pitchFamily="18" charset="0"/>
                  </a:rPr>
                  <a:t>48%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961341F-5DB5-4FA7-97CF-720C3A14A66F}"/>
                  </a:ext>
                </a:extLst>
              </p:cNvPr>
              <p:cNvSpPr txBox="1"/>
              <p:nvPr/>
            </p:nvSpPr>
            <p:spPr>
              <a:xfrm>
                <a:off x="4426527" y="4246132"/>
                <a:ext cx="782622" cy="4033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b="1">
                    <a:latin typeface="#9Slide03 SVNAvo" panose="02040603050506020204" pitchFamily="18" charset="0"/>
                  </a:rPr>
                  <a:t>28%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9F37EFF-3EE4-483C-A2E1-8DDD33E3B886}"/>
                  </a:ext>
                </a:extLst>
              </p:cNvPr>
              <p:cNvSpPr txBox="1"/>
              <p:nvPr/>
            </p:nvSpPr>
            <p:spPr>
              <a:xfrm>
                <a:off x="4518735" y="2996956"/>
                <a:ext cx="704399" cy="4033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b="1">
                    <a:solidFill>
                      <a:schemeClr val="accent3"/>
                    </a:solidFill>
                    <a:latin typeface="#9Slide03 SVNAvo" panose="02040603050506020204" pitchFamily="18" charset="0"/>
                  </a:rPr>
                  <a:t>20%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ED09F47-85BC-48F7-81CF-81BFD68C87EB}"/>
                  </a:ext>
                </a:extLst>
              </p:cNvPr>
              <p:cNvSpPr txBox="1"/>
              <p:nvPr/>
            </p:nvSpPr>
            <p:spPr>
              <a:xfrm>
                <a:off x="3400073" y="3064841"/>
                <a:ext cx="652508" cy="4033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b="1">
                    <a:latin typeface="#9Slide03 SVNAvo" panose="02040603050506020204" pitchFamily="18" charset="0"/>
                  </a:rPr>
                  <a:t>2%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9E6EE3F-0E9B-4671-B523-59962DEC020B}"/>
                  </a:ext>
                </a:extLst>
              </p:cNvPr>
              <p:cNvSpPr txBox="1"/>
              <p:nvPr/>
            </p:nvSpPr>
            <p:spPr>
              <a:xfrm>
                <a:off x="3400927" y="3622539"/>
                <a:ext cx="638958" cy="4033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b="1">
                    <a:latin typeface="#9Slide03 SVNAvo" panose="02040603050506020204" pitchFamily="18" charset="0"/>
                  </a:rPr>
                  <a:t>2%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D62326D-700E-4F8F-8629-624449453257}"/>
                </a:ext>
              </a:extLst>
            </p:cNvPr>
            <p:cNvGrpSpPr/>
            <p:nvPr/>
          </p:nvGrpSpPr>
          <p:grpSpPr>
            <a:xfrm>
              <a:off x="8305910" y="1555841"/>
              <a:ext cx="1927464" cy="288708"/>
              <a:chOff x="7476316" y="2437595"/>
              <a:chExt cx="2692953" cy="403368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0507E8F-302C-42A5-A1F6-0F694F618AF2}"/>
                  </a:ext>
                </a:extLst>
              </p:cNvPr>
              <p:cNvSpPr txBox="1"/>
              <p:nvPr/>
            </p:nvSpPr>
            <p:spPr>
              <a:xfrm>
                <a:off x="8029501" y="2437595"/>
                <a:ext cx="2139768" cy="4033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002060"/>
                    </a:solidFill>
                    <a:latin typeface="#9Slide03 SVNAvo" panose="02040603050506020204" pitchFamily="18" charset="0"/>
                  </a:rPr>
                  <a:t>Đuối nước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9F16B69-5CB5-4582-B40F-A191280F873C}"/>
                  </a:ext>
                </a:extLst>
              </p:cNvPr>
              <p:cNvSpPr/>
              <p:nvPr/>
            </p:nvSpPr>
            <p:spPr>
              <a:xfrm>
                <a:off x="7476316" y="2536975"/>
                <a:ext cx="243756" cy="21750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#9Slide03 SVNAvo" panose="02040603050506020204" pitchFamily="18" charset="0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712332C-DBA1-4727-B2A5-9F5D41683F2D}"/>
                </a:ext>
              </a:extLst>
            </p:cNvPr>
            <p:cNvGrpSpPr/>
            <p:nvPr/>
          </p:nvGrpSpPr>
          <p:grpSpPr>
            <a:xfrm>
              <a:off x="8305911" y="1995794"/>
              <a:ext cx="2988620" cy="288709"/>
              <a:chOff x="7476316" y="3171044"/>
              <a:chExt cx="4175545" cy="403369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1A33779-C34E-487D-B812-843EC0706CA4}"/>
                  </a:ext>
                </a:extLst>
              </p:cNvPr>
              <p:cNvSpPr txBox="1"/>
              <p:nvPr/>
            </p:nvSpPr>
            <p:spPr>
              <a:xfrm>
                <a:off x="8029504" y="3171044"/>
                <a:ext cx="3622357" cy="4033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002060"/>
                    </a:solidFill>
                    <a:latin typeface="#9Slide03 SVNAvo" panose="02040603050506020204" pitchFamily="18" charset="0"/>
                  </a:rPr>
                  <a:t>Tai nạn giao thông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D3529E7-4EB1-4B76-888C-6419B9DF6FA8}"/>
                  </a:ext>
                </a:extLst>
              </p:cNvPr>
              <p:cNvSpPr/>
              <p:nvPr/>
            </p:nvSpPr>
            <p:spPr>
              <a:xfrm>
                <a:off x="7476316" y="3270424"/>
                <a:ext cx="243756" cy="217508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#9Slide03 SVNAvo" panose="02040603050506020204" pitchFamily="18" charset="0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28CF8B7-0F97-4E1C-BDFD-9A8E5030C71A}"/>
                </a:ext>
              </a:extLst>
            </p:cNvPr>
            <p:cNvGrpSpPr/>
            <p:nvPr/>
          </p:nvGrpSpPr>
          <p:grpSpPr>
            <a:xfrm>
              <a:off x="8305911" y="2435745"/>
              <a:ext cx="1017098" cy="288709"/>
              <a:chOff x="7476316" y="3875862"/>
              <a:chExt cx="1421036" cy="403369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D7DCB68-E337-48DA-B185-A510B853D6E0}"/>
                  </a:ext>
                </a:extLst>
              </p:cNvPr>
              <p:cNvSpPr txBox="1"/>
              <p:nvPr/>
            </p:nvSpPr>
            <p:spPr>
              <a:xfrm>
                <a:off x="8029502" y="3875862"/>
                <a:ext cx="867850" cy="4033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002060"/>
                    </a:solidFill>
                    <a:latin typeface="#9Slide03 SVNAvo" panose="02040603050506020204" pitchFamily="18" charset="0"/>
                  </a:rPr>
                  <a:t>Ngã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1178F5E8-3AD9-4719-BA6B-7FF58954507A}"/>
                  </a:ext>
                </a:extLst>
              </p:cNvPr>
              <p:cNvSpPr/>
              <p:nvPr/>
            </p:nvSpPr>
            <p:spPr>
              <a:xfrm>
                <a:off x="7476316" y="3975242"/>
                <a:ext cx="243756" cy="21750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#9Slide03 SVNAvo" panose="02040603050506020204" pitchFamily="18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5B1057A-F87C-4F92-8313-3F20BEE50912}"/>
                </a:ext>
              </a:extLst>
            </p:cNvPr>
            <p:cNvGrpSpPr/>
            <p:nvPr/>
          </p:nvGrpSpPr>
          <p:grpSpPr>
            <a:xfrm>
              <a:off x="8305911" y="2875695"/>
              <a:ext cx="1634089" cy="288709"/>
              <a:chOff x="7476316" y="4553426"/>
              <a:chExt cx="2283064" cy="403369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D3F035D-1CFE-4B9F-B5E4-6A6D46FF7412}"/>
                  </a:ext>
                </a:extLst>
              </p:cNvPr>
              <p:cNvSpPr txBox="1"/>
              <p:nvPr/>
            </p:nvSpPr>
            <p:spPr>
              <a:xfrm>
                <a:off x="8029502" y="4553426"/>
                <a:ext cx="1729878" cy="4033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002060"/>
                    </a:solidFill>
                    <a:latin typeface="#9Slide03 SVNAvo" panose="02040603050506020204" pitchFamily="18" charset="0"/>
                  </a:rPr>
                  <a:t>Ngộ độc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A2B18A7-F267-479F-8256-F6E903AA729D}"/>
                  </a:ext>
                </a:extLst>
              </p:cNvPr>
              <p:cNvSpPr/>
              <p:nvPr/>
            </p:nvSpPr>
            <p:spPr>
              <a:xfrm>
                <a:off x="7476316" y="4652806"/>
                <a:ext cx="243756" cy="217508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#9Slide03 SVNAvo" panose="02040603050506020204" pitchFamily="18" charset="0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A5B5F62-4738-4CAB-8D8D-80131AC426AF}"/>
                </a:ext>
              </a:extLst>
            </p:cNvPr>
            <p:cNvGrpSpPr/>
            <p:nvPr/>
          </p:nvGrpSpPr>
          <p:grpSpPr>
            <a:xfrm>
              <a:off x="8305911" y="3315647"/>
              <a:ext cx="2749928" cy="288709"/>
              <a:chOff x="7476316" y="5241379"/>
              <a:chExt cx="3842057" cy="403369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C99DC34-7089-4957-8CEB-1D19366546F1}"/>
                  </a:ext>
                </a:extLst>
              </p:cNvPr>
              <p:cNvSpPr txBox="1"/>
              <p:nvPr/>
            </p:nvSpPr>
            <p:spPr>
              <a:xfrm>
                <a:off x="8029504" y="5241379"/>
                <a:ext cx="3288869" cy="4033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002060"/>
                    </a:solidFill>
                    <a:latin typeface="#9Slide03 SVNAvo" panose="02040603050506020204" pitchFamily="18" charset="0"/>
                  </a:rPr>
                  <a:t>Thương tích khác 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449AE5D-CEC6-4DD5-8BFD-BAA27E8AA078}"/>
                  </a:ext>
                </a:extLst>
              </p:cNvPr>
              <p:cNvSpPr/>
              <p:nvPr/>
            </p:nvSpPr>
            <p:spPr>
              <a:xfrm>
                <a:off x="7476316" y="5340458"/>
                <a:ext cx="243756" cy="217508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#9Slide03 SVNAvo" panose="02040603050506020204" pitchFamily="18" charset="0"/>
                </a:endParaRPr>
              </a:p>
            </p:txBody>
          </p:sp>
        </p:grp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60152B3-CDB0-4655-A926-70BC228C4CF9}"/>
                </a:ext>
              </a:extLst>
            </p:cNvPr>
            <p:cNvCxnSpPr>
              <a:cxnSpLocks/>
            </p:cNvCxnSpPr>
            <p:nvPr/>
          </p:nvCxnSpPr>
          <p:spPr>
            <a:xfrm>
              <a:off x="5662157" y="1451794"/>
              <a:ext cx="503903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853537D-2679-4451-B45D-C311C376D1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8637" y="1451379"/>
              <a:ext cx="0" cy="226649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9AB0E10-3C83-4CD6-A919-460FF2E6DD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36430" y="1451795"/>
              <a:ext cx="0" cy="226607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7C9FE32-AE8D-4AFC-A331-F7E890DB5D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58554" y="1451795"/>
              <a:ext cx="0" cy="226607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FA8FEFD-9B91-4DA1-BCDA-F1C64F365A7B}"/>
                </a:ext>
              </a:extLst>
            </p:cNvPr>
            <p:cNvGrpSpPr/>
            <p:nvPr/>
          </p:nvGrpSpPr>
          <p:grpSpPr>
            <a:xfrm>
              <a:off x="5283862" y="1451794"/>
              <a:ext cx="6255163" cy="2276143"/>
              <a:chOff x="1719761" y="2348496"/>
              <a:chExt cx="9281000" cy="3459274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693D857-37E4-4223-A0B3-DF91FBD672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5610" y="5807770"/>
                <a:ext cx="9275151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D082C98B-8485-483B-96BB-BEACD47B0C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19761" y="2348496"/>
                <a:ext cx="9278355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D52963B-5F1D-4E1E-AB45-43EA390B2E66}"/>
                </a:ext>
              </a:extLst>
            </p:cNvPr>
            <p:cNvSpPr txBox="1"/>
            <p:nvPr/>
          </p:nvSpPr>
          <p:spPr>
            <a:xfrm>
              <a:off x="5655257" y="690134"/>
              <a:ext cx="5441225" cy="6736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>
                  <a:solidFill>
                    <a:srgbClr val="002060"/>
                  </a:solidFill>
                  <a:latin typeface="#9Slide03 SVNAvo" panose="02040603050506020204" pitchFamily="18" charset="0"/>
                </a:rPr>
                <a:t>Các nguyên nhân gây tai nạn thương tích ở trẻ em Việt Nam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66BAE6B-1EF0-4378-9C00-BBBB0F99E04F}"/>
                </a:ext>
              </a:extLst>
            </p:cNvPr>
            <p:cNvCxnSpPr>
              <a:cxnSpLocks/>
            </p:cNvCxnSpPr>
            <p:nvPr/>
          </p:nvCxnSpPr>
          <p:spPr>
            <a:xfrm>
              <a:off x="5667414" y="626724"/>
              <a:ext cx="0" cy="8155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CECECBE-7542-4190-9D97-62B1608D8B2D}"/>
                </a:ext>
              </a:extLst>
            </p:cNvPr>
            <p:cNvCxnSpPr>
              <a:cxnSpLocks/>
            </p:cNvCxnSpPr>
            <p:nvPr/>
          </p:nvCxnSpPr>
          <p:spPr>
            <a:xfrm>
              <a:off x="11088160" y="626724"/>
              <a:ext cx="0" cy="8155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725FF12-D86C-45B3-B927-2DAEF41CE5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7414" y="632707"/>
              <a:ext cx="5423071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72950DD-E477-4DC6-ADF2-3E9DBCF25C04}"/>
              </a:ext>
            </a:extLst>
          </p:cNvPr>
          <p:cNvGrpSpPr/>
          <p:nvPr/>
        </p:nvGrpSpPr>
        <p:grpSpPr>
          <a:xfrm>
            <a:off x="-958948" y="0"/>
            <a:ext cx="14109896" cy="707011"/>
            <a:chOff x="-958948" y="122548"/>
            <a:chExt cx="14109896" cy="707011"/>
          </a:xfrm>
          <a:solidFill>
            <a:srgbClr val="A05420"/>
          </a:solidFill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6180A73-0757-436B-9074-288D4EE244EC}"/>
                </a:ext>
              </a:extLst>
            </p:cNvPr>
            <p:cNvSpPr/>
            <p:nvPr/>
          </p:nvSpPr>
          <p:spPr>
            <a:xfrm>
              <a:off x="-958948" y="122548"/>
              <a:ext cx="14109896" cy="707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5969F82-EC29-4F3F-801C-F0AD86A5ABA6}"/>
                </a:ext>
              </a:extLst>
            </p:cNvPr>
            <p:cNvSpPr txBox="1"/>
            <p:nvPr/>
          </p:nvSpPr>
          <p:spPr>
            <a:xfrm>
              <a:off x="2079676" y="225082"/>
              <a:ext cx="8032648" cy="492443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1.</a:t>
              </a:r>
              <a:r>
                <a:rPr lang="en-US" sz="30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Đọc và mô tả biểu đồ hình quạt tròn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7132748-CD3F-40C3-96A0-2CA29C551D23}"/>
              </a:ext>
            </a:extLst>
          </p:cNvPr>
          <p:cNvSpPr txBox="1"/>
          <p:nvPr/>
        </p:nvSpPr>
        <p:spPr>
          <a:xfrm>
            <a:off x="1405453" y="4272805"/>
            <a:ext cx="93070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latin typeface="#9Slide03 SVNAvo" panose="02040603050506020204" pitchFamily="18" charset="0"/>
              </a:rPr>
              <a:t>Bảng thống kê tỉ lệ nguyên nhân gây tai nạn thương tích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8BD9755-CC81-49CA-8513-6FA9AAAF5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701072"/>
              </p:ext>
            </p:extLst>
          </p:nvPr>
        </p:nvGraphicFramePr>
        <p:xfrm>
          <a:off x="961293" y="4979961"/>
          <a:ext cx="10269414" cy="1602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501">
                  <a:extLst>
                    <a:ext uri="{9D8B030D-6E8A-4147-A177-3AD203B41FA5}">
                      <a16:colId xmlns:a16="http://schemas.microsoft.com/office/drawing/2014/main" val="843496200"/>
                    </a:ext>
                  </a:extLst>
                </a:gridCol>
                <a:gridCol w="1658637">
                  <a:extLst>
                    <a:ext uri="{9D8B030D-6E8A-4147-A177-3AD203B41FA5}">
                      <a16:colId xmlns:a16="http://schemas.microsoft.com/office/drawing/2014/main" val="3083564363"/>
                    </a:ext>
                  </a:extLst>
                </a:gridCol>
                <a:gridCol w="2485903">
                  <a:extLst>
                    <a:ext uri="{9D8B030D-6E8A-4147-A177-3AD203B41FA5}">
                      <a16:colId xmlns:a16="http://schemas.microsoft.com/office/drawing/2014/main" val="414039936"/>
                    </a:ext>
                  </a:extLst>
                </a:gridCol>
                <a:gridCol w="1241394">
                  <a:extLst>
                    <a:ext uri="{9D8B030D-6E8A-4147-A177-3AD203B41FA5}">
                      <a16:colId xmlns:a16="http://schemas.microsoft.com/office/drawing/2014/main" val="4072691374"/>
                    </a:ext>
                  </a:extLst>
                </a:gridCol>
                <a:gridCol w="1818820">
                  <a:extLst>
                    <a:ext uri="{9D8B030D-6E8A-4147-A177-3AD203B41FA5}">
                      <a16:colId xmlns:a16="http://schemas.microsoft.com/office/drawing/2014/main" val="3790180491"/>
                    </a:ext>
                  </a:extLst>
                </a:gridCol>
                <a:gridCol w="1300159">
                  <a:extLst>
                    <a:ext uri="{9D8B030D-6E8A-4147-A177-3AD203B41FA5}">
                      <a16:colId xmlns:a16="http://schemas.microsoft.com/office/drawing/2014/main" val="806666710"/>
                    </a:ext>
                  </a:extLst>
                </a:gridCol>
              </a:tblGrid>
              <a:tr h="1019440"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tx1"/>
                          </a:solidFill>
                          <a:latin typeface="#9Slide03 SVNAvo" panose="02040603050506020204" pitchFamily="18" charset="0"/>
                        </a:rPr>
                        <a:t>Nguyên</a:t>
                      </a:r>
                    </a:p>
                    <a:p>
                      <a:pPr algn="ctr"/>
                      <a:r>
                        <a:rPr lang="en-US" sz="2800" b="0">
                          <a:solidFill>
                            <a:schemeClr val="tx1"/>
                          </a:solidFill>
                          <a:latin typeface="#9Slide03 SVNAvo" panose="02040603050506020204" pitchFamily="18" charset="0"/>
                        </a:rPr>
                        <a:t>nhân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tx1"/>
                          </a:solidFill>
                          <a:latin typeface="#9Slide03 SVNAvo" panose="02040603050506020204" pitchFamily="18" charset="0"/>
                        </a:rPr>
                        <a:t>Đuối</a:t>
                      </a:r>
                    </a:p>
                    <a:p>
                      <a:pPr algn="ctr"/>
                      <a:r>
                        <a:rPr lang="en-US" sz="2800" b="0">
                          <a:solidFill>
                            <a:schemeClr val="tx1"/>
                          </a:solidFill>
                          <a:latin typeface="#9Slide03 SVNAvo" panose="02040603050506020204" pitchFamily="18" charset="0"/>
                        </a:rPr>
                        <a:t>nước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tx1"/>
                          </a:solidFill>
                          <a:latin typeface="#9Slide03 SVNAvo" panose="02040603050506020204" pitchFamily="18" charset="0"/>
                        </a:rPr>
                        <a:t>Tai nạn</a:t>
                      </a:r>
                    </a:p>
                    <a:p>
                      <a:pPr algn="ctr"/>
                      <a:r>
                        <a:rPr lang="en-US" sz="2800" b="0">
                          <a:solidFill>
                            <a:schemeClr val="tx1"/>
                          </a:solidFill>
                          <a:latin typeface="#9Slide03 SVNAvo" panose="02040603050506020204" pitchFamily="18" charset="0"/>
                        </a:rPr>
                        <a:t>giao thông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latin typeface="#9Slide03 SVNAvo" panose="02040603050506020204" pitchFamily="18" charset="0"/>
                        </a:rPr>
                        <a:t>Ngã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latin typeface="#9Slide03 SVNAvo" panose="02040603050506020204" pitchFamily="18" charset="0"/>
                        </a:rPr>
                        <a:t>Ngộ độc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latin typeface="#9Slide03 SVNAvo" panose="02040603050506020204" pitchFamily="18" charset="0"/>
                        </a:rPr>
                        <a:t>Khác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842913"/>
                  </a:ext>
                </a:extLst>
              </a:tr>
              <a:tr h="583143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#9Slide03 SVNAvo" panose="02040603050506020204" pitchFamily="18" charset="0"/>
                        </a:rPr>
                        <a:t>Tỉ lệ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#9Slide03 SVNAvo" panose="02040603050506020204" pitchFamily="18" charset="0"/>
                        </a:rPr>
                        <a:t>48%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#9Slide03 SVNAvo" panose="02040603050506020204" pitchFamily="18" charset="0"/>
                        </a:rPr>
                        <a:t>28%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#9Slide03 SVNAvo" panose="02040603050506020204" pitchFamily="18" charset="0"/>
                        </a:rPr>
                        <a:t>2%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#9Slide03 SVNAvo" panose="02040603050506020204" pitchFamily="18" charset="0"/>
                        </a:rPr>
                        <a:t>2%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#9Slide03 SVNAvo" panose="02040603050506020204" pitchFamily="18" charset="0"/>
                        </a:rPr>
                        <a:t>20%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07467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D411615-37CC-4AD9-89A5-E688B2FF3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112" y="6089415"/>
            <a:ext cx="955409" cy="433072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A5F5A38B-8489-4948-A9A3-14BDB2F59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540" y="6089415"/>
            <a:ext cx="955409" cy="433072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BFF1DD9A-92BB-4210-AA9A-EB65FE276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689" y="6089415"/>
            <a:ext cx="955409" cy="433072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7EDB2A4D-4AEA-400F-963F-52AA18456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7511" y="6089415"/>
            <a:ext cx="955409" cy="433072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912FAA12-1232-460C-990B-F52EAEE03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6233" y="6089415"/>
            <a:ext cx="955409" cy="433072"/>
          </a:xfrm>
          <a:prstGeom prst="rect">
            <a:avLst/>
          </a:prstGeom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1F76F041-BE35-4D5B-A87C-24D64936549F}"/>
              </a:ext>
            </a:extLst>
          </p:cNvPr>
          <p:cNvGrpSpPr/>
          <p:nvPr/>
        </p:nvGrpSpPr>
        <p:grpSpPr>
          <a:xfrm>
            <a:off x="456042" y="1049371"/>
            <a:ext cx="577253" cy="577253"/>
            <a:chOff x="456042" y="1049371"/>
            <a:chExt cx="577253" cy="577253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9DABAFC-58E9-4B63-B649-2989FCC9DDB9}"/>
                </a:ext>
              </a:extLst>
            </p:cNvPr>
            <p:cNvSpPr/>
            <p:nvPr/>
          </p:nvSpPr>
          <p:spPr>
            <a:xfrm>
              <a:off x="456042" y="1049371"/>
              <a:ext cx="577253" cy="57725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D36EDFA-DF8E-457A-B3E3-9D4F3F707CCB}"/>
                </a:ext>
              </a:extLst>
            </p:cNvPr>
            <p:cNvSpPr txBox="1"/>
            <p:nvPr/>
          </p:nvSpPr>
          <p:spPr>
            <a:xfrm>
              <a:off x="456042" y="1076387"/>
              <a:ext cx="5772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#9Slide03 Neutra" panose="0204060305050602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9219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1D387150-56FB-4946-89F2-0ECD6095F2A0}"/>
              </a:ext>
            </a:extLst>
          </p:cNvPr>
          <p:cNvGrpSpPr/>
          <p:nvPr/>
        </p:nvGrpSpPr>
        <p:grpSpPr>
          <a:xfrm>
            <a:off x="853143" y="997225"/>
            <a:ext cx="6006481" cy="2975435"/>
            <a:chOff x="5278637" y="626724"/>
            <a:chExt cx="6260388" cy="3101213"/>
          </a:xfrm>
        </p:grpSpPr>
        <p:graphicFrame>
          <p:nvGraphicFramePr>
            <p:cNvPr id="46" name="Chart 45">
              <a:extLst>
                <a:ext uri="{FF2B5EF4-FFF2-40B4-BE49-F238E27FC236}">
                  <a16:creationId xmlns:a16="http://schemas.microsoft.com/office/drawing/2014/main" id="{634623A9-E6DE-4B5C-960C-F0E2F713013A}"/>
                </a:ext>
              </a:extLst>
            </p:cNvPr>
            <p:cNvGraphicFramePr/>
            <p:nvPr/>
          </p:nvGraphicFramePr>
          <p:xfrm>
            <a:off x="5617236" y="1529036"/>
            <a:ext cx="2410178" cy="21486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8C22C9B-E8F2-4C23-A102-C12C2E543CB2}"/>
                </a:ext>
              </a:extLst>
            </p:cNvPr>
            <p:cNvGrpSpPr/>
            <p:nvPr/>
          </p:nvGrpSpPr>
          <p:grpSpPr>
            <a:xfrm>
              <a:off x="5468914" y="1956200"/>
              <a:ext cx="2181793" cy="1182798"/>
              <a:chOff x="3400073" y="2996956"/>
              <a:chExt cx="3048289" cy="1652545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EECEB38-1BDF-4E1C-A701-F8ECDF818985}"/>
                  </a:ext>
                </a:extLst>
              </p:cNvPr>
              <p:cNvSpPr txBox="1"/>
              <p:nvPr/>
            </p:nvSpPr>
            <p:spPr>
              <a:xfrm>
                <a:off x="5585591" y="3656089"/>
                <a:ext cx="862771" cy="4033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chemeClr val="accent3"/>
                    </a:solidFill>
                    <a:latin typeface="#9Slide03 SVNAvo" panose="02040603050506020204" pitchFamily="18" charset="0"/>
                  </a:rPr>
                  <a:t>48%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961341F-5DB5-4FA7-97CF-720C3A14A66F}"/>
                  </a:ext>
                </a:extLst>
              </p:cNvPr>
              <p:cNvSpPr txBox="1"/>
              <p:nvPr/>
            </p:nvSpPr>
            <p:spPr>
              <a:xfrm>
                <a:off x="4426527" y="4246132"/>
                <a:ext cx="782622" cy="4033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b="1">
                    <a:latin typeface="#9Slide03 SVNAvo" panose="02040603050506020204" pitchFamily="18" charset="0"/>
                  </a:rPr>
                  <a:t>28%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9F37EFF-3EE4-483C-A2E1-8DDD33E3B886}"/>
                  </a:ext>
                </a:extLst>
              </p:cNvPr>
              <p:cNvSpPr txBox="1"/>
              <p:nvPr/>
            </p:nvSpPr>
            <p:spPr>
              <a:xfrm>
                <a:off x="4518735" y="2996956"/>
                <a:ext cx="704399" cy="4033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b="1">
                    <a:solidFill>
                      <a:schemeClr val="accent3"/>
                    </a:solidFill>
                    <a:latin typeface="#9Slide03 SVNAvo" panose="02040603050506020204" pitchFamily="18" charset="0"/>
                  </a:rPr>
                  <a:t>20%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ED09F47-85BC-48F7-81CF-81BFD68C87EB}"/>
                  </a:ext>
                </a:extLst>
              </p:cNvPr>
              <p:cNvSpPr txBox="1"/>
              <p:nvPr/>
            </p:nvSpPr>
            <p:spPr>
              <a:xfrm>
                <a:off x="3400073" y="3064841"/>
                <a:ext cx="652508" cy="4033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b="1">
                    <a:latin typeface="#9Slide03 SVNAvo" panose="02040603050506020204" pitchFamily="18" charset="0"/>
                  </a:rPr>
                  <a:t>2%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9E6EE3F-0E9B-4671-B523-59962DEC020B}"/>
                  </a:ext>
                </a:extLst>
              </p:cNvPr>
              <p:cNvSpPr txBox="1"/>
              <p:nvPr/>
            </p:nvSpPr>
            <p:spPr>
              <a:xfrm>
                <a:off x="3400927" y="3622539"/>
                <a:ext cx="638958" cy="4033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b="1">
                    <a:latin typeface="#9Slide03 SVNAvo" panose="02040603050506020204" pitchFamily="18" charset="0"/>
                  </a:rPr>
                  <a:t>2%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D62326D-700E-4F8F-8629-624449453257}"/>
                </a:ext>
              </a:extLst>
            </p:cNvPr>
            <p:cNvGrpSpPr/>
            <p:nvPr/>
          </p:nvGrpSpPr>
          <p:grpSpPr>
            <a:xfrm>
              <a:off x="8305910" y="1555841"/>
              <a:ext cx="1927464" cy="288708"/>
              <a:chOff x="7476316" y="2437595"/>
              <a:chExt cx="2692953" cy="403368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0507E8F-302C-42A5-A1F6-0F694F618AF2}"/>
                  </a:ext>
                </a:extLst>
              </p:cNvPr>
              <p:cNvSpPr txBox="1"/>
              <p:nvPr/>
            </p:nvSpPr>
            <p:spPr>
              <a:xfrm>
                <a:off x="8029501" y="2437595"/>
                <a:ext cx="2139768" cy="4033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002060"/>
                    </a:solidFill>
                    <a:latin typeface="#9Slide03 SVNAvo" panose="02040603050506020204" pitchFamily="18" charset="0"/>
                  </a:rPr>
                  <a:t>Đuối nước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9F16B69-5CB5-4582-B40F-A191280F873C}"/>
                  </a:ext>
                </a:extLst>
              </p:cNvPr>
              <p:cNvSpPr/>
              <p:nvPr/>
            </p:nvSpPr>
            <p:spPr>
              <a:xfrm>
                <a:off x="7476316" y="2536975"/>
                <a:ext cx="243756" cy="21750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#9Slide03 SVNAvo" panose="02040603050506020204" pitchFamily="18" charset="0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712332C-DBA1-4727-B2A5-9F5D41683F2D}"/>
                </a:ext>
              </a:extLst>
            </p:cNvPr>
            <p:cNvGrpSpPr/>
            <p:nvPr/>
          </p:nvGrpSpPr>
          <p:grpSpPr>
            <a:xfrm>
              <a:off x="8305911" y="1995794"/>
              <a:ext cx="2988620" cy="288709"/>
              <a:chOff x="7476316" y="3171044"/>
              <a:chExt cx="4175545" cy="403369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1A33779-C34E-487D-B812-843EC0706CA4}"/>
                  </a:ext>
                </a:extLst>
              </p:cNvPr>
              <p:cNvSpPr txBox="1"/>
              <p:nvPr/>
            </p:nvSpPr>
            <p:spPr>
              <a:xfrm>
                <a:off x="8029504" y="3171044"/>
                <a:ext cx="3622357" cy="4033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002060"/>
                    </a:solidFill>
                    <a:latin typeface="#9Slide03 SVNAvo" panose="02040603050506020204" pitchFamily="18" charset="0"/>
                  </a:rPr>
                  <a:t>Tai nạn giao thông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D3529E7-4EB1-4B76-888C-6419B9DF6FA8}"/>
                  </a:ext>
                </a:extLst>
              </p:cNvPr>
              <p:cNvSpPr/>
              <p:nvPr/>
            </p:nvSpPr>
            <p:spPr>
              <a:xfrm>
                <a:off x="7476316" y="3270424"/>
                <a:ext cx="243756" cy="217508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#9Slide03 SVNAvo" panose="02040603050506020204" pitchFamily="18" charset="0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28CF8B7-0F97-4E1C-BDFD-9A8E5030C71A}"/>
                </a:ext>
              </a:extLst>
            </p:cNvPr>
            <p:cNvGrpSpPr/>
            <p:nvPr/>
          </p:nvGrpSpPr>
          <p:grpSpPr>
            <a:xfrm>
              <a:off x="8305911" y="2435745"/>
              <a:ext cx="1017098" cy="288709"/>
              <a:chOff x="7476316" y="3875862"/>
              <a:chExt cx="1421036" cy="403369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D7DCB68-E337-48DA-B185-A510B853D6E0}"/>
                  </a:ext>
                </a:extLst>
              </p:cNvPr>
              <p:cNvSpPr txBox="1"/>
              <p:nvPr/>
            </p:nvSpPr>
            <p:spPr>
              <a:xfrm>
                <a:off x="8029502" y="3875862"/>
                <a:ext cx="867850" cy="4033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002060"/>
                    </a:solidFill>
                    <a:latin typeface="#9Slide03 SVNAvo" panose="02040603050506020204" pitchFamily="18" charset="0"/>
                  </a:rPr>
                  <a:t>Ngã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1178F5E8-3AD9-4719-BA6B-7FF58954507A}"/>
                  </a:ext>
                </a:extLst>
              </p:cNvPr>
              <p:cNvSpPr/>
              <p:nvPr/>
            </p:nvSpPr>
            <p:spPr>
              <a:xfrm>
                <a:off x="7476316" y="3975242"/>
                <a:ext cx="243756" cy="21750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#9Slide03 SVNAvo" panose="02040603050506020204" pitchFamily="18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5B1057A-F87C-4F92-8313-3F20BEE50912}"/>
                </a:ext>
              </a:extLst>
            </p:cNvPr>
            <p:cNvGrpSpPr/>
            <p:nvPr/>
          </p:nvGrpSpPr>
          <p:grpSpPr>
            <a:xfrm>
              <a:off x="8305911" y="2875695"/>
              <a:ext cx="1634089" cy="288709"/>
              <a:chOff x="7476316" y="4553426"/>
              <a:chExt cx="2283064" cy="403369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D3F035D-1CFE-4B9F-B5E4-6A6D46FF7412}"/>
                  </a:ext>
                </a:extLst>
              </p:cNvPr>
              <p:cNvSpPr txBox="1"/>
              <p:nvPr/>
            </p:nvSpPr>
            <p:spPr>
              <a:xfrm>
                <a:off x="8029502" y="4553426"/>
                <a:ext cx="1729878" cy="4033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002060"/>
                    </a:solidFill>
                    <a:latin typeface="#9Slide03 SVNAvo" panose="02040603050506020204" pitchFamily="18" charset="0"/>
                  </a:rPr>
                  <a:t>Ngộ độc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A2B18A7-F267-479F-8256-F6E903AA729D}"/>
                  </a:ext>
                </a:extLst>
              </p:cNvPr>
              <p:cNvSpPr/>
              <p:nvPr/>
            </p:nvSpPr>
            <p:spPr>
              <a:xfrm>
                <a:off x="7476316" y="4652806"/>
                <a:ext cx="243756" cy="217508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#9Slide03 SVNAvo" panose="02040603050506020204" pitchFamily="18" charset="0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A5B5F62-4738-4CAB-8D8D-80131AC426AF}"/>
                </a:ext>
              </a:extLst>
            </p:cNvPr>
            <p:cNvGrpSpPr/>
            <p:nvPr/>
          </p:nvGrpSpPr>
          <p:grpSpPr>
            <a:xfrm>
              <a:off x="8305911" y="3315647"/>
              <a:ext cx="2749928" cy="288709"/>
              <a:chOff x="7476316" y="5241379"/>
              <a:chExt cx="3842057" cy="403369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C99DC34-7089-4957-8CEB-1D19366546F1}"/>
                  </a:ext>
                </a:extLst>
              </p:cNvPr>
              <p:cNvSpPr txBox="1"/>
              <p:nvPr/>
            </p:nvSpPr>
            <p:spPr>
              <a:xfrm>
                <a:off x="8029504" y="5241379"/>
                <a:ext cx="3288869" cy="4033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002060"/>
                    </a:solidFill>
                    <a:latin typeface="#9Slide03 SVNAvo" panose="02040603050506020204" pitchFamily="18" charset="0"/>
                  </a:rPr>
                  <a:t>Thương tích khác 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449AE5D-CEC6-4DD5-8BFD-BAA27E8AA078}"/>
                  </a:ext>
                </a:extLst>
              </p:cNvPr>
              <p:cNvSpPr/>
              <p:nvPr/>
            </p:nvSpPr>
            <p:spPr>
              <a:xfrm>
                <a:off x="7476316" y="5340458"/>
                <a:ext cx="243756" cy="217508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#9Slide03 SVNAvo" panose="02040603050506020204" pitchFamily="18" charset="0"/>
                </a:endParaRPr>
              </a:p>
            </p:txBody>
          </p:sp>
        </p:grp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60152B3-CDB0-4655-A926-70BC228C4CF9}"/>
                </a:ext>
              </a:extLst>
            </p:cNvPr>
            <p:cNvCxnSpPr>
              <a:cxnSpLocks/>
            </p:cNvCxnSpPr>
            <p:nvPr/>
          </p:nvCxnSpPr>
          <p:spPr>
            <a:xfrm>
              <a:off x="5662157" y="1451794"/>
              <a:ext cx="503903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853537D-2679-4451-B45D-C311C376D1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8637" y="1451379"/>
              <a:ext cx="0" cy="226649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9AB0E10-3C83-4CD6-A919-460FF2E6DD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36430" y="1451795"/>
              <a:ext cx="0" cy="226607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7C9FE32-AE8D-4AFC-A331-F7E890DB5D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58554" y="1451795"/>
              <a:ext cx="0" cy="226607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FA8FEFD-9B91-4DA1-BCDA-F1C64F365A7B}"/>
                </a:ext>
              </a:extLst>
            </p:cNvPr>
            <p:cNvGrpSpPr/>
            <p:nvPr/>
          </p:nvGrpSpPr>
          <p:grpSpPr>
            <a:xfrm>
              <a:off x="5283862" y="1451794"/>
              <a:ext cx="6255163" cy="2276143"/>
              <a:chOff x="1719761" y="2348496"/>
              <a:chExt cx="9281000" cy="3459274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693D857-37E4-4223-A0B3-DF91FBD672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5610" y="5807770"/>
                <a:ext cx="9275151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D082C98B-8485-483B-96BB-BEACD47B0C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19761" y="2348496"/>
                <a:ext cx="9278356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D52963B-5F1D-4E1E-AB45-43EA390B2E66}"/>
                </a:ext>
              </a:extLst>
            </p:cNvPr>
            <p:cNvSpPr txBox="1"/>
            <p:nvPr/>
          </p:nvSpPr>
          <p:spPr>
            <a:xfrm>
              <a:off x="5655257" y="690134"/>
              <a:ext cx="5441225" cy="6736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>
                  <a:solidFill>
                    <a:srgbClr val="002060"/>
                  </a:solidFill>
                  <a:latin typeface="#9Slide03 SVNAvo" panose="02040603050506020204" pitchFamily="18" charset="0"/>
                </a:rPr>
                <a:t>Các nguyên nhân gây tai nạn thương tích ở trẻ em Việt Nam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66BAE6B-1EF0-4378-9C00-BBBB0F99E04F}"/>
                </a:ext>
              </a:extLst>
            </p:cNvPr>
            <p:cNvCxnSpPr>
              <a:cxnSpLocks/>
            </p:cNvCxnSpPr>
            <p:nvPr/>
          </p:nvCxnSpPr>
          <p:spPr>
            <a:xfrm>
              <a:off x="5667414" y="626724"/>
              <a:ext cx="0" cy="8155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CECECBE-7542-4190-9D97-62B1608D8B2D}"/>
                </a:ext>
              </a:extLst>
            </p:cNvPr>
            <p:cNvCxnSpPr>
              <a:cxnSpLocks/>
            </p:cNvCxnSpPr>
            <p:nvPr/>
          </p:nvCxnSpPr>
          <p:spPr>
            <a:xfrm>
              <a:off x="11088160" y="626724"/>
              <a:ext cx="0" cy="8155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725FF12-D86C-45B3-B927-2DAEF41CE5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7414" y="632707"/>
              <a:ext cx="5423071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72950DD-E477-4DC6-ADF2-3E9DBCF25C04}"/>
              </a:ext>
            </a:extLst>
          </p:cNvPr>
          <p:cNvGrpSpPr/>
          <p:nvPr/>
        </p:nvGrpSpPr>
        <p:grpSpPr>
          <a:xfrm>
            <a:off x="-958948" y="0"/>
            <a:ext cx="14109896" cy="707011"/>
            <a:chOff x="-958948" y="122548"/>
            <a:chExt cx="14109896" cy="707011"/>
          </a:xfrm>
          <a:solidFill>
            <a:srgbClr val="A05420"/>
          </a:solidFill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6180A73-0757-436B-9074-288D4EE244EC}"/>
                </a:ext>
              </a:extLst>
            </p:cNvPr>
            <p:cNvSpPr/>
            <p:nvPr/>
          </p:nvSpPr>
          <p:spPr>
            <a:xfrm>
              <a:off x="-958948" y="122548"/>
              <a:ext cx="14109896" cy="707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5969F82-EC29-4F3F-801C-F0AD86A5ABA6}"/>
                </a:ext>
              </a:extLst>
            </p:cNvPr>
            <p:cNvSpPr txBox="1"/>
            <p:nvPr/>
          </p:nvSpPr>
          <p:spPr>
            <a:xfrm>
              <a:off x="2079676" y="225082"/>
              <a:ext cx="8032648" cy="492443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1.</a:t>
              </a:r>
              <a:r>
                <a:rPr lang="en-US" sz="30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Đọc và mô tả biểu đồ hình quạt tròn</a:t>
              </a: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CFA7B58A-8F9D-4ADE-BBB6-C2BB27117455}"/>
              </a:ext>
            </a:extLst>
          </p:cNvPr>
          <p:cNvSpPr txBox="1"/>
          <p:nvPr/>
        </p:nvSpPr>
        <p:spPr>
          <a:xfrm>
            <a:off x="7797475" y="1988993"/>
            <a:ext cx="177612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 dirty="0" err="1">
                <a:latin typeface="#9Slide03 Neutra" panose="02040603050506020204" pitchFamily="18" charset="0"/>
              </a:rPr>
              <a:t>Nhận</a:t>
            </a:r>
            <a:r>
              <a:rPr lang="en-US" sz="2800" dirty="0">
                <a:latin typeface="#9Slide03 Neutra" panose="02040603050506020204" pitchFamily="18" charset="0"/>
              </a:rPr>
              <a:t> </a:t>
            </a:r>
            <a:r>
              <a:rPr lang="en-US" sz="2800" dirty="0" err="1">
                <a:latin typeface="#9Slide03 Neutra" panose="02040603050506020204" pitchFamily="18" charset="0"/>
              </a:rPr>
              <a:t>xét</a:t>
            </a:r>
            <a:endParaRPr lang="en-US" sz="2800" dirty="0">
              <a:latin typeface="#9Slide03 Neutra" panose="02040603050506020204" pitchFamily="18" charset="0"/>
            </a:endParaRP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AA0B25F0-72D4-4362-AA69-624924301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609" y="1898151"/>
            <a:ext cx="612569" cy="612569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69520949-E52E-408C-9799-2581D8083CEF}"/>
              </a:ext>
            </a:extLst>
          </p:cNvPr>
          <p:cNvSpPr txBox="1"/>
          <p:nvPr/>
        </p:nvSpPr>
        <p:spPr>
          <a:xfrm>
            <a:off x="999288" y="4464578"/>
            <a:ext cx="4892365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 dirty="0">
                <a:solidFill>
                  <a:srgbClr val="002060"/>
                </a:solidFill>
                <a:latin typeface="#9Slide03 SVNAvo" panose="02040603050506020204" pitchFamily="18" charset="0"/>
              </a:rPr>
              <a:t>- </a:t>
            </a:r>
            <a:r>
              <a:rPr lang="en-US" sz="26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Trong</a:t>
            </a:r>
            <a:r>
              <a:rPr lang="en-US" sz="26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biểu</a:t>
            </a:r>
            <a:r>
              <a:rPr lang="en-US" sz="26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đồ</a:t>
            </a:r>
            <a:r>
              <a:rPr lang="en-US" sz="26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6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quạt</a:t>
            </a:r>
            <a:r>
              <a:rPr lang="en-US" sz="26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tròn</a:t>
            </a:r>
            <a:r>
              <a:rPr lang="en-US" sz="2600" dirty="0">
                <a:solidFill>
                  <a:srgbClr val="002060"/>
                </a:solidFill>
                <a:latin typeface="#9Slide03 SVNAvo" panose="02040603050506020204" pitchFamily="18" charset="0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1B5757-E493-4FDC-8B35-1F8EB15CC52A}"/>
              </a:ext>
            </a:extLst>
          </p:cNvPr>
          <p:cNvGrpSpPr/>
          <p:nvPr/>
        </p:nvGrpSpPr>
        <p:grpSpPr>
          <a:xfrm>
            <a:off x="930041" y="5087172"/>
            <a:ext cx="9899011" cy="492443"/>
            <a:chOff x="930041" y="5876863"/>
            <a:chExt cx="9899011" cy="492443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235A786-AC29-4464-93AA-668F06A581CB}"/>
                </a:ext>
              </a:extLst>
            </p:cNvPr>
            <p:cNvSpPr txBox="1"/>
            <p:nvPr/>
          </p:nvSpPr>
          <p:spPr>
            <a:xfrm>
              <a:off x="1126989" y="5876863"/>
              <a:ext cx="9702063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600" dirty="0" err="1">
                  <a:solidFill>
                    <a:srgbClr val="002060"/>
                  </a:solidFill>
                  <a:latin typeface="#9Slide03 SVNAvo" panose="02040603050506020204" pitchFamily="18" charset="0"/>
                </a:rPr>
                <a:t>Cả</a:t>
              </a:r>
              <a:r>
                <a:rPr lang="en-US" sz="2600" dirty="0">
                  <a:solidFill>
                    <a:srgbClr val="002060"/>
                  </a:solidFill>
                  <a:latin typeface="#9Slide03 SVNAvo" panose="02040603050506020204" pitchFamily="18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#9Slide03 SVNAvo" panose="02040603050506020204" pitchFamily="18" charset="0"/>
                </a:rPr>
                <a:t>hình</a:t>
              </a:r>
              <a:r>
                <a:rPr lang="en-US" sz="2600" dirty="0">
                  <a:solidFill>
                    <a:srgbClr val="002060"/>
                  </a:solidFill>
                  <a:latin typeface="#9Slide03 SVNAvo" panose="02040603050506020204" pitchFamily="18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#9Slide03 SVNAvo" panose="02040603050506020204" pitchFamily="18" charset="0"/>
                </a:rPr>
                <a:t>tròn</a:t>
              </a:r>
              <a:r>
                <a:rPr lang="en-US" sz="2600" dirty="0">
                  <a:solidFill>
                    <a:srgbClr val="002060"/>
                  </a:solidFill>
                  <a:latin typeface="#9Slide03 SVNAvo" panose="02040603050506020204" pitchFamily="18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#9Slide03 SVNAvo" panose="02040603050506020204" pitchFamily="18" charset="0"/>
                </a:rPr>
                <a:t>biểu</a:t>
              </a:r>
              <a:r>
                <a:rPr lang="en-US" sz="2600" dirty="0">
                  <a:solidFill>
                    <a:srgbClr val="002060"/>
                  </a:solidFill>
                  <a:latin typeface="#9Slide03 SVNAvo" panose="02040603050506020204" pitchFamily="18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#9Slide03 SVNAvo" panose="02040603050506020204" pitchFamily="18" charset="0"/>
                </a:rPr>
                <a:t>diễn</a:t>
              </a:r>
              <a:r>
                <a:rPr lang="en-US" sz="2600" dirty="0">
                  <a:solidFill>
                    <a:srgbClr val="002060"/>
                  </a:solidFill>
                  <a:latin typeface="#9Slide03 SVNAvo" panose="02040603050506020204" pitchFamily="18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#9Slide03 SVNAvo" panose="02040603050506020204" pitchFamily="18" charset="0"/>
                </a:rPr>
                <a:t>toàn</a:t>
              </a:r>
              <a:r>
                <a:rPr lang="en-US" sz="2600" dirty="0">
                  <a:solidFill>
                    <a:srgbClr val="002060"/>
                  </a:solidFill>
                  <a:latin typeface="#9Slide03 SVNAvo" panose="02040603050506020204" pitchFamily="18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#9Slide03 SVNAvo" panose="02040603050506020204" pitchFamily="18" charset="0"/>
                </a:rPr>
                <a:t>bộ</a:t>
              </a:r>
              <a:r>
                <a:rPr lang="en-US" sz="2600" dirty="0">
                  <a:solidFill>
                    <a:srgbClr val="002060"/>
                  </a:solidFill>
                  <a:latin typeface="#9Slide03 SVNAvo" panose="02040603050506020204" pitchFamily="18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#9Slide03 SVNAvo" panose="02040603050506020204" pitchFamily="18" charset="0"/>
                </a:rPr>
                <a:t>dữ</a:t>
              </a:r>
              <a:r>
                <a:rPr lang="en-US" sz="2600" dirty="0">
                  <a:solidFill>
                    <a:srgbClr val="002060"/>
                  </a:solidFill>
                  <a:latin typeface="#9Slide03 SVNAvo" panose="02040603050506020204" pitchFamily="18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#9Slide03 SVNAvo" panose="02040603050506020204" pitchFamily="18" charset="0"/>
                </a:rPr>
                <a:t>liệu</a:t>
              </a:r>
              <a:r>
                <a:rPr lang="en-US" sz="2600" dirty="0">
                  <a:solidFill>
                    <a:srgbClr val="002060"/>
                  </a:solidFill>
                  <a:latin typeface="#9Slide03 SVNAvo" panose="02040603050506020204" pitchFamily="18" charset="0"/>
                </a:rPr>
                <a:t>, </a:t>
              </a:r>
              <a:r>
                <a:rPr lang="en-US" sz="2600" dirty="0" err="1">
                  <a:solidFill>
                    <a:srgbClr val="002060"/>
                  </a:solidFill>
                  <a:latin typeface="#9Slide03 SVNAvo" panose="02040603050506020204" pitchFamily="18" charset="0"/>
                </a:rPr>
                <a:t>ứng</a:t>
              </a:r>
              <a:r>
                <a:rPr lang="en-US" sz="2600" dirty="0">
                  <a:solidFill>
                    <a:srgbClr val="002060"/>
                  </a:solidFill>
                  <a:latin typeface="#9Slide03 SVNAvo" panose="02040603050506020204" pitchFamily="18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#9Slide03 SVNAvo" panose="02040603050506020204" pitchFamily="18" charset="0"/>
                </a:rPr>
                <a:t>với</a:t>
              </a:r>
              <a:r>
                <a:rPr lang="en-US" sz="2600" dirty="0">
                  <a:solidFill>
                    <a:srgbClr val="002060"/>
                  </a:solidFill>
                  <a:latin typeface="#9Slide03 SVNAvo" panose="02040603050506020204" pitchFamily="18" charset="0"/>
                </a:rPr>
                <a:t> 100%.</a:t>
              </a: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CC1F3B0-34EF-49BB-9539-2598DD8870E6}"/>
                </a:ext>
              </a:extLst>
            </p:cNvPr>
            <p:cNvSpPr/>
            <p:nvPr/>
          </p:nvSpPr>
          <p:spPr>
            <a:xfrm>
              <a:off x="930041" y="6061246"/>
              <a:ext cx="154454" cy="15445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DA0F328-56DA-4334-9880-DE561CBD6228}"/>
              </a:ext>
            </a:extLst>
          </p:cNvPr>
          <p:cNvGrpSpPr/>
          <p:nvPr/>
        </p:nvGrpSpPr>
        <p:grpSpPr>
          <a:xfrm>
            <a:off x="930041" y="5830234"/>
            <a:ext cx="9691067" cy="892552"/>
            <a:chOff x="930041" y="5858370"/>
            <a:chExt cx="9691067" cy="892552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05CC9FD-AB56-400A-82D9-3130831D3F91}"/>
                </a:ext>
              </a:extLst>
            </p:cNvPr>
            <p:cNvSpPr txBox="1"/>
            <p:nvPr/>
          </p:nvSpPr>
          <p:spPr>
            <a:xfrm>
              <a:off x="1126989" y="5858370"/>
              <a:ext cx="9494119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600" dirty="0" err="1">
                  <a:solidFill>
                    <a:srgbClr val="002060"/>
                  </a:solidFill>
                  <a:latin typeface="#9Slide03 SVNAvo" panose="02040603050506020204" pitchFamily="18" charset="0"/>
                </a:rPr>
                <a:t>Mỗi</a:t>
              </a:r>
              <a:r>
                <a:rPr lang="en-US" sz="2600" dirty="0">
                  <a:solidFill>
                    <a:srgbClr val="002060"/>
                  </a:solidFill>
                  <a:latin typeface="#9Slide03 SVNAvo" panose="02040603050506020204" pitchFamily="18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#9Slide03 SVNAvo" panose="02040603050506020204" pitchFamily="18" charset="0"/>
                </a:rPr>
                <a:t>hình</a:t>
              </a:r>
              <a:r>
                <a:rPr lang="en-US" sz="2600" dirty="0">
                  <a:solidFill>
                    <a:srgbClr val="002060"/>
                  </a:solidFill>
                  <a:latin typeface="#9Slide03 SVNAvo" panose="02040603050506020204" pitchFamily="18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#9Slide03 SVNAvo" panose="02040603050506020204" pitchFamily="18" charset="0"/>
                </a:rPr>
                <a:t>quạt</a:t>
              </a:r>
              <a:r>
                <a:rPr lang="en-US" sz="2600" dirty="0">
                  <a:solidFill>
                    <a:srgbClr val="002060"/>
                  </a:solidFill>
                  <a:latin typeface="#9Slide03 SVNAvo" panose="02040603050506020204" pitchFamily="18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#9Slide03 SVNAvo" panose="02040603050506020204" pitchFamily="18" charset="0"/>
                </a:rPr>
                <a:t>biểu</a:t>
              </a:r>
              <a:r>
                <a:rPr lang="en-US" sz="2600" dirty="0">
                  <a:solidFill>
                    <a:srgbClr val="002060"/>
                  </a:solidFill>
                  <a:latin typeface="#9Slide03 SVNAvo" panose="02040603050506020204" pitchFamily="18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#9Slide03 SVNAvo" panose="02040603050506020204" pitchFamily="18" charset="0"/>
                </a:rPr>
                <a:t>diễn</a:t>
              </a:r>
              <a:r>
                <a:rPr lang="en-US" sz="2600" dirty="0">
                  <a:solidFill>
                    <a:srgbClr val="002060"/>
                  </a:solidFill>
                  <a:latin typeface="#9Slide03 SVNAvo" panose="02040603050506020204" pitchFamily="18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#9Slide03 SVNAvo" panose="02040603050506020204" pitchFamily="18" charset="0"/>
                </a:rPr>
                <a:t>tỉ</a:t>
              </a:r>
              <a:r>
                <a:rPr lang="en-US" sz="2600" dirty="0">
                  <a:solidFill>
                    <a:srgbClr val="002060"/>
                  </a:solidFill>
                  <a:latin typeface="#9Slide03 SVNAvo" panose="02040603050506020204" pitchFamily="18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#9Slide03 SVNAvo" panose="02040603050506020204" pitchFamily="18" charset="0"/>
                </a:rPr>
                <a:t>lệ</a:t>
              </a:r>
              <a:r>
                <a:rPr lang="en-US" sz="2600" dirty="0">
                  <a:solidFill>
                    <a:srgbClr val="002060"/>
                  </a:solidFill>
                  <a:latin typeface="#9Slide03 SVNAvo" panose="02040603050506020204" pitchFamily="18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#9Slide03 SVNAvo" panose="02040603050506020204" pitchFamily="18" charset="0"/>
                </a:rPr>
                <a:t>của</a:t>
              </a:r>
              <a:r>
                <a:rPr lang="en-US" sz="2600" dirty="0">
                  <a:solidFill>
                    <a:srgbClr val="002060"/>
                  </a:solidFill>
                  <a:latin typeface="#9Slide03 SVNAvo" panose="02040603050506020204" pitchFamily="18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#9Slide03 SVNAvo" panose="02040603050506020204" pitchFamily="18" charset="0"/>
                </a:rPr>
                <a:t>một</a:t>
              </a:r>
              <a:r>
                <a:rPr lang="en-US" sz="2600" dirty="0">
                  <a:solidFill>
                    <a:srgbClr val="002060"/>
                  </a:solidFill>
                  <a:latin typeface="#9Slide03 SVNAvo" panose="02040603050506020204" pitchFamily="18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#9Slide03 SVNAvo" panose="02040603050506020204" pitchFamily="18" charset="0"/>
                </a:rPr>
                <a:t>phần</a:t>
              </a:r>
              <a:r>
                <a:rPr lang="en-US" sz="2600" dirty="0">
                  <a:solidFill>
                    <a:srgbClr val="002060"/>
                  </a:solidFill>
                  <a:latin typeface="#9Slide03 SVNAvo" panose="02040603050506020204" pitchFamily="18" charset="0"/>
                </a:rPr>
                <a:t> so </a:t>
              </a:r>
              <a:r>
                <a:rPr lang="en-US" sz="2600" dirty="0" err="1">
                  <a:solidFill>
                    <a:srgbClr val="002060"/>
                  </a:solidFill>
                  <a:latin typeface="#9Slide03 SVNAvo" panose="02040603050506020204" pitchFamily="18" charset="0"/>
                </a:rPr>
                <a:t>với</a:t>
              </a:r>
              <a:r>
                <a:rPr lang="en-US" sz="2600" dirty="0">
                  <a:solidFill>
                    <a:srgbClr val="002060"/>
                  </a:solidFill>
                  <a:latin typeface="#9Slide03 SVNAvo" panose="02040603050506020204" pitchFamily="18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#9Slide03 SVNAvo" panose="02040603050506020204" pitchFamily="18" charset="0"/>
                </a:rPr>
                <a:t>toàn</a:t>
              </a:r>
              <a:r>
                <a:rPr lang="en-US" sz="2600" dirty="0">
                  <a:solidFill>
                    <a:srgbClr val="002060"/>
                  </a:solidFill>
                  <a:latin typeface="#9Slide03 SVNAvo" panose="02040603050506020204" pitchFamily="18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#9Slide03 SVNAvo" panose="02040603050506020204" pitchFamily="18" charset="0"/>
                </a:rPr>
                <a:t>bộ</a:t>
              </a:r>
              <a:endParaRPr lang="en-US" sz="2600" dirty="0">
                <a:solidFill>
                  <a:srgbClr val="002060"/>
                </a:solidFill>
                <a:latin typeface="#9Slide03 SVNAvo" panose="02040603050506020204" pitchFamily="18" charset="0"/>
              </a:endParaRPr>
            </a:p>
            <a:p>
              <a:pPr algn="l"/>
              <a:r>
                <a:rPr lang="en-US" sz="2600" dirty="0" err="1">
                  <a:solidFill>
                    <a:srgbClr val="002060"/>
                  </a:solidFill>
                  <a:latin typeface="#9Slide03 SVNAvo" panose="02040603050506020204" pitchFamily="18" charset="0"/>
                </a:rPr>
                <a:t>dữ</a:t>
              </a:r>
              <a:r>
                <a:rPr lang="en-US" sz="2600" dirty="0">
                  <a:solidFill>
                    <a:srgbClr val="002060"/>
                  </a:solidFill>
                  <a:latin typeface="#9Slide03 SVNAvo" panose="02040603050506020204" pitchFamily="18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#9Slide03 SVNAvo" panose="02040603050506020204" pitchFamily="18" charset="0"/>
                </a:rPr>
                <a:t>liệu</a:t>
              </a:r>
              <a:r>
                <a:rPr lang="en-US" sz="2600" dirty="0">
                  <a:solidFill>
                    <a:srgbClr val="002060"/>
                  </a:solidFill>
                  <a:latin typeface="#9Slide03 SVNAvo" panose="02040603050506020204" pitchFamily="18" charset="0"/>
                </a:rPr>
                <a:t>.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105B4F6-EC04-43D7-A12E-BAD6585E080A}"/>
                </a:ext>
              </a:extLst>
            </p:cNvPr>
            <p:cNvSpPr/>
            <p:nvPr/>
          </p:nvSpPr>
          <p:spPr>
            <a:xfrm>
              <a:off x="930041" y="6057791"/>
              <a:ext cx="154454" cy="15445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17E5BBC-B368-42D2-967D-C75C3B882A99}"/>
              </a:ext>
            </a:extLst>
          </p:cNvPr>
          <p:cNvGrpSpPr/>
          <p:nvPr/>
        </p:nvGrpSpPr>
        <p:grpSpPr>
          <a:xfrm>
            <a:off x="456042" y="1049371"/>
            <a:ext cx="577253" cy="577253"/>
            <a:chOff x="456042" y="1049371"/>
            <a:chExt cx="577253" cy="577253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1FD4FD3-FE6D-4C0B-B0C4-45F08858E5BE}"/>
                </a:ext>
              </a:extLst>
            </p:cNvPr>
            <p:cNvSpPr/>
            <p:nvPr/>
          </p:nvSpPr>
          <p:spPr>
            <a:xfrm>
              <a:off x="456042" y="1049371"/>
              <a:ext cx="577253" cy="57725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25E0A04-D9A8-43A0-B0F4-A0A8D321E407}"/>
                </a:ext>
              </a:extLst>
            </p:cNvPr>
            <p:cNvSpPr txBox="1"/>
            <p:nvPr/>
          </p:nvSpPr>
          <p:spPr>
            <a:xfrm>
              <a:off x="456042" y="1076387"/>
              <a:ext cx="5772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#9Slide03 Neutra" panose="02040603050506020204" pitchFamily="18" charset="0"/>
                </a:rPr>
                <a:t>?</a:t>
              </a: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2029E9B7-BD74-4B14-9A24-EDDAD7EEC8E5}"/>
              </a:ext>
            </a:extLst>
          </p:cNvPr>
          <p:cNvSpPr txBox="1"/>
          <p:nvPr/>
        </p:nvSpPr>
        <p:spPr>
          <a:xfrm>
            <a:off x="7291727" y="2638547"/>
            <a:ext cx="426416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#9Slide03 SVNAvo" panose="020406030505060202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Biểu</a:t>
            </a:r>
            <a:r>
              <a:rPr lang="en-US" sz="28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quạt</a:t>
            </a:r>
            <a:r>
              <a:rPr lang="en-US" sz="28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#9Slide03 SVNAvo" panose="02040603050506020204" pitchFamily="18" charset="0"/>
              </a:rPr>
              <a:t> so </a:t>
            </a:r>
            <a:r>
              <a:rPr lang="en-US" sz="28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sánh</a:t>
            </a:r>
            <a:r>
              <a:rPr lang="en-US" sz="28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toàn</a:t>
            </a:r>
            <a:r>
              <a:rPr lang="en-US" sz="28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dữ</a:t>
            </a:r>
            <a:r>
              <a:rPr lang="en-US" sz="28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liệu</a:t>
            </a:r>
            <a:r>
              <a:rPr lang="en-US" sz="2800" dirty="0">
                <a:solidFill>
                  <a:srgbClr val="002060"/>
                </a:solidFill>
                <a:latin typeface="#9Slide03 SVN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4500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5" grpId="0"/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BF06FF0-630B-409B-AE83-E88BE8D76434}"/>
              </a:ext>
            </a:extLst>
          </p:cNvPr>
          <p:cNvGrpSpPr/>
          <p:nvPr/>
        </p:nvGrpSpPr>
        <p:grpSpPr>
          <a:xfrm>
            <a:off x="-958948" y="0"/>
            <a:ext cx="14109896" cy="707011"/>
            <a:chOff x="-958948" y="122548"/>
            <a:chExt cx="14109896" cy="707011"/>
          </a:xfrm>
          <a:solidFill>
            <a:srgbClr val="A05420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3B5615E-CC2E-4D87-A40F-AFB51F0B88A7}"/>
                </a:ext>
              </a:extLst>
            </p:cNvPr>
            <p:cNvSpPr/>
            <p:nvPr/>
          </p:nvSpPr>
          <p:spPr>
            <a:xfrm>
              <a:off x="-958948" y="122548"/>
              <a:ext cx="14109896" cy="707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4C8F49-6E0E-4A2A-A3F8-DC287673A189}"/>
                </a:ext>
              </a:extLst>
            </p:cNvPr>
            <p:cNvSpPr txBox="1"/>
            <p:nvPr/>
          </p:nvSpPr>
          <p:spPr>
            <a:xfrm>
              <a:off x="2079676" y="225082"/>
              <a:ext cx="8032648" cy="492443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1.</a:t>
              </a:r>
              <a:r>
                <a:rPr lang="en-US" sz="3000">
                  <a:solidFill>
                    <a:schemeClr val="accent3"/>
                  </a:solidFill>
                  <a:latin typeface="#9Slide03 Neutra" panose="02040603050506020204" pitchFamily="18" charset="0"/>
                </a:rPr>
                <a:t> Đọc và mô tả biểu đồ hình quạt tròn</a:t>
              </a:r>
            </a:p>
          </p:txBody>
        </p:sp>
      </p:grp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DCE0791-1663-4C84-B96F-A51E6068AD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7733054"/>
              </p:ext>
            </p:extLst>
          </p:nvPr>
        </p:nvGraphicFramePr>
        <p:xfrm>
          <a:off x="1630647" y="3165339"/>
          <a:ext cx="4021983" cy="3144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18C2460-F193-4D3E-B3DB-63EC8CAE750E}"/>
              </a:ext>
            </a:extLst>
          </p:cNvPr>
          <p:cNvSpPr txBox="1"/>
          <p:nvPr/>
        </p:nvSpPr>
        <p:spPr>
          <a:xfrm>
            <a:off x="2521278" y="4605257"/>
            <a:ext cx="67646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chemeClr val="accent3"/>
                </a:solidFill>
                <a:latin typeface="#9Slide03 SVNAvo" panose="02040603050506020204" pitchFamily="18" charset="0"/>
              </a:rPr>
              <a:t>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EE43E3-D04A-47E4-B76B-BBA4E08DC420}"/>
              </a:ext>
            </a:extLst>
          </p:cNvPr>
          <p:cNvSpPr txBox="1"/>
          <p:nvPr/>
        </p:nvSpPr>
        <p:spPr>
          <a:xfrm>
            <a:off x="3631886" y="3479255"/>
            <a:ext cx="67646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ysClr val="windowText" lastClr="000000"/>
                </a:solidFill>
                <a:latin typeface="#9Slide03 SVNAvo" panose="02040603050506020204" pitchFamily="18" charset="0"/>
              </a:rPr>
              <a:t>10%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499705-EFF2-4E5D-8AE2-8DED4114DCDD}"/>
              </a:ext>
            </a:extLst>
          </p:cNvPr>
          <p:cNvSpPr txBox="1"/>
          <p:nvPr/>
        </p:nvSpPr>
        <p:spPr>
          <a:xfrm>
            <a:off x="4095854" y="4235779"/>
            <a:ext cx="67646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ysClr val="windowText" lastClr="000000"/>
                </a:solidFill>
                <a:latin typeface="#9Slide03 SVNAvo" panose="02040603050506020204" pitchFamily="18" charset="0"/>
              </a:rPr>
              <a:t>20%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417A34-1469-4C1B-A45B-238050E5A83A}"/>
              </a:ext>
            </a:extLst>
          </p:cNvPr>
          <p:cNvSpPr txBox="1"/>
          <p:nvPr/>
        </p:nvSpPr>
        <p:spPr>
          <a:xfrm>
            <a:off x="3756735" y="5183513"/>
            <a:ext cx="67646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chemeClr val="accent3"/>
                </a:solidFill>
                <a:latin typeface="#9Slide03 SVNAvo" panose="02040603050506020204" pitchFamily="18" charset="0"/>
              </a:rPr>
              <a:t>20%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6FD0A2-7BC1-469F-94B9-B65826B30D2C}"/>
              </a:ext>
            </a:extLst>
          </p:cNvPr>
          <p:cNvSpPr txBox="1"/>
          <p:nvPr/>
        </p:nvSpPr>
        <p:spPr>
          <a:xfrm>
            <a:off x="6322756" y="3342991"/>
            <a:ext cx="312745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002060"/>
                </a:solidFill>
                <a:latin typeface="#9Slide03 SVNAvo" panose="02040603050506020204" pitchFamily="18" charset="0"/>
              </a:rPr>
              <a:t>Huy chương vàng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3D69F9-66A5-464A-B65B-4EDF649F744A}"/>
              </a:ext>
            </a:extLst>
          </p:cNvPr>
          <p:cNvSpPr/>
          <p:nvPr/>
        </p:nvSpPr>
        <p:spPr>
          <a:xfrm>
            <a:off x="5908623" y="3467798"/>
            <a:ext cx="203148" cy="181272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CDEA63-DD20-4576-8134-039B37E5184F}"/>
              </a:ext>
            </a:extLst>
          </p:cNvPr>
          <p:cNvSpPr txBox="1"/>
          <p:nvPr/>
        </p:nvSpPr>
        <p:spPr>
          <a:xfrm>
            <a:off x="6322756" y="4117138"/>
            <a:ext cx="294471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002060"/>
                </a:solidFill>
                <a:latin typeface="#9Slide03 SVNAvo" panose="02040603050506020204" pitchFamily="18" charset="0"/>
              </a:rPr>
              <a:t>Huy chương bạc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1D26E9-5193-43A0-9189-33CAD56D4167}"/>
              </a:ext>
            </a:extLst>
          </p:cNvPr>
          <p:cNvSpPr/>
          <p:nvPr/>
        </p:nvSpPr>
        <p:spPr>
          <a:xfrm>
            <a:off x="5908623" y="4241945"/>
            <a:ext cx="203148" cy="181272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437836-27E1-43AD-8E9E-59B8EA0CD160}"/>
              </a:ext>
            </a:extLst>
          </p:cNvPr>
          <p:cNvSpPr txBox="1"/>
          <p:nvPr/>
        </p:nvSpPr>
        <p:spPr>
          <a:xfrm>
            <a:off x="6322756" y="4891285"/>
            <a:ext cx="316432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002060"/>
                </a:solidFill>
                <a:latin typeface="#9Slide03 SVNAvo" panose="02040603050506020204" pitchFamily="18" charset="0"/>
              </a:rPr>
              <a:t>Huy chương đồng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A65FC7-F071-4133-BD8D-48BE6DFA1702}"/>
              </a:ext>
            </a:extLst>
          </p:cNvPr>
          <p:cNvSpPr/>
          <p:nvPr/>
        </p:nvSpPr>
        <p:spPr>
          <a:xfrm>
            <a:off x="5908623" y="5016092"/>
            <a:ext cx="203148" cy="181272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2C8B4-3D82-4D8E-9415-07FB7DBAA909}"/>
              </a:ext>
            </a:extLst>
          </p:cNvPr>
          <p:cNvSpPr txBox="1"/>
          <p:nvPr/>
        </p:nvSpPr>
        <p:spPr>
          <a:xfrm>
            <a:off x="6322756" y="5665431"/>
            <a:ext cx="389209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002060"/>
                </a:solidFill>
                <a:latin typeface="#9Slide03 SVNAvo" panose="02040603050506020204" pitchFamily="18" charset="0"/>
              </a:rPr>
              <a:t>Không có huy chương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C63400-3089-4F2E-BC48-ADCB4E5F9C1B}"/>
              </a:ext>
            </a:extLst>
          </p:cNvPr>
          <p:cNvSpPr/>
          <p:nvPr/>
        </p:nvSpPr>
        <p:spPr>
          <a:xfrm>
            <a:off x="5908623" y="5790238"/>
            <a:ext cx="203148" cy="181272"/>
          </a:xfrm>
          <a:prstGeom prst="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FA73BA-20A8-4E9F-B92C-16CA7E9C3F13}"/>
              </a:ext>
            </a:extLst>
          </p:cNvPr>
          <p:cNvCxnSpPr>
            <a:cxnSpLocks/>
          </p:cNvCxnSpPr>
          <p:nvPr/>
        </p:nvCxnSpPr>
        <p:spPr>
          <a:xfrm>
            <a:off x="1827148" y="3023475"/>
            <a:ext cx="8639159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19585D4-740C-43E7-9DF0-DE0DCF8A16C4}"/>
              </a:ext>
            </a:extLst>
          </p:cNvPr>
          <p:cNvCxnSpPr>
            <a:cxnSpLocks/>
          </p:cNvCxnSpPr>
          <p:nvPr/>
        </p:nvCxnSpPr>
        <p:spPr>
          <a:xfrm>
            <a:off x="1828765" y="6428575"/>
            <a:ext cx="862703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4D6009-8E3D-4046-95C5-123256BB3741}"/>
              </a:ext>
            </a:extLst>
          </p:cNvPr>
          <p:cNvCxnSpPr>
            <a:cxnSpLocks/>
          </p:cNvCxnSpPr>
          <p:nvPr/>
        </p:nvCxnSpPr>
        <p:spPr>
          <a:xfrm flipV="1">
            <a:off x="1810552" y="3023476"/>
            <a:ext cx="0" cy="341010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5D23571-0807-49F6-B074-5957B503FC34}"/>
              </a:ext>
            </a:extLst>
          </p:cNvPr>
          <p:cNvCxnSpPr>
            <a:cxnSpLocks/>
          </p:cNvCxnSpPr>
          <p:nvPr/>
        </p:nvCxnSpPr>
        <p:spPr>
          <a:xfrm flipV="1">
            <a:off x="10460542" y="3023476"/>
            <a:ext cx="0" cy="341010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1E6B42C-55E1-433C-8EF9-D8AF2EE7B547}"/>
              </a:ext>
            </a:extLst>
          </p:cNvPr>
          <p:cNvCxnSpPr>
            <a:cxnSpLocks/>
          </p:cNvCxnSpPr>
          <p:nvPr/>
        </p:nvCxnSpPr>
        <p:spPr>
          <a:xfrm flipV="1">
            <a:off x="5413624" y="3033728"/>
            <a:ext cx="0" cy="341010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38B5B1D-31AA-410C-BAFB-5461A87552BC}"/>
              </a:ext>
            </a:extLst>
          </p:cNvPr>
          <p:cNvSpPr txBox="1"/>
          <p:nvPr/>
        </p:nvSpPr>
        <p:spPr>
          <a:xfrm>
            <a:off x="3153619" y="1965553"/>
            <a:ext cx="598206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002060"/>
                </a:solidFill>
                <a:latin typeface="#9Slide03 SVNAvo" panose="02040603050506020204" pitchFamily="18" charset="0"/>
              </a:rPr>
              <a:t>Tỉ lệ thí sinh được trao huy chương </a:t>
            </a:r>
          </a:p>
          <a:p>
            <a:pPr algn="ctr"/>
            <a:r>
              <a:rPr lang="en-US" sz="2800">
                <a:solidFill>
                  <a:srgbClr val="002060"/>
                </a:solidFill>
                <a:latin typeface="#9Slide03 SVNAvo" panose="02040603050506020204" pitchFamily="18" charset="0"/>
              </a:rPr>
              <a:t>trong một cuộc thi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614EF5C-22A4-459A-95F4-E46128A629DC}"/>
              </a:ext>
            </a:extLst>
          </p:cNvPr>
          <p:cNvCxnSpPr>
            <a:cxnSpLocks/>
          </p:cNvCxnSpPr>
          <p:nvPr/>
        </p:nvCxnSpPr>
        <p:spPr>
          <a:xfrm>
            <a:off x="2963250" y="1769406"/>
            <a:ext cx="6348249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89FC1C5-AEC7-4648-B6FD-57D638FB2AC8}"/>
              </a:ext>
            </a:extLst>
          </p:cNvPr>
          <p:cNvCxnSpPr>
            <a:cxnSpLocks/>
          </p:cNvCxnSpPr>
          <p:nvPr/>
        </p:nvCxnSpPr>
        <p:spPr>
          <a:xfrm flipV="1">
            <a:off x="9315545" y="1769406"/>
            <a:ext cx="0" cy="125406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B6C665C-4AED-4BBE-B4F2-D7DFC1DE6AD6}"/>
              </a:ext>
            </a:extLst>
          </p:cNvPr>
          <p:cNvCxnSpPr>
            <a:cxnSpLocks/>
          </p:cNvCxnSpPr>
          <p:nvPr/>
        </p:nvCxnSpPr>
        <p:spPr>
          <a:xfrm flipV="1">
            <a:off x="2973761" y="1769406"/>
            <a:ext cx="0" cy="125406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E15DEDF-55A5-454C-BE09-24989F7F6655}"/>
              </a:ext>
            </a:extLst>
          </p:cNvPr>
          <p:cNvSpPr txBox="1"/>
          <p:nvPr/>
        </p:nvSpPr>
        <p:spPr>
          <a:xfrm>
            <a:off x="2757441" y="1063885"/>
            <a:ext cx="82403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Xác</a:t>
            </a:r>
            <a:r>
              <a:rPr lang="en-US" sz="28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cấu</a:t>
            </a:r>
            <a:r>
              <a:rPr lang="en-US" sz="28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biểu</a:t>
            </a:r>
            <a:r>
              <a:rPr lang="en-US" sz="28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#9Slide03 SVNAvo" panose="02040603050506020204" pitchFamily="18" charset="0"/>
              </a:rPr>
              <a:t>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678E1E4-ACB1-4964-A4C4-5861C6595691}"/>
              </a:ext>
            </a:extLst>
          </p:cNvPr>
          <p:cNvGrpSpPr/>
          <p:nvPr/>
        </p:nvGrpSpPr>
        <p:grpSpPr>
          <a:xfrm>
            <a:off x="339024" y="965215"/>
            <a:ext cx="2112625" cy="577253"/>
            <a:chOff x="195740" y="1010345"/>
            <a:chExt cx="577253" cy="57725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B144037-6903-4341-A6F8-2EB42E011F75}"/>
                </a:ext>
              </a:extLst>
            </p:cNvPr>
            <p:cNvSpPr/>
            <p:nvPr/>
          </p:nvSpPr>
          <p:spPr>
            <a:xfrm>
              <a:off x="195740" y="1010345"/>
              <a:ext cx="577253" cy="57725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F746CC4-C8BE-4933-A94D-0C9CAB0FA14C}"/>
                </a:ext>
              </a:extLst>
            </p:cNvPr>
            <p:cNvSpPr txBox="1"/>
            <p:nvPr/>
          </p:nvSpPr>
          <p:spPr>
            <a:xfrm>
              <a:off x="213695" y="1100672"/>
              <a:ext cx="5413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#9Slide03 Neutra" panose="02040603050506020204" pitchFamily="18" charset="0"/>
                </a:rPr>
                <a:t>Hoạt</a:t>
              </a:r>
              <a:r>
                <a:rPr lang="en-US" sz="2000" dirty="0">
                  <a:latin typeface="#9Slide03 Neutra" panose="02040603050506020204" pitchFamily="18" charset="0"/>
                </a:rPr>
                <a:t> </a:t>
              </a:r>
              <a:r>
                <a:rPr lang="en-US" sz="2000" dirty="0" err="1">
                  <a:latin typeface="#9Slide03 Neutra" panose="02040603050506020204" pitchFamily="18" charset="0"/>
                </a:rPr>
                <a:t>động</a:t>
              </a:r>
              <a:r>
                <a:rPr lang="en-US" sz="2000" dirty="0">
                  <a:latin typeface="#9Slide03 Neutra" panose="02040603050506020204" pitchFamily="18" charset="0"/>
                </a:rPr>
                <a:t>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0547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37" grpId="0"/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Số thực"/>
  <p:tag name="ISPRING_PLAYERS_CUSTOMIZATION_2" val="UEsDBBQAAgAIAOULIV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ZUVdXpmRal5QGAACRFwAAHQAAAHVuaXZlcnNhbC9jb21tb25fbWVzc2FnZXMubG5nrVjPj9tEFL4j8T+MIq0EEhSKBKrQNtXEmd1Y69ipPel2QciatSeb0dqe4B/ZLiduHIErEhIVFFEEEgdOWQGHIP6P8JfwZuykSUtle7uHSptx3/fevPm+997M/r1HcYTmPM2ETO52bt96t4N4EshQJGd3O2N68PadDspyloQskgm/20lkB93rvv7afsSSs4Kdcfj79dcQ2o95lsHPrKt+PfuNRHi3M+r52DCI55k9i/h43Dcd38aui6np2L6Fe8TqdHERCokSlqYsh2D236kQ6gFHFj4hru8ZBEAVtEN9bzwaOS4l/U6XTjnKRFxEGheJDCUyR1kxm8k05yESCcrhv7AgAA/iVEQiv0SxDHmLELwj0/bBvd5ftWxaJj3xh06fQAxFmiBwfmNObMcdYmsHfTK5AfiRSzxiU0jnaOBQp9MdpTzjSc5TNJvKXLbBs8w+BOo7B77hjG3a6XqRCDnauz8mnj55ezzsEXcPQkd71KGwn/Unb6+Fowfg538I9QCcXY9QxxgSMMTuUZkTwyWw0PePTTrodI2UM0WbC5FPkfBmKUgF8TmLipJflZjq3PWwceRTx8ejkd8bU/os7h4LzuusDWc4wvaJbzmHjt8zDyEsGc9YcokseSbfeO+DO49uv//Bm61gPCCUtQuENNL77zYAsqnrWD6gEcu3yUM4bWquFn+OEF1d/WC0s3fG1DJtIPbfX/3z2+rqW0jwqVj+nLRDASo/6HTvj/EJslaL78xa67HrAvUr3pqeriMqQxbRdeREFmjK5hzlEs0Fv9BVA6QhUqgvmtnwIZCwkBS1uus7QwzUArVR1zQUbUEeMk0v3yqLUZFPZQruMhSKjJ1GQDjlU3FNfZ+VqiwZJ1UBg7IWypiJ5Fa962PbcnBfU28InMeHqoZsNgVIO/Ca6HMlprfAxUUSSRaiScoB0PEQm80iEVSltVLDKGKXtVG4+Ni0D0ECjuVBVeuvVzpdkoSonzK12ZYoLvaIC3tZLZ5eXsPU1wLQ1ihfLZ7kKFgtvm8HNDAPBxb8oyqQ3nKRo2T5NEf1lXMXZkTsbfNkurr6sg6hqtvY844dt6/yqMo2QzOWZRcyDXeIu33EdcCmbTigDYNugauuugEGygiYGtKUB3k9GESJNeUrqcG2gZM+1VVDqSwuMkg91KGI51xHK9RWWKBZdsonEiQXcTYv5QDetf5qmW/hsW0M/B7d1FqLFUkwbWgHev1fyWwLpMj4jgxqY6rQ/J7zEApOp2s7bSyco07XOWpjcUI8SDLx6mxs/MA8LPsplMJ1nVrXwYCpshNdVhOHYtNcyCKDFZUSqFb6RLJb7dx4BAYAm5rYekm5LVHXI9uZmHOIIw15WusIuoFB+kpg98fmR/4BNi3d0p+nHrvU4yEL5ywJOJAtYOpML+FbKEL9TdFe+/+0EJ8hllfVf69qHHafPNxrG89Or3mJIlie83iW17lWCavCv04USuIvDaHJ1q/nfzO938jJbM37r3w+O/eKNmdUG8QrZqr5ad10JNUVgcAMA0olMHZEza0Gym3PhFo3EPUXlGd2pn2wcx8xk4lsbm07FYAt0XUxvAHkWEfuwfQTQxdqbqsvKdvh6+tJc/tj0vNMCl3nmJ9mIq/1rPXcuL9qOV+/sW6NsTvNhprUgpBtADzb3L4jEUP8YQPM8ZCsM1C2iJ2dHMsiCrX8I3Gu2wTktoj5iwPyJJWxXo1YtqZ/2abuvUoU5ebc0umoxTy1UXDj89kS8PVPySPYhTHGwLahZh9DqT1qaATyUamwqLcenUBHMcuDKbTjiSySsCFQeTfrkwMMYNWe6fKXGJ2L1eKvuCHKc7GUq6ha/bAViBrroJKSDdjHtsx59klrELWXDUb51JHzR3k90LinqeT5zsEBjHOTSZ0Fxb3dkA8HJjIGy2+aGFaX67XpUF3P4YLc4JJOTVDCjdxYWdkgYxnD0q16v1S98mniYEqxMRiCFj11U7v6Yob+/nr5azJF58uf4jZIawoaztiFq1+lZkMWKQwVVOQRR+QRUxpsg6pejaBa60scoC1/h+0Hq6snaL5a/NEGSJ8vnOxUoGC6XLQx3Tyf9BnkJVs+DqZlhWgD8nzfpVO9lxxG7+RMv8oIlMnV4nFttVO5oObIx/2+fmiCtEQiOC9HjhDup0H14hTJM9kUzBhgG5rMc3g8FHlbQJeQzcORehbRTxCWZOoJ/N/Pf6yzLx8fqxIOVbL8/axGzl9s85tfmX48339n6y39P1BLAwQUAAIACADZUVdX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NlRV1cNPB/kAgUAABcZAAAnAAAAdW5pdmVyc2FsL2ZsYXNoX3B1Ymxpc2hpbmdfc2V0dGluZ3MueG1s5VlPbxpHFL/zKUZb5RiwE7txLMByYKlRMDjsuo1VVdawO7BTZme2O7MQcuqtx6rfoFWbqpHaW09YbQ/0i9BP0rcMxmBje3DiyK0PGPbNe7/35v2bN+v8zquQoR6JJRW8YK1n1yxEuCd8yjsF69CtPNyykFSY+5gJTgoWFxbaKWbyUdJiVAYOUQpYJQIYLrcjVbACpaLtXK7f72epjOJ0VbBEAb7MeiLMRTGRhCsS5yKGB/ClBhGR1hTBAAA+oeBTsWImg1BeI+0LP2EEUR8s5zTdFGYVhmVg5TRbC3vdTiwS7pcEEzGKO62C9VHJLq+XH5/yaKgyDQlPfSKLQEzJahv7Pk2twMyhrwkKCO0EYO762oaF+tRXQcF6tJHCAHvuIswEXO8dpzAlAU7gaoofEoV9rLB+1Apj0iYxRIPIoooTAqALtDlORV6pGUGT/AHHIfVcWEGpqwpW2T1u2hW7addL9vFhs6ZNNZZwq27NNpJxatWyfVxvuLZzvOfu11YWcu2X7gpCq1pmDL93dGA3a9X682O30ai51YMzqUkw5tyezy1GMA+RFkk8HycVJGGLY8qgaM4FSxIFZcdw3CGuqFDIqjZmkljoy4h0XiSYUTVIMw2qs0tItCsj4qlmmkYFK00N6wxOA4JhkFuzHN18OkvRJ1sLW89p7WfbWmplHiuFvQCSWZ3m4jzllIumZY09RXtQKOTcHtsJY04SRSJWZ+k8T5yZcAlMvi34guPSZ9QSzJ+5i4Qt4tdxSOY6gNOlvAKc6xZqQ4gZOLIREY4czKHrUAXO9WYAMmlJRdWk21Sm3LsxxQwBHrRFgvadC872AhzLhZjO4pqWulf8vC4UkV9oZ2vSpawOo6AlzSwjfpv7qBzjPnRJE/Zno6FCfPQW/gTjk29XE1HChN8dD98OjBmRGg/fKOSNhz+ayHwmEuajgUgQo11wk0BQZ0kIvwKC5rsrascinFDhAFBITrzao6RP/B0TRUegIkxAEk6biBGlNXyV0NeoRdoiBlyCe+B1oFOp8bMrAUdYyjNQfGrjA92jqvWy/fJBukHs9zD0+9XAoTpJGKlbwccDxIU6lQN3eDiRZBIUn/qTNZO9ZW8ehlmDgDi/p2gs4EsaJgy/T/iZQ+agbzHkt6NllcBfa4Gx2gD3JoWeFu8EGkqcQkg0Jix40Nwpnx4oBoAe5khwNkDYg+NZpm2jR0UigaIbhIaWN7dQy0OaTp46cBCBxtgnsRHk2vqjxxubHz/Zerqdzf3z9c8PrxSaDi4HDKfq9ORSunJuM5Y8NyNeI3fJLGYmdW4iu0boirnsgmxFxGFaGv4FpctnTQPxat21m7slt/pp1T1aAjCJ18WhIJ9LB5bl88tkiLur44tj7zZLe6hpO4c119k2yeG6gHahvACqoJ3et0xkXhzuHqHaePh91Wh6qI6Hfx4gd3zyU8moUG3HyPCGCVfjuQlXU48mB3NjiZEJcNR0dOuEw4bRkEL6fbDG8S5lbFRRN+oA/40qfudbiG4Dt1PF7ujXEHXpePhXeGvJdD+a7W1G6X/s9rt9R79nF2k4N7+J0N/fjX7jAeqOfjHqCaXR73AH8sYnb1BvPPzDRKSMAV+OfvACPRWbyHwSUOQFo+EHbVOLCe/Y+9VnjVr5HpwLd9SD+mn2dnXhdWo+t/RFeroSUk5DcGuaa7O378XNjbV8bvlSJgNoi//MKGb+BVBLAwQUAAIACADZUVdXtFD3CpMDAAC0DAAAIQAAAHVuaXZlcnNhbC9mbGFzaF9za2luX3NldHRpbmdzLnhtbJVXS27bMBDd9xSCuy3ixHWRFFAM+FegaNoGTeA9LY1tIhQpkJRTn6Bn6BG67q5d9iS5SYcfSZQtxU6EAOHMe+R8HodIrB4oj7YgFRX8ujfojV5FUZwUUgLX95DljGiIOMnguregT39/6Gjz7zd5Ez39+cWj5OnvTx2JglEOvb6jCibkHWhN+VoZS2mLaHrdWxZaC36WCK5x/zMuZEZYb/T6g/2J+xZ5jCUw3FM5K5JAfcy7wdVkdhLFnzGcXM6m77sIichywnc3Yi3OliR5WEtR8PRoaJtdDhJL9oDI8/eX0/llF5JRpT9qyBoxza/Mdxoll6AUuJCGk+HgKIuRJbDypHP7cyInPOq57PdoW6qotrTxhfm6aDlZQ7PI0/nsYva2G89x9wZhPJnPPlw8T9DwXZu+Xw6vhuNOKCM7kC9peS7yIt8jDMzXSZBibQr6okNKDhMkxeuHhNm5+Y4STELmoKNdUIym2AYhUyfFc/N1gX0tD1Tk/wyHRGzuthTs1jRhb3oYhSwZjLQsIO6XK+dTG/H4tdBm/oxWhCkEhKYadIsZ3pJClds0bTXuGzxSngYgb6gRC8GKDKYu3gDYtNf46XRi50oYX2ULApSw9cYgwtpYI79gWQ+QgbFG3plufeVsdwDf9zhOqYcJ8c18vvroBU5wWdarXJVec9KNueUqONobSkwmUhhZWd3TDEzX4r61uZD6BzHFnGzpmmh8rz4b3HJnk1Fxf8/hldauq1hTzaBNbokopMJg0L3w2frOtXgcxT0caqxvYKV9qk1b3RPzWIRSsOvjQvfbVWVz60jjU3LdI1qTZJPh26h6kefh9cNt3KN8yDDDGuEgP/KVCDg2sC5SRuQDyHsh2KnHcKHhVKxwd7YDXRXUtbW9e7Hfo62tvMiWIOeoBgqlHJs2h9vQ9Ybhr15QeIS0SehwOqbe4Hac0ErtgcH3H4hMNuVdcAvnyQqmKYMtsFIbgcVm3JVarFD8bQkbcXn1BXJ7iR79BKqF0pxMgb0Fv8CwGhvveZqS97im5jVZKptZY6AcG/fllDTSC0HO4MXU2Br9bTXEdjUKSgot7jSR5Q2v1z59soUxp5mdQOjQlWzaPI7DhMh9YayzDPjAXodgXq1qsyrDFk8XxczZ0aCNYj37Q/Yeb+doJQHCAWuNr4In4BPsloLI9EsFabwJLW7Hxhzx1bTzGid9luu4H5hcc6o24N/438roP1BLAwQUAAIACADZUVdXkshP9f4EAAChGAAAJgAAAHVuaXZlcnNhbC9odG1sX3B1Ymxpc2hpbmdfc2V0dGluZ3MueG1s5VlPbxpHFL/7U4y2yjFgJ07jWIDlwFKjYCDsuo1VVdawO7BTz85sd2Yh5NRbj1W/Qas2VSO1t56w2h7oF6GfpG8ZjMHG9uAaR24OGPbt+/3mzfs3b9e5ndchQ10SSyp43trIrFuIcE/4lHfy1oFbfrhlIakw9zETnOQtLiy0U1jLRUmLURk4RClQlQhouNyOVN4KlIq2s9ler5ehMorTu4IlCvhlxhNhNoqJJFyROBsx3Icv1Y+ItCYMBgTwCQWfwAprawjlNNO+8BNGEPXBck7TTWG2p0JmZbVWC3vHnVgk3C8KJmIUd1p566OiXdooPT7V0UwlGhKeukQWQJiK1Tb2fZoagZlD3xAUENoJwNqN9U0L9aivgrz1aDOlAfXsRZoxud46TmmKAnzA1YQ/JAr7WGF9qReMSZvEEAwiCypOCJDOyWY0FXmtpgIt8vsch9Rz4Q5KPZW3Su5R0y7bTbtWtI8OmlVtqjHCrbhV2wjjVCsl+6hWd23naM/dry4Ncu1X7hKgZS0zpt87bNjNaqX24sit16tupXGGGgdjxu257HwEcxBpkcSzcVJBErY4pgxq5lywJFFQdQzHHeKKMoWsamMmiYW+jEjnZYIZVf0006A4jwmJdmVEPNVM0yhvpalhndFpQjAMcmuao0+eTVP06dbc1rN69bNtLbQyh5XCXgDJrE5zcVZyqkXTqsaeol0oFHJuj+2EMSeJIhGrs3SeFU5NuIQm1xZ8znHpNWoJ5k/dRcIW8Ws4hPA1ytxCbYgpA8/VI8KRgzl0GarAm94UIZOWVFSNu0t5or0bU8wQdBBogwTtOxe86wU4lnNBnAYyrW2v8HlNKCK/0N7VoktVHUZhlTSVjPRt7qNSjHvQFU3Unw8HCvHhO/gTjE6+XQ6ihIm+Oxq86xsrIjUavFXIGw1+NMF8JhLmo75IEKPH4CaBoLCSEH4FBM22U9SORTiWMiwVkmOvdinpEX/HZKFDWCJMAAmnS8SI0it8ldA3qEXaIgZegrvgdZBTqfkzSxFHWMozUnxq4wPdlCq1kv3qQbpB7HcxNPjlyKEcSRiplfDjPuJCneLAHR5OJBkHxaf++J7J3jI3D8O0I0Ccbykac/yShgnDt0k/dcgM9QpDvppVlgn8tRYYLxvg7rjQ0+IdU0OJUwiJ5oQbHvR9yicniAGhhzkSnPUR9uA8lmnb6FKRSJDoBqGp5c0t1HhI0/FVB0ZPWDH2SWxEub7x6PHmk4+fbj3bzmT/+frnh1eCJpNKg+F0OT2qFK8c1IyR54bCa3CXDF9mqHMj2DWgKwaxC9iyiMO0NPwLiy4eLg3glZprN3eLbuXTinu4gGAcr4tDQS6bTiiLB5bx1HZuXmm9v4HFsXebxT3UtJ2Dqutsm2RtTUCDUF4Aed9OH6lMMC8Pdg9RdTT4vmI0L1RGgz8byB2d/FQ0Kk3bMTK8bqJVf2Gi1dTDSGNmEDEyAQ6Xjm6WcLwwGlJIuDtrFf+lcI1q6EY1fz/qduGDBr2ycHWpr6Zu3eGvITqmo8Ff4crS5x431PcXmP+xpxeWgFx0eCGHhDQF3dEp9oE9G8PB+E2E/v5u+BsP0PHwF6MWUBz+Do813ujkLeqOBn+YQEoY+OXwBy/Qg64J5pOAIi8YDu60K80nu2PvV57Xq6WVZj01S/t70Wpu1336avp6dO59aC678E34Gsjn/61QWPsXUEsDBBQAAgAIANlRV1c3SezgvAEAAH8GAAAfAAAAdW5pdmVyc2FsL2h0bWxfc2tpbl9zZXR0aW5ncy5qc42UTW/CMAyG7/sVVXedELBOsN2AgjSJw6TtNu2QFlMq0rhK0m5s4r+vCV9JSLfGl+bl6evaIf65CZoVpmHwFPzoZ71/sfdaA6VJXsGdrdMWvVB6KGi+gre8AJozCB2kPr16lvcXwmccMm2a7F6VrTD8QlS/rAkVJl56LLhHEx6t9mifHu3Ll/jbquxY1aEio81JJSWyXopMApM9hrwgmglvF3qZBTow1sD/QdckBcv0YTiexq3kxTGajuLZo8mlWJSE7ZaYYS8h6TbjWLFVW/7NrgTeHPj2APQfR7P5yARoLuSzhMJNPB+raCdLDkLAOW80jYZemJIEqOHb1+sP1DF2C3LoOhe5PNGTgQqTLkkGV12azeNBfG9jrPFyucl0Hi8G15yEL3k8nVE0jiYWQckOeIeDKbGsymtuqMLiOGaqI10sTyhFsspZduDivgovpz5W2bZ1T0+MXoJ8df5X9FWYzKUZx5O1rhk612zjubWF79ayjqNBem+3cNIufSloa15X7DzQ6jNofY50h43avwchkZKkm6KZIc38bBpB+Bb4GyLVW4YS9ANWUo/s4MMcF76ZnHau0573+5v9L1BLAwQUAAIACADZUVdXASLxaX0AAAB9AAAAHAAAAHVuaXZlcnNhbC9sb2NhbF9zZXR0aW5ncy54bWyzsa/IzVEoSy0qzszPs1Uy1DNQUkjNS85PycxLt1UKDXHTtVBSKC5JzEtJzMnPS7VVystXUrC347LJyU9OzAlOLSkBKixWKMhJrEwtCknNBTJKUv0Sc4EqwzIf7m4vUcg4vDlRR+HhrpV5CskPd88sUcgvzcnMS1XSt+MCAFBLAwQUAAIACADaUVdXbBs80k4YAAC7JgAAFwAAAHVuaXZlcnNhbC91bml2ZXJzYWwucG5n7Vd7VJLpvqZxspnpOnva2zTTplLTUlIz8z51agwvOWliikoz3iavgaIiNxtnmq4yIYF4gXZpZN4mTQkv4FwSEZUmRUJUKhBMRRQSRUQOzuxzzp591lnrrPPv6VuLBe/zfXzv8/u9v/d5n9/VL04Hbv7I6iMAALAZdOpEOABg5ggAvFf/gbkJ2ev76TbT17rs8MDjgIYB6zemwfspx0KPAQCP8BtXvlxvGn948VR0NgDwyeraZ90Gote3AID9F6ATx87mxyvH+mvTRUibuZW8Iza9+aQP+N8oKbfmTqx7uvuDc8NdRSS/Q9f2bD189fAH74N+svzA8f1bl07i0xF/sTvzw4mvCadA5dvufkIVG7RxnR2puKGa7AHI4ip27uLU0OqDOJTqYUyYQLeE2moicXO/ifRnB4JMYTy7RngPAHh8t8oE1/8BR5GJUMNUlPp4dHS/A8cd0q85ktRaFri8HjC+nR7cO/XdmXj7Yo4ygcYqxsDY6wpR9KpRmDVezPHH7NK/xpoBFmfPgqI7d1y7cooN6PKLCD9xYrzL9EMjjc+z5ki1j8KgHNYTCaCrMyJ89uh/e9PrRuNyFmlQ1vaC3pgAHc0CvBx3dMyrOHSlI2NmUPgIOOsJuKiKIRJVGKO+saksN3R1qhG7dFVlFAlXX7+iBxjeODSUl7xBac7KF/DcDMNkoMqZPuY9f7aoZ/R7iE0JihuhHISuvLbw9AEO1E3TcNLycsU0mJoKjS2HzP5SpxBLVgfgI6V9ZHFcqA/hHv8AoyPrQ8BouwPQkaabsT0YYfZtxyFjUZhRW+srP+ltdmlTNwGqX5As5Z8nPZ8LhK5I2e7Gij5y3f1+7nKU0IEJpRlXbF1MHGDK3W7rE/3tW4zu53sX2Zp2dt7gpcEIB46v4kxx3qzkN6mX3FV/mIMdpbXsopAyeAiN2+367NSB8TYnr1yvy8ItTY1jFtBVNY01wvLdMgVDXNdMThr8Cdble8VEca2CkObm33iDrBhVs+xMWaIqS4jBwJ+RdM/1e80ux1LptqHD0KLCTUuphy7mVELMrnihzHo3hdASLtoKN+2p/TbRp1kiX4dh8V25aLyXPb/SKiRZoliNdT/KzqXdv1O1W+BfP4T8gQcpejai3SuCRNmJ4RnHQA1jFqLW9IRO2A+YEk7frbDtrfC3WJUdRza52qA3rdA+qSZo1liNuVirB5sWefG1XbV5DwjTRpCNvUD37/YaVC88LzzAuzm9I/jX/PKF2Qv9Plu6ONNT6uq7rg0BjChx2Q0evqhc19o8uoLpRx2G9e92U12EtmVxnwRwDNQktwzfZGYsb2JV3jYqnFlMRLBTdX1RehfNTY28tdsQw23FK46ZYxa4kQ2NyqAGy+3Q9jDgmDCo0kjWjuVTi7mYh9lOi+7TpoC04ny0AoM6jBdZSJk02TkhLKjJjwIUlyltG/lNtZxX4wabkgQaQuCLGEjcJSpOD7t/U3Gqn/amhS0XB3drskKGK9+ItCPyGHty80BMlts4Zx8jcrAJHRfgb443B8yOXScRO7YpOGfUP1e+YVY0UkhIzrFoF8V6VKw/9/oiHathxG/e5wYdvq1KWz63H+41/QAhr1RZHZYto6GDU/qY3JD65uEzZlc22XdnDOQOPT5Y8obpLy5TuX9hpfDzeVCcZn5LxK+dLhkhjQzD2MLHI0Kdd2ae9qQzOQlst1e/VyPwBhcx9w3KNXZc7+ydCxgXoTIRku3Fky8L1CjkNUxZYnnrH2nxt+SXzLA7ERNYxTJsl5TlV5a2+BStB7WiOvBe/qLZffqG4gutmufSQ5KsMVXQQA2MVXfP5ntmAzULztrXMluwCurGeM0aY09PtTpFh/WTFxS5cMMTFYdHyeroPAhRpLV6DKb6uNeTfKwAT/KAMeFTJztZttBf3VVLP1cc+zdzmwWMXVE58tmhLZflPI9zoG4xT4j8AnPhZem0+7belzXmIm4HRno+g6XU6WHj9642F/UIYDtKfgL/lZE4qorOtbnBX3zUwMdGj50uFubHHpA+OuWSkTLsk/lvLoq2dIWvsVrKuA1RDqJpQ16IZMnN6EoNatoK6KBZC1V70k2CnXiOsWYAoUC/LYuzeXaK4yRLW2htIvMgjeelihJXvIk8SoBRXJFbyhg+FBUkjmqbIi1QcHqqxaMfmRTDwtlR519UjK4f2pjnwi+6LNidgn7VeEMT11Zxgzdbn8JitaJY2A4g6HYpMk6zSMljsVFXIWSiIHeoNd77sgfORdjOtvyxX+8erVQIFiBiCoZ2afLcOTec+dvo5L6OmfiGMbrmpZcw6cdo8Y9tATp/oUKN9j8LFqrq0zoqYkcUKGYydJ9G6eC4KfIJfNTtFB8N6sVmSFIheCouIfwgfKd054eiy8u/7rG0/YU87A5lj1zeNz3gRRPv5PXm47p5kOl+3+gwVmPdR8/AJiHuzAdZSqor6DeBr6W7U0Linyks5mDn897A3bZYdfNuCwCmbO/2KqqAUWJxb8bEa0FpDH6EJ8nbKIZSJTSUtzvT116KZedsSmvXtGi5Sy7zpSGQzU/kBnZbfdBwnCpWqBzK4Guo/QnaC5svH5Bizo3RYJKMyjSNVwujYR7uphLfY+ZC+xi0G7T8ZOhNBecJpjajHtOcx46q4VzIBFZXt35qKSQ31iruIg21GaUl+jLCLR55VoxGSQvc+aJwtw1/bEKro0OLljJB4UFN8WD3sYHSTcdTP/tBltu9TlLN41avO5FExbFY5nMeV7jaJJ80Vps/ReiBo+l9BnD71vTH7M6mUfkxRLjqs6irlov6qR3F4kpd0ywaV1MnmC8LDs9M8R33+psmIzKV7SBVJnZK2+W1egaZMzOYzq++pBhntec0JNEGFBPjbU22HM2hQTnCmtui/2qUtI9RiYng+A6m6eEV8NFUvRoxPjziiVpE9eVjk3BDBZzsg+Q0zELsYRpZsxwl/uEGb6KjNsNGxc9HYmd5Cy3jdQf0VQNKdECWMN60ZH4QEHfj4tTYT5vA6texNZeSXFIKwaYyObp7V8mlL/vJFvr5XPjYFJxw6bgbtKFP09jQeAzjkqLvzrBRlK+FnOH/h6qAZqefVEq1iZCpNhi7sfjLjDx5zSUwpr8rB0Hrlt6WtcF0+zR9DA97jb0UwayHGbOccY54EV1jsGJ8mSaZgMt30SPl2U6cjKw4KbaHSVGW8ZV7TYuZCElFlaTzfK/YMrLQMzfJByiNJHGbJKFbzM9IDLCXtlZfvDG9k89uw8YbU3cS0rOdy+tm+flelowkf4ki+0Ls7Kk/4hQFmR+y/OyGcOI75MKWmo7TsT53WIjusFgny5z+k18BhR1paF7OCB34D5fScBJEkXwZQiQaTtAJhATw+r1Qzd6kFPyrqdj8gT8/F5206rpR1371dFHPPCdKXdPrZ8PO1L+1+4c/aXF2bKL92aAQiT7FUpj+Tx7mf2F+/mSjToOY0qM2DDxm2Vv71GA6PCoJcA7MN9NW/xYxc12/2aQwg3Z2YOA1dYdl/X2e7gZ4UHK/D6xZs13lrx+uGbu5s8TtAMCdv9qZvOfXJ0HrAICYMybTWgj+Hb4dYTfBCVh9dGXt6qmpQLSt2UDr6n8yg/+DR3wHv4Pfwe/gd/A7+B38Dn4Hv4Pfwe/g/49wbzNx+8dr1617SKNhMSD1E06lk+k2ICz0Xxuuf+7DmA+rVhrZBtxWqHEVh1sKhBrf/BKw0mxUz9UELOOVJco+bXJ7swHQxdMzcBq27SrXE4eNSviIWWGVNVEqf+H/eXcabpWsYsdAm9r83lC8k72wwuL2MDKRZsQb9XOLRlmAs+dkPEHJNwAA8QO0FZ6xFV1J8nTw6hYubQ0wBuQFjBO3lkhLpcjhNwT1fd+/x+rvrAPYAItIgunmDiQzubAs7CvwNEEfUqyIpgf3lj9PzQ4AFJJv2bLjO/155WTr6Wbw9C39wNrNqc9VHiauX4SPU/c7EipMPSTw9TCuUDoSUPylz8sk2WhsZbtabsdZrhMUyFjZJMJ7vu30VTPr6MVbvz8xsd8xK4y4HTQQHl6Ysmht+mePLefHXXNwIpHhEHRtX4qjo6e2mWaYeaUxLm21HUepJLicfhYQO4+HOnsury4a+2sX0Npm3JyTZKnbM6Ds53rD3PcBK/lQxXT+QZamErcw77qkpq2KfgHidDz8ffTzYXSg0BVSaRGtTYPqr+OFnlQLiidv6PFo4+1OHXynaCB9MQLZG7bZiXnTr9Usvpig1spCDzgi/TGLAcb67KVEE9fM/UWdEt2YBLX0lo7TvwbASG4lScmW6PsPErtKEYaRRmN3zetfYF7xIqGIL1JZdgWaaxAHS7aXCrowaax706Vx3sCm9OEz0zxf5s2eXHqXbHmUNjrbO4yOjhqmLSRT6U0Fvv4ntXUk5LWZaGfN9kunN82NU0dRIC6NH+oIwhppq8LvcfOqVbpRCj/5OyMz1osCCxQprw6PDoInV1qTE0jHdJMRbB3EFld2yKb80dHEQ9CipXpd6/0MZk58ouhRXTK1r1zZn4uHs6cqQphcXbMnlJVMHfW0m8gVZSdTOCtf78i5W9Xhx1QQCOGEAH+CkUr76m5FLK2ZSHS4eP+LocL8sHGlzQb6aHfqoXhOFsJacxUsO3eWKSrLShshBSuedsw8qdR5W6kg10I+6hlHJyHGnOtt8Nnqgcj47eoBQYuZxq82iboHVeyieSGJu3Q6My5cHXsGjvTAd4TMMqtkLZN8o9qAZ/MnPOdtQ/05UkWdBdCx+d5g5i16k1Vpg2xMufzbXWckA41l0MTnNndzjhnR1lHrE9ayvCOj0kJIIsJzWAIE43GBL1jdIFiRXG3c1WfKaTM5WNzUwvILJDGfFm7xZiaBuF2PZHGqtNUbea0ORc2utRl9+OXEkZX7x6jtqcz55Srs95/qhKpV9SeDavrPaSMrWzCzUQ22G7gJqcxRbWpB0rS2pD6DfbLJlh9TrxgZcm0nepMWMEo+jN0XXe+TVTfBsicP/DQ6/ITqFQ2Vt8t9g5EPxWFqw29hmKZOKa2WnTPgZ28q+LDzHofiLHF9ckKHmf9WJ2al4Dza+i2fM+8V1DuMnL9PJvpSinFOnuSosOdIdd/jWPbC+x0pLX3VQ9dXqidc4mgzXk0h8b5a8z2oS6fdrsRU0lNKOE8ny/KYCs/PP6ccGYDwzTRaejpxfnkfP/IeEgDhozw+C1VXRLhszg/ORHl0NuXpIWLs9URoZUsMv6UmIRe0ixeuzx4FNnciFF6oheXHDGATC9YZyG/W7cC7VAZkq19Y+mk9Ugaig3o/Obc5JGVhowCiLi7AbnjVgy+CVRIv6SIe7mWXuI2UqSa9e8eRMKWqinhP03kWZEmbUTjIXZGMVGKeeVTYfZRcB7QDfiT1CZE+XmaxGppS0iijDPibk6qv75TUc5YoN9bv5W+uRba6bbHSmJ+yUYFcyPM3Cc1FnCpqc6pIFzcFK4zGz28nncOozzgylYK3vePKrAy9s9us9B54mnkEiXkgjVEEa9PiooqWCNNqDItUxgifbsCULQgcLJMQM3BIi4k5/4gAsRCTK/fleQfLGxETR/k8VRIaU7lxOcEkY+r3i4lEq9j48PV20zU3iiIyHYq0IwzLOqHDZqbLd38P+soQWXeK0uN6bW271c9UWlD8SQ+9A/cIoz7t1d5kCwkZ/YhHHlDkVYIb61RW534Hcl9YN6obqUinKHayG5oUz908DlkthsYfbnB2esYV/TToFB3IbP1VuHNb7TcRRT2bdky3uRdxEq0/G6b762SJFQ6WAaFcw5V08XD7SztGZxnVmmkIFmNrb3DePBAUZN4K5gAdWwLwM2TBMljR79QCBWsqvfhTWhv952DCxLTrx7WGnAyTjlA/M6egvttTJLA63JB4xzclba53AW7tdpHvPyCEdVHf+3HEyMSunHj9HP3II6M1L/7ER5/XN14LT2xvXi07Qi3Ssa5xh9F207uEmLRaTkInqsSCX+8g0kknfSlyUM7CcVYKFddHKmMtt/VSBW5SHwbI3ILZCOoczD3yjJuwIUB63jn1PNJe6g0OsG+12ka19LVfuBpy+06BAw5rzc8a+nXc3wmyaOhRQke0ELtFad1/BccxEHQHpBpNKgaxAn6aF0K6yiERnf7KHIONp7mPfz60mp/++zHDWMi3xtmjbheogRDbQFW0c4QofDAKGiVqjkm+vcmpwXn/hzluW1kD983Fjzx3dBBhh1qtrtSbf5sSHJSRsjl9mvMEzEcsXAhKfMlcbMgXWZ2w+SPVQ+dXHggcQhm9LXZJh0nXYqCtXuRpfakkvSxCnxQLrR7OlvkeqNXnZEzd/OVFQaVficlBvBRl+NksUhPdMatMiQDNNeXktrMHZgFx26SLxcnTgcfknzngd30hcHj/1joDhXM8yXpO0PX2+du22b6XsJUztcRvDkZkPa4zfy2lOwZqw6IzUPC32igxlifL5Z/bPJJ1+z9zw7s93383RrJfIX347UCNoamNnTLQ3NQWJtynCMV4f6JRHYor/w9GeN9HDpTGuvsOKDDvbOvQW4Ew0nQWeRE2HVEfd8O1wd8M/m1S9jezhxyWGMLWf1yrrNlzeMskf5MNZ09LU0EdqS6LeoQeW7Y4qWxsNZC4LO+0FipENkJw40NqFiZ0RzUOgThglZaXEByEiclVOlzLTsXAahFr6uewInMIQC4tC9mrcwM+KvQepstgYQIYzyk47r/sivO7mrk5xMSl5h8bxaR78d0WDx89kKWxaIqwOyWC3fPpmfPBrMicJur8YGmdDz/w1rqv46C0E318v4Vu7pI1mKfQOYvBlhtapd4EAmfJN+M087DqNzF0MzqLMiqPrl0Y3YOQNIdqHofrNT1YUYwkPpWduEvz2F0R3b+TPF7lXTZ/bsIV9vjiLq5J79Y57nbcC11+TrbBzhXZ+nYsjqNoPXls/dj3QPSrjY3yM+Dzkqn5fDnHuhtKlSzvKOCnUiK7HZQ76ILFf6xz4mgK0pW76HEe0r+1Mtb9ASRpNcEqZcOFyJm9UPfzIamFAVuHum2/4wKa5MAF1AfRWRRGzf0kP+kCyCsiPFlEdWc0VqFLm5wcTRWchkHVGAiIvsFiaoqmQxejGV6RFjDcqO6PlhP+gl8jXLzVf+ll5DrQxyKC7mGdzO2iaGq+dOjObhe/VwpQNtptvICcYuIYzL0eOTabulw9XfJ7LR50uifoeMb1KGoLtpSABgpnZ9rZlrIkZnRD+YYlUAOkP2D1SWqntFJxEyYK8qP1mf2kfkGAy7W3iVsjvIlEWQ8SzMzZgqc9SbfDU2A6AR2N719j04ieONCIrZh+0FeeVMgzLfS+sJ6Fny2RP/eV5Cet6DQvUL/TqZeBVp5f5w4vrxViScHfd9bLi07DxxsGBtMIHPmSPSd1W94+S6J9ZIEa/djJEZTZLA9zOxXb79AZ1Ns5MYPMTR53jUzdi68enU1lcWRrNgJI8dOdaUC7wcEkblPXyNT8OebbzGf7zb73XddIsm02lVZEomnme5TrcdH9GytHm6pGvS3vCDTPIja/oPo4xiNLJhzHP5VcJ6ifyDhl2TMElL8FPzz8iCzi1sqW3oNCzDREUnA7eJCPXn4vq1wghYVQv9VU+bLcrXT+Kq01Ju9r09vpPaY9HwivufNrKnayKhsEUi/1HrFnrIpWyKcwf8Eo6SH4q6YJhqAXgmHxoWyyyWOnL40q/BfnVvW0FQ0mYPk3vA1rWdCI3cPMJCY1Hfyx9V+tYxuZ6OmMzFb0ODwL+9huAsbdmZeCQ9cmmNTwCFruTtNNPk/LPlbTB+a9Z1tQjK/N3olK39BhbTehvErYs1Yx5nbrqd1L9E9oTuTVKUFPbhfvzH8a/vRzhidRWEmiy36NqnoJBnyhHWJfKUPw2fymr/7k74/Iwj5sxLquoiT6cc56O3JKdDft08sZuvVd9CXdZF22qrHopmnaTf817eU8CWZRgKMEHOAlRgPOh4KQqLtVp+BrbQsxgDBXwTUc3fNdgordj3dTeTw1B4zbA+eN3rKkcKO15gbKGAxWc2X5VERblS8HmO8fWLz6lwsGLJfBNijxDdH6l0Vb4/ubl/3+BnhZokaF1wpTkBp4v+rXTkdpqO6QcGWeNGg3UYP7SeMF15JPRXirfey5UwFcIf67pLZv3gNwZLSh+nj6RD/IsPfn5vFv5++jS5uls/C2ql8jDN8osmWu7BNl0Cs4RWVevAH5ypWZubBRC+hqXWF989OkqYkaTMNaJOXw1+bCW+ZBI03tIoD6f+5Mb/r6ruC8UE8Htt0ooJrGANDJ0ycajp//5t8BUEsDBBQAAgAIANpRV1dSiqdgTQAAAGoAAAAbAAAAdW5pdmVyc2FsL3VuaXZlcnNhbC5wbmcueG1ss7GvyM1RKEstKs7Mz7NVMtQzULK34+WyKShKLctMLVeoAIoZ6RlAgJJCpa2SCRK3PDOlJMNWydzCFCGWkZqZnlFiq2RqYQkX1AcaCQBQSwECAAAUAAIACADlCyFRNmFYAkcDAADhCQAAFAAAAAAAAAABAAAAAAAAAAAAdW5pdmVyc2FsL3BsYXllci54bWxQSwECAAAUAAIACADZUVdXpmRal5QGAACRFwAAHQAAAAAAAAABAAAAAAB5AwAAdW5pdmVyc2FsL2NvbW1vbl9tZXNzYWdlcy5sbmdQSwECAAAUAAIACADZUVdXFR5gG6MAAAB/AQAALgAAAAAAAAABAAAAAABICgAAdW5pdmVyc2FsL3BsYXliYWNrX2FuZF9uYXZpZ2F0aW9uX3NldHRpbmdzLnhtbFBLAQIAABQAAgAIANlRV1cNPB/kAgUAABcZAAAnAAAAAAAAAAEAAAAAADcLAAB1bml2ZXJzYWwvZmxhc2hfcHVibGlzaGluZ19zZXR0aW5ncy54bWxQSwECAAAUAAIACADZUVdXtFD3CpMDAAC0DAAAIQAAAAAAAAABAAAAAAB+EAAAdW5pdmVyc2FsL2ZsYXNoX3NraW5fc2V0dGluZ3MueG1sUEsBAgAAFAACAAgA2VFXV5LIT/X+BAAAoRgAACYAAAAAAAAAAQAAAAAAUBQAAHVuaXZlcnNhbC9odG1sX3B1Ymxpc2hpbmdfc2V0dGluZ3MueG1sUEsBAgAAFAACAAgA2VFXVzdJ7OC8AQAAfwYAAB8AAAAAAAAAAQAAAAAAkhkAAHVuaXZlcnNhbC9odG1sX3NraW5fc2V0dGluZ3MuanNQSwECAAAUAAIACADZUVdXASLxaX0AAAB9AAAAHAAAAAAAAAABAAAAAACLGwAAdW5pdmVyc2FsL2xvY2FsX3NldHRpbmdzLnhtbFBLAQIAABQAAgAIANpRV1dsGzzSThgAALsmAAAXAAAAAAAAAAAAAAAAAEIcAAB1bml2ZXJzYWwvdW5pdmVyc2FsLnBuZ1BLAQIAABQAAgAIANpRV1dSiqdgTQAAAGoAAAAbAAAAAAAAAAEAAAAAAMU0AAB1bml2ZXJzYWwvdW5pdmVyc2FsLnBuZy54bWxQSwUGAAAAAAoACgAGAwAASzUAAAAA"/>
  <p:tag name="ISPRING_LMS_API_VERSION" val="SCORM 2004 (2nd edition)"/>
  <p:tag name="ISPRING_ULTRA_SCORM_COURSE_ID" val="AB95188B-4293-4EFB-93C7-604DA1108A31"/>
  <p:tag name="ISPRING_CMI5_LAUNCH_METHOD" val="any window"/>
  <p:tag name="ISPRINGCLOUDFOLDERID" val="1"/>
  <p:tag name="ISPRINGONLINEFOLDERID" val="1"/>
  <p:tag name="ISPRING_OUTPUT_FOLDER" val="[[&quot;\uFFFD)\uFFFD\uFFFD{54C9A160-856B-48F2-9409-A3C9E93D874B}&quot;,&quot;C:\\Users\\D.Anh\\OneDrive\\Máy tính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40,&quot;contentScaleMode&quot;:&quot;SCALE&quot;},&quot;accessibilitySettings&quot;:{&quot;enabled&quot;:&quot;T_FALSE&quot;},&quot;compressionSettings&quot;:{&quot;imageSettings&quot;:{&quot;compressionType&quot;:&quot;LOSSLESS&quot;,&quot;jpegQuality&quot;:9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,&quot;videoScale&quot;:48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RATE_SLIDES" val="0"/>
  <p:tag name="ISPRING_SCORM_PASSING_SCORE" val="0.000000"/>
  <p:tag name="ISPRING_CURRENT_PLAYER_ID" val="universal"/>
  <p:tag name="ISPRING_FIRST_PUBLISH" val="1"/>
  <p:tag name="ISPRING_ULTRA_SCORM_COURCE_TITLE" val="Biểu đồ hình quạt tròn (thêm phần tk)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  <p:tag name="ISPRING_PRESENTATION_TITLE" val="Biểu đồ hình quạt tròn (thêm phần tk)"/>
</p:tagLst>
</file>

<file path=ppt/theme/theme1.xml><?xml version="1.0" encoding="utf-8"?>
<a:theme xmlns:a="http://schemas.openxmlformats.org/drawingml/2006/main" name="French Economy Newsletter by Slidesgo">
  <a:themeElements>
    <a:clrScheme name="Simple Light">
      <a:dk1>
        <a:srgbClr val="263238"/>
      </a:dk1>
      <a:lt1>
        <a:srgbClr val="455A64"/>
      </a:lt1>
      <a:dk2>
        <a:srgbClr val="D1D1D1"/>
      </a:dk2>
      <a:lt2>
        <a:srgbClr val="E0E0E0"/>
      </a:lt2>
      <a:accent1>
        <a:srgbClr val="EBEBEB"/>
      </a:accent1>
      <a:accent2>
        <a:srgbClr val="F5F5F5"/>
      </a:accent2>
      <a:accent3>
        <a:srgbClr val="FFFFFF"/>
      </a:accent3>
      <a:accent4>
        <a:srgbClr val="B25042"/>
      </a:accent4>
      <a:accent5>
        <a:srgbClr val="FF725E"/>
      </a:accent5>
      <a:accent6>
        <a:srgbClr val="FD988A"/>
      </a:accent6>
      <a:hlink>
        <a:srgbClr val="455A6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9Slide - 2021">
    <a:dk1>
      <a:sysClr val="windowText" lastClr="000000"/>
    </a:dk1>
    <a:lt1>
      <a:sysClr val="window" lastClr="FFFFFF"/>
    </a:lt1>
    <a:dk2>
      <a:srgbClr val="092D6C"/>
    </a:dk2>
    <a:lt2>
      <a:srgbClr val="FCECD0"/>
    </a:lt2>
    <a:accent1>
      <a:srgbClr val="4FC1E9"/>
    </a:accent1>
    <a:accent2>
      <a:srgbClr val="48CFAD"/>
    </a:accent2>
    <a:accent3>
      <a:srgbClr val="A0D468"/>
    </a:accent3>
    <a:accent4>
      <a:srgbClr val="FFBD45"/>
    </a:accent4>
    <a:accent5>
      <a:srgbClr val="FC6E51"/>
    </a:accent5>
    <a:accent6>
      <a:srgbClr val="ED5565"/>
    </a:accent6>
    <a:hlink>
      <a:srgbClr val="5D9CEC"/>
    </a:hlink>
    <a:folHlink>
      <a:srgbClr val="AC92EC"/>
    </a:folHlink>
  </a:clrScheme>
  <a:fontScheme name="9Slide Fonts">
    <a:majorFont>
      <a:latin typeface="#9Slide02 Tieu de dai"/>
      <a:ea typeface=""/>
      <a:cs typeface=""/>
    </a:majorFont>
    <a:minorFont>
      <a:latin typeface="#9Slide02 Noi dung da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9Slide - 2021">
    <a:dk1>
      <a:sysClr val="windowText" lastClr="000000"/>
    </a:dk1>
    <a:lt1>
      <a:sysClr val="window" lastClr="FFFFFF"/>
    </a:lt1>
    <a:dk2>
      <a:srgbClr val="092D6C"/>
    </a:dk2>
    <a:lt2>
      <a:srgbClr val="FCECD0"/>
    </a:lt2>
    <a:accent1>
      <a:srgbClr val="4FC1E9"/>
    </a:accent1>
    <a:accent2>
      <a:srgbClr val="48CFAD"/>
    </a:accent2>
    <a:accent3>
      <a:srgbClr val="A0D468"/>
    </a:accent3>
    <a:accent4>
      <a:srgbClr val="FFBD45"/>
    </a:accent4>
    <a:accent5>
      <a:srgbClr val="FC6E51"/>
    </a:accent5>
    <a:accent6>
      <a:srgbClr val="ED5565"/>
    </a:accent6>
    <a:hlink>
      <a:srgbClr val="5D9CEC"/>
    </a:hlink>
    <a:folHlink>
      <a:srgbClr val="AC92EC"/>
    </a:folHlink>
  </a:clrScheme>
  <a:fontScheme name="9Slide Fonts">
    <a:majorFont>
      <a:latin typeface="#9Slide02 Tieu de dai"/>
      <a:ea typeface=""/>
      <a:cs typeface=""/>
    </a:majorFont>
    <a:minorFont>
      <a:latin typeface="#9Slide02 Noi dung da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9Slide - 2021">
    <a:dk1>
      <a:sysClr val="windowText" lastClr="000000"/>
    </a:dk1>
    <a:lt1>
      <a:sysClr val="window" lastClr="FFFFFF"/>
    </a:lt1>
    <a:dk2>
      <a:srgbClr val="092D6C"/>
    </a:dk2>
    <a:lt2>
      <a:srgbClr val="FCECD0"/>
    </a:lt2>
    <a:accent1>
      <a:srgbClr val="4FC1E9"/>
    </a:accent1>
    <a:accent2>
      <a:srgbClr val="48CFAD"/>
    </a:accent2>
    <a:accent3>
      <a:srgbClr val="A0D468"/>
    </a:accent3>
    <a:accent4>
      <a:srgbClr val="FFBD45"/>
    </a:accent4>
    <a:accent5>
      <a:srgbClr val="FC6E51"/>
    </a:accent5>
    <a:accent6>
      <a:srgbClr val="ED5565"/>
    </a:accent6>
    <a:hlink>
      <a:srgbClr val="5D9CEC"/>
    </a:hlink>
    <a:folHlink>
      <a:srgbClr val="AC92EC"/>
    </a:folHlink>
  </a:clrScheme>
  <a:fontScheme name="9Slide Fonts">
    <a:majorFont>
      <a:latin typeface="#9Slide02 Tieu de dai"/>
      <a:ea typeface=""/>
      <a:cs typeface=""/>
    </a:majorFont>
    <a:minorFont>
      <a:latin typeface="#9Slide02 Noi dung da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9Slide - 2021">
    <a:dk1>
      <a:sysClr val="windowText" lastClr="000000"/>
    </a:dk1>
    <a:lt1>
      <a:sysClr val="window" lastClr="FFFFFF"/>
    </a:lt1>
    <a:dk2>
      <a:srgbClr val="092D6C"/>
    </a:dk2>
    <a:lt2>
      <a:srgbClr val="FCECD0"/>
    </a:lt2>
    <a:accent1>
      <a:srgbClr val="4FC1E9"/>
    </a:accent1>
    <a:accent2>
      <a:srgbClr val="48CFAD"/>
    </a:accent2>
    <a:accent3>
      <a:srgbClr val="A0D468"/>
    </a:accent3>
    <a:accent4>
      <a:srgbClr val="FFBD45"/>
    </a:accent4>
    <a:accent5>
      <a:srgbClr val="FC6E51"/>
    </a:accent5>
    <a:accent6>
      <a:srgbClr val="ED5565"/>
    </a:accent6>
    <a:hlink>
      <a:srgbClr val="5D9CEC"/>
    </a:hlink>
    <a:folHlink>
      <a:srgbClr val="AC92EC"/>
    </a:folHlink>
  </a:clrScheme>
  <a:fontScheme name="9Slide Fonts">
    <a:majorFont>
      <a:latin typeface="#9Slide02 Tieu de dai"/>
      <a:ea typeface=""/>
      <a:cs typeface=""/>
    </a:majorFont>
    <a:minorFont>
      <a:latin typeface="#9Slide02 Noi dung da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9Slide - 2021">
    <a:dk1>
      <a:sysClr val="windowText" lastClr="000000"/>
    </a:dk1>
    <a:lt1>
      <a:sysClr val="window" lastClr="FFFFFF"/>
    </a:lt1>
    <a:dk2>
      <a:srgbClr val="092D6C"/>
    </a:dk2>
    <a:lt2>
      <a:srgbClr val="FCECD0"/>
    </a:lt2>
    <a:accent1>
      <a:srgbClr val="4FC1E9"/>
    </a:accent1>
    <a:accent2>
      <a:srgbClr val="48CFAD"/>
    </a:accent2>
    <a:accent3>
      <a:srgbClr val="A0D468"/>
    </a:accent3>
    <a:accent4>
      <a:srgbClr val="FFBD45"/>
    </a:accent4>
    <a:accent5>
      <a:srgbClr val="FC6E51"/>
    </a:accent5>
    <a:accent6>
      <a:srgbClr val="ED5565"/>
    </a:accent6>
    <a:hlink>
      <a:srgbClr val="5D9CEC"/>
    </a:hlink>
    <a:folHlink>
      <a:srgbClr val="AC92EC"/>
    </a:folHlink>
  </a:clrScheme>
  <a:fontScheme name="9Slide Fonts">
    <a:majorFont>
      <a:latin typeface="#9Slide02 Tieu de dai"/>
      <a:ea typeface=""/>
      <a:cs typeface=""/>
    </a:majorFont>
    <a:minorFont>
      <a:latin typeface="#9Slide02 Noi dung da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9Slide - 2021">
    <a:dk1>
      <a:sysClr val="windowText" lastClr="000000"/>
    </a:dk1>
    <a:lt1>
      <a:sysClr val="window" lastClr="FFFFFF"/>
    </a:lt1>
    <a:dk2>
      <a:srgbClr val="092D6C"/>
    </a:dk2>
    <a:lt2>
      <a:srgbClr val="FCECD0"/>
    </a:lt2>
    <a:accent1>
      <a:srgbClr val="4FC1E9"/>
    </a:accent1>
    <a:accent2>
      <a:srgbClr val="48CFAD"/>
    </a:accent2>
    <a:accent3>
      <a:srgbClr val="A0D468"/>
    </a:accent3>
    <a:accent4>
      <a:srgbClr val="FFBD45"/>
    </a:accent4>
    <a:accent5>
      <a:srgbClr val="FC6E51"/>
    </a:accent5>
    <a:accent6>
      <a:srgbClr val="ED5565"/>
    </a:accent6>
    <a:hlink>
      <a:srgbClr val="5D9CEC"/>
    </a:hlink>
    <a:folHlink>
      <a:srgbClr val="AC92EC"/>
    </a:folHlink>
  </a:clrScheme>
  <a:fontScheme name="9Slide Fonts">
    <a:majorFont>
      <a:latin typeface="#9Slide02 Tieu de dai"/>
      <a:ea typeface=""/>
      <a:cs typeface=""/>
    </a:majorFont>
    <a:minorFont>
      <a:latin typeface="#9Slide02 Noi dung da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9Slide - 2021">
    <a:dk1>
      <a:sysClr val="windowText" lastClr="000000"/>
    </a:dk1>
    <a:lt1>
      <a:sysClr val="window" lastClr="FFFFFF"/>
    </a:lt1>
    <a:dk2>
      <a:srgbClr val="092D6C"/>
    </a:dk2>
    <a:lt2>
      <a:srgbClr val="FCECD0"/>
    </a:lt2>
    <a:accent1>
      <a:srgbClr val="4FC1E9"/>
    </a:accent1>
    <a:accent2>
      <a:srgbClr val="48CFAD"/>
    </a:accent2>
    <a:accent3>
      <a:srgbClr val="A0D468"/>
    </a:accent3>
    <a:accent4>
      <a:srgbClr val="FFBD45"/>
    </a:accent4>
    <a:accent5>
      <a:srgbClr val="FC6E51"/>
    </a:accent5>
    <a:accent6>
      <a:srgbClr val="ED5565"/>
    </a:accent6>
    <a:hlink>
      <a:srgbClr val="5D9CEC"/>
    </a:hlink>
    <a:folHlink>
      <a:srgbClr val="AC92EC"/>
    </a:folHlink>
  </a:clrScheme>
  <a:fontScheme name="9Slide Fonts">
    <a:majorFont>
      <a:latin typeface="#9Slide02 Tieu de dai"/>
      <a:ea typeface=""/>
      <a:cs typeface=""/>
    </a:majorFont>
    <a:minorFont>
      <a:latin typeface="#9Slide02 Noi dung da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9Slide - 2021">
    <a:dk1>
      <a:sysClr val="windowText" lastClr="000000"/>
    </a:dk1>
    <a:lt1>
      <a:sysClr val="window" lastClr="FFFFFF"/>
    </a:lt1>
    <a:dk2>
      <a:srgbClr val="092D6C"/>
    </a:dk2>
    <a:lt2>
      <a:srgbClr val="FCECD0"/>
    </a:lt2>
    <a:accent1>
      <a:srgbClr val="4FC1E9"/>
    </a:accent1>
    <a:accent2>
      <a:srgbClr val="48CFAD"/>
    </a:accent2>
    <a:accent3>
      <a:srgbClr val="A0D468"/>
    </a:accent3>
    <a:accent4>
      <a:srgbClr val="FFBD45"/>
    </a:accent4>
    <a:accent5>
      <a:srgbClr val="FC6E51"/>
    </a:accent5>
    <a:accent6>
      <a:srgbClr val="ED5565"/>
    </a:accent6>
    <a:hlink>
      <a:srgbClr val="5D9CEC"/>
    </a:hlink>
    <a:folHlink>
      <a:srgbClr val="AC92EC"/>
    </a:folHlink>
  </a:clrScheme>
  <a:fontScheme name="9Slide Fonts">
    <a:majorFont>
      <a:latin typeface="#9Slide02 Tieu de dai"/>
      <a:ea typeface=""/>
      <a:cs typeface=""/>
    </a:majorFont>
    <a:minorFont>
      <a:latin typeface="#9Slide02 Noi dung da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9Slide - 2021">
    <a:dk1>
      <a:sysClr val="windowText" lastClr="000000"/>
    </a:dk1>
    <a:lt1>
      <a:sysClr val="window" lastClr="FFFFFF"/>
    </a:lt1>
    <a:dk2>
      <a:srgbClr val="092D6C"/>
    </a:dk2>
    <a:lt2>
      <a:srgbClr val="FCECD0"/>
    </a:lt2>
    <a:accent1>
      <a:srgbClr val="4FC1E9"/>
    </a:accent1>
    <a:accent2>
      <a:srgbClr val="48CFAD"/>
    </a:accent2>
    <a:accent3>
      <a:srgbClr val="A0D468"/>
    </a:accent3>
    <a:accent4>
      <a:srgbClr val="FFBD45"/>
    </a:accent4>
    <a:accent5>
      <a:srgbClr val="FC6E51"/>
    </a:accent5>
    <a:accent6>
      <a:srgbClr val="ED5565"/>
    </a:accent6>
    <a:hlink>
      <a:srgbClr val="5D9CEC"/>
    </a:hlink>
    <a:folHlink>
      <a:srgbClr val="AC92EC"/>
    </a:folHlink>
  </a:clrScheme>
  <a:fontScheme name="9Slide Fonts">
    <a:majorFont>
      <a:latin typeface="#9Slide02 Tieu de dai"/>
      <a:ea typeface=""/>
      <a:cs typeface=""/>
    </a:majorFont>
    <a:minorFont>
      <a:latin typeface="#9Slide02 Noi dung da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1825</TotalTime>
  <Words>2800</Words>
  <Application>Microsoft Office PowerPoint</Application>
  <PresentationFormat>Widescreen</PresentationFormat>
  <Paragraphs>657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#9Slide03 SVNJustice League</vt:lpstr>
      <vt:lpstr>Arial</vt:lpstr>
      <vt:lpstr>Nunito Sans</vt:lpstr>
      <vt:lpstr>#9Slide03 SVNAvo</vt:lpstr>
      <vt:lpstr>Corben</vt:lpstr>
      <vt:lpstr>Aptos</vt:lpstr>
      <vt:lpstr>PT Sans</vt:lpstr>
      <vt:lpstr>#9Slide03 Neutra</vt:lpstr>
      <vt:lpstr>#9Slide02 Noi dung dai</vt:lpstr>
      <vt:lpstr>#9Slide03 Ample</vt:lpstr>
      <vt:lpstr>French Economy Newsletter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Biểu đồ hình quạt tròn (thêm phần tk)</dc:title>
  <dc:subject>9Slide.vn</dc:subject>
  <dc:creator>Admin</dc:creator>
  <dc:description>9Slide.vn</dc:description>
  <cp:lastModifiedBy>DELL 5430</cp:lastModifiedBy>
  <cp:revision>747</cp:revision>
  <dcterms:created xsi:type="dcterms:W3CDTF">2023-10-20T08:38:47Z</dcterms:created>
  <dcterms:modified xsi:type="dcterms:W3CDTF">2025-12-15T10:58:20Z</dcterms:modified>
  <cp:category>9Slide.vn</cp:category>
</cp:coreProperties>
</file>