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2" r:id="rId3"/>
    <p:sldId id="323" r:id="rId4"/>
    <p:sldId id="325" r:id="rId5"/>
    <p:sldId id="324" r:id="rId6"/>
    <p:sldId id="326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4ED3-CD92-4ACC-BB12-EE558533CE54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9CC3F-07DB-46BE-BD04-4E6967EA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72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81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56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53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8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32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CFF2-907C-BABC-18CB-79AEC57F2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30771-BC49-7176-6324-F01802947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FA85-48C6-7AC7-879A-3E95D264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1815A-DF73-A720-F8C5-F52625CD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1270-4F79-6903-ABF8-32FD35EE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CB4F-4EC3-F7C3-9848-3ED9F4AA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8A4B5-F60B-9D2B-37F6-B27F743AE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5B0D-6EDD-5610-F976-E23A05E8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46636-6426-F43A-43FB-BE6E218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4798-D5A1-13BA-230D-E9A7F7B1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55C4E-9D72-23C7-CD4D-863380ED5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1550F-3252-482C-4CD2-0A73095E8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3803C-DA0B-95C4-29B0-21758C9C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CAE3-DCB9-B2A4-8FA1-BD17C4B1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75C8-B941-AD12-996C-F9A3FC89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433;p11">
            <a:extLst>
              <a:ext uri="{FF2B5EF4-FFF2-40B4-BE49-F238E27FC236}">
                <a16:creationId xmlns:a16="http://schemas.microsoft.com/office/drawing/2014/main" id="{EDAF1274-79E3-4101-B810-470B9CCFA5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0"/>
          <p:cNvSpPr/>
          <p:nvPr/>
        </p:nvSpPr>
        <p:spPr>
          <a:xfrm>
            <a:off x="-610827" y="2889606"/>
            <a:ext cx="2906709" cy="4234445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/>
          <p:nvPr/>
        </p:nvSpPr>
        <p:spPr>
          <a:xfrm rot="10800000" flipH="1">
            <a:off x="8184397" y="-264535"/>
            <a:ext cx="4482068" cy="358813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0" name="Google Shape;380;p10"/>
          <p:cNvGrpSpPr/>
          <p:nvPr/>
        </p:nvGrpSpPr>
        <p:grpSpPr>
          <a:xfrm>
            <a:off x="74400" y="120601"/>
            <a:ext cx="703200" cy="980100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81358" y="5364383"/>
            <a:ext cx="689287" cy="1700700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11015283" y="-169312"/>
            <a:ext cx="1009719" cy="1152733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10859768" y="5860701"/>
            <a:ext cx="1481965" cy="1659300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96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34CB-6B83-1A9D-1744-4D213453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4390-32B4-0A62-15FA-5D4D39DC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8864-36D5-428B-14D5-850C0AC5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955F2-F0AC-E4C6-7524-DF0D2623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7B5FF-FD05-5A09-A266-F2129726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5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F981-9652-5755-3E85-210D8BA5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5E50D-7CB7-5EDF-2876-0CD77321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A8F6-5227-ADE4-81BC-88CAAF77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A4D2-271C-A3CD-20A4-7F513160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AA1A-65BC-8952-EA9A-B1DD8A01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925B-547E-505D-6986-EFFBC826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49E4-F54F-4608-CA3B-C5FECABD5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B59B-C7C1-2B92-BDA3-7D4C6A9DD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F941-B975-9473-09CB-E9A3603A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6F96A-8FC3-597E-6C99-BF5237E2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3943F-4010-98BC-57D8-CF239BF8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C1C4-337B-0411-C607-933BCD73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F1328-95B1-3101-F068-80E28BDF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F354F-EBEF-5C16-05F2-A4C240B4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65DA7-5548-5C9C-2E21-364072ED9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9CA07-E673-3668-90BF-A312BDD57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3A952-F449-F5A8-B657-74AC5EB4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40FA1-869F-7520-7DE4-AB8B1282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7956C-86FB-B5F2-F9BA-0F576C77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2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8224-AFFB-8DAA-0546-7DE46DC7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37F38-DA92-615C-0252-19C31712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BB3D9-25CE-623A-DEBC-FBC86767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1CC7E-8DDE-2C55-69FB-D926C565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0AB1B-4496-382D-6248-02EF48A2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A67D0-8EA5-9EE1-1E77-FD4EF59D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076FB-F95D-9DAC-E40B-AC804F41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1129-61B4-7C40-4A15-79B215E3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8B1B4-1C41-D5EA-ED5E-89F7E992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2E173-3946-4718-6DFD-144A7D9AE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61A75-BA46-3481-E2EC-757D0D6B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D4050-C4E2-E430-DFF5-388EBFCD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247B8-7A1A-DCDA-02B2-78F4298F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E4E9-2CF7-9036-5B94-22759C90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BB914-E894-6DD2-21FA-4E613EA03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B555-F18C-FCEB-E44A-FD62BC19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A3458-452B-A417-6275-B9066382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AE7D5-5E63-2E95-9871-ACEEC264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040D9-71E2-7305-EC4B-81DBDCE0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E0A6D-EAB6-D6D8-2259-D401FBD6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7254A-33EC-E56C-4653-9805E9C32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9162-7290-84CB-66D5-E9A45A4EB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4563-0FD3-42CC-8DE5-FD68755E8EB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96E7-EC8C-2916-8E55-AF74CC990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7B7C-B612-FEE6-5ADD-011615DBA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04BC-FA2D-4DAE-B68C-113CE35A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B46E-9548-72CF-907B-98545A558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A835D-36FB-3E97-D4E6-975EA5975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5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F3BA6F19-958E-45C8-8397-8E7D081C37F4}"/>
              </a:ext>
            </a:extLst>
          </p:cNvPr>
          <p:cNvSpPr txBox="1"/>
          <p:nvPr/>
        </p:nvSpPr>
        <p:spPr>
          <a:xfrm>
            <a:off x="1033563" y="165989"/>
            <a:ext cx="4798277" cy="8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261">
              <a:lnSpc>
                <a:spcPct val="12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D71E1E"/>
                </a:solidFill>
                <a:latin typeface="Arial" pitchFamily="34" charset="0"/>
                <a:cs typeface="Arial"/>
                <a:sym typeface="Arial"/>
              </a:rPr>
              <a:t>MỞ ĐẦU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955D4-039E-4F34-9AF1-71EE31F2BDA3}"/>
              </a:ext>
            </a:extLst>
          </p:cNvPr>
          <p:cNvSpPr txBox="1"/>
          <p:nvPr/>
        </p:nvSpPr>
        <p:spPr>
          <a:xfrm>
            <a:off x="2568668" y="1213709"/>
            <a:ext cx="7896132" cy="97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 defTabSz="1219261">
              <a:buClr>
                <a:srgbClr val="000000"/>
              </a:buClr>
            </a:pP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Các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sự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vật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và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hiện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tượng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trong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thế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giới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tự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nhiên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rất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đa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dạng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và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phong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phú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.</a:t>
            </a:r>
          </a:p>
        </p:txBody>
      </p:sp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C35DB3F-4CCF-4422-872C-CD37C5578F5E}"/>
              </a:ext>
            </a:extLst>
          </p:cNvPr>
          <p:cNvSpPr/>
          <p:nvPr/>
        </p:nvSpPr>
        <p:spPr>
          <a:xfrm rot="18900000">
            <a:off x="1873799" y="1419182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6D60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Global Biodiversity | Copernicus">
            <a:extLst>
              <a:ext uri="{FF2B5EF4-FFF2-40B4-BE49-F238E27FC236}">
                <a16:creationId xmlns:a16="http://schemas.microsoft.com/office/drawing/2014/main" id="{E7EA2190-79D4-4665-84FF-DA55DD4C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9" y="2468880"/>
            <a:ext cx="5073556" cy="4053840"/>
          </a:xfrm>
          <a:prstGeom prst="rect">
            <a:avLst/>
          </a:prstGeom>
          <a:noFill/>
          <a:ln w="38100">
            <a:solidFill>
              <a:srgbClr val="D419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diversity: where the world is making progress – and where it's not">
            <a:extLst>
              <a:ext uri="{FF2B5EF4-FFF2-40B4-BE49-F238E27FC236}">
                <a16:creationId xmlns:a16="http://schemas.microsoft.com/office/drawing/2014/main" id="{2722E170-D3D6-41D9-9BE6-3FCD9C6D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53" y="2462784"/>
            <a:ext cx="5413248" cy="4059936"/>
          </a:xfrm>
          <a:prstGeom prst="rect">
            <a:avLst/>
          </a:prstGeom>
          <a:noFill/>
          <a:ln w="38100">
            <a:solidFill>
              <a:srgbClr val="D419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850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F3BA6F19-958E-45C8-8397-8E7D081C37F4}"/>
              </a:ext>
            </a:extLst>
          </p:cNvPr>
          <p:cNvSpPr txBox="1"/>
          <p:nvPr/>
        </p:nvSpPr>
        <p:spPr>
          <a:xfrm>
            <a:off x="1033563" y="165989"/>
            <a:ext cx="4798277" cy="8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261">
              <a:lnSpc>
                <a:spcPct val="12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D71E1E"/>
                </a:solidFill>
                <a:latin typeface="Arial" pitchFamily="34" charset="0"/>
                <a:cs typeface="Arial"/>
                <a:sym typeface="Arial"/>
              </a:rPr>
              <a:t>MỞ ĐẦU</a:t>
            </a:r>
          </a:p>
        </p:txBody>
      </p:sp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C35DB3F-4CCF-4422-872C-CD37C5578F5E}"/>
              </a:ext>
            </a:extLst>
          </p:cNvPr>
          <p:cNvSpPr/>
          <p:nvPr/>
        </p:nvSpPr>
        <p:spPr>
          <a:xfrm rot="18900000">
            <a:off x="2493561" y="6086822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D419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9;p3">
            <a:extLst>
              <a:ext uri="{FF2B5EF4-FFF2-40B4-BE49-F238E27FC236}">
                <a16:creationId xmlns:a16="http://schemas.microsoft.com/office/drawing/2014/main" id="{5DABF93F-5FA0-4A94-876D-F9D794756242}"/>
              </a:ext>
            </a:extLst>
          </p:cNvPr>
          <p:cNvSpPr/>
          <p:nvPr/>
        </p:nvSpPr>
        <p:spPr>
          <a:xfrm rot="18900000">
            <a:off x="9608101" y="6086822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D419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243A9-36D1-4A66-B70A-D98C4AEF1B9B}"/>
              </a:ext>
            </a:extLst>
          </p:cNvPr>
          <p:cNvSpPr txBox="1"/>
          <p:nvPr/>
        </p:nvSpPr>
        <p:spPr>
          <a:xfrm>
            <a:off x="2956992" y="6116935"/>
            <a:ext cx="6695008" cy="416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1219261">
              <a:buClr>
                <a:srgbClr val="000000"/>
              </a:buClr>
            </a:pPr>
            <a:r>
              <a:rPr lang="en-US" b="1" kern="0" dirty="0" err="1">
                <a:solidFill>
                  <a:srgbClr val="0070C0"/>
                </a:solidFill>
                <a:sym typeface="Arial"/>
              </a:rPr>
              <a:t>Lá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cây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xấu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hổ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tự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khép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lại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khi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có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vật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chạm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vào</a:t>
            </a:r>
            <a:endParaRPr lang="en-US" b="1" kern="0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2" name="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-2082"/>
            <a:ext cx="3454400" cy="61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0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F3BA6F19-958E-45C8-8397-8E7D081C37F4}"/>
              </a:ext>
            </a:extLst>
          </p:cNvPr>
          <p:cNvSpPr txBox="1"/>
          <p:nvPr/>
        </p:nvSpPr>
        <p:spPr>
          <a:xfrm>
            <a:off x="1033563" y="165989"/>
            <a:ext cx="4798277" cy="8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261">
              <a:lnSpc>
                <a:spcPct val="12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D71E1E"/>
                </a:solidFill>
                <a:latin typeface="Arial" pitchFamily="34" charset="0"/>
                <a:cs typeface="Arial"/>
                <a:sym typeface="Arial"/>
              </a:rPr>
              <a:t>MỞ ĐẦU</a:t>
            </a:r>
          </a:p>
        </p:txBody>
      </p:sp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C35DB3F-4CCF-4422-872C-CD37C5578F5E}"/>
              </a:ext>
            </a:extLst>
          </p:cNvPr>
          <p:cNvSpPr/>
          <p:nvPr/>
        </p:nvSpPr>
        <p:spPr>
          <a:xfrm rot="18900000">
            <a:off x="2785661" y="6124921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D419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9;p3">
            <a:extLst>
              <a:ext uri="{FF2B5EF4-FFF2-40B4-BE49-F238E27FC236}">
                <a16:creationId xmlns:a16="http://schemas.microsoft.com/office/drawing/2014/main" id="{5DABF93F-5FA0-4A94-876D-F9D794756242}"/>
              </a:ext>
            </a:extLst>
          </p:cNvPr>
          <p:cNvSpPr/>
          <p:nvPr/>
        </p:nvSpPr>
        <p:spPr>
          <a:xfrm rot="18900000">
            <a:off x="9062001" y="6124921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D419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EB743-D545-427B-A2A0-C4586F303999}"/>
              </a:ext>
            </a:extLst>
          </p:cNvPr>
          <p:cNvSpPr txBox="1"/>
          <p:nvPr/>
        </p:nvSpPr>
        <p:spPr>
          <a:xfrm>
            <a:off x="3223689" y="6127623"/>
            <a:ext cx="5889419" cy="416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1219261">
              <a:buClr>
                <a:srgbClr val="000000"/>
              </a:buClr>
            </a:pPr>
            <a:r>
              <a:rPr lang="en-US" b="1" kern="0" dirty="0" err="1">
                <a:solidFill>
                  <a:srgbClr val="0070C0"/>
                </a:solidFill>
                <a:sym typeface="Arial"/>
              </a:rPr>
              <a:t>Đàn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chim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di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cư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bay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theo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đội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hình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chữ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V</a:t>
            </a:r>
          </a:p>
        </p:txBody>
      </p:sp>
      <p:pic>
        <p:nvPicPr>
          <p:cNvPr id="4" name="698596242339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8568" y="1275711"/>
            <a:ext cx="6217507" cy="46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97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F3BA6F19-958E-45C8-8397-8E7D081C37F4}"/>
              </a:ext>
            </a:extLst>
          </p:cNvPr>
          <p:cNvSpPr txBox="1"/>
          <p:nvPr/>
        </p:nvSpPr>
        <p:spPr>
          <a:xfrm>
            <a:off x="1033563" y="165989"/>
            <a:ext cx="4798277" cy="8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261">
              <a:lnSpc>
                <a:spcPct val="12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D71E1E"/>
                </a:solidFill>
                <a:latin typeface="Arial" pitchFamily="34" charset="0"/>
                <a:cs typeface="Arial"/>
                <a:sym typeface="Arial"/>
              </a:rPr>
              <a:t>MỞ ĐẦU</a:t>
            </a:r>
          </a:p>
        </p:txBody>
      </p:sp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C35DB3F-4CCF-4422-872C-CD37C5578F5E}"/>
              </a:ext>
            </a:extLst>
          </p:cNvPr>
          <p:cNvSpPr/>
          <p:nvPr/>
        </p:nvSpPr>
        <p:spPr>
          <a:xfrm rot="18900000">
            <a:off x="2493561" y="6086822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D419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9;p3">
            <a:extLst>
              <a:ext uri="{FF2B5EF4-FFF2-40B4-BE49-F238E27FC236}">
                <a16:creationId xmlns:a16="http://schemas.microsoft.com/office/drawing/2014/main" id="{5DABF93F-5FA0-4A94-876D-F9D794756242}"/>
              </a:ext>
            </a:extLst>
          </p:cNvPr>
          <p:cNvSpPr/>
          <p:nvPr/>
        </p:nvSpPr>
        <p:spPr>
          <a:xfrm rot="18900000">
            <a:off x="9608101" y="6086822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D419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B3AA5-E832-4E5D-B4FB-67C41DAF7AFC}"/>
              </a:ext>
            </a:extLst>
          </p:cNvPr>
          <p:cNvSpPr txBox="1"/>
          <p:nvPr/>
        </p:nvSpPr>
        <p:spPr>
          <a:xfrm>
            <a:off x="2908078" y="6070600"/>
            <a:ext cx="6776304" cy="416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1219261">
              <a:buClr>
                <a:srgbClr val="000000"/>
              </a:buClr>
            </a:pPr>
            <a:r>
              <a:rPr lang="en-US" b="1" kern="0" dirty="0" err="1">
                <a:solidFill>
                  <a:srgbClr val="0070C0"/>
                </a:solidFill>
                <a:sym typeface="Arial"/>
              </a:rPr>
              <a:t>Dòng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sông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đục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ngầu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phù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sa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khi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mùa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lũ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đi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qua</a:t>
            </a:r>
          </a:p>
        </p:txBody>
      </p:sp>
      <p:pic>
        <p:nvPicPr>
          <p:cNvPr id="3074" name="Picture 2" descr="Phù sa – Wikipedia tiếng Việt">
            <a:extLst>
              <a:ext uri="{FF2B5EF4-FFF2-40B4-BE49-F238E27FC236}">
                <a16:creationId xmlns:a16="http://schemas.microsoft.com/office/drawing/2014/main" id="{E9A52420-F39D-44CC-8655-66F842AE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7" y="1236134"/>
            <a:ext cx="7247467" cy="4515729"/>
          </a:xfrm>
          <a:prstGeom prst="rect">
            <a:avLst/>
          </a:prstGeom>
          <a:noFill/>
          <a:ln w="38100">
            <a:solidFill>
              <a:srgbClr val="9393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64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F3BA6F19-958E-45C8-8397-8E7D081C37F4}"/>
              </a:ext>
            </a:extLst>
          </p:cNvPr>
          <p:cNvSpPr txBox="1"/>
          <p:nvPr/>
        </p:nvSpPr>
        <p:spPr>
          <a:xfrm>
            <a:off x="1033563" y="165989"/>
            <a:ext cx="4798277" cy="8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261">
              <a:lnSpc>
                <a:spcPct val="12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D71E1E"/>
                </a:solidFill>
                <a:latin typeface="Arial" pitchFamily="34" charset="0"/>
                <a:cs typeface="Arial"/>
                <a:sym typeface="Arial"/>
              </a:rPr>
              <a:t>MỞ ĐẦU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6A770-6A3B-4838-8F4D-3B5F4952D240}"/>
              </a:ext>
            </a:extLst>
          </p:cNvPr>
          <p:cNvSpPr txBox="1"/>
          <p:nvPr/>
        </p:nvSpPr>
        <p:spPr>
          <a:xfrm>
            <a:off x="2286000" y="1237193"/>
            <a:ext cx="8288884" cy="97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 defTabSz="1219261">
              <a:buClr>
                <a:srgbClr val="000000"/>
              </a:buClr>
            </a:pP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Từ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đó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,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xuất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hiện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câu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kern="0" dirty="0" err="1">
                <a:solidFill>
                  <a:srgbClr val="0070C0"/>
                </a:solidFill>
                <a:sym typeface="Arial"/>
              </a:rPr>
              <a:t>hỏi</a:t>
            </a:r>
            <a:r>
              <a:rPr lang="en-US" sz="2667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"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Vì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sao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,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nguyên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nhân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nào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gây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ra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những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hiện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tượng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667" b="1" i="1" kern="0" dirty="0" err="1">
                <a:solidFill>
                  <a:srgbClr val="FF0000"/>
                </a:solidFill>
                <a:sym typeface="Arial"/>
              </a:rPr>
              <a:t>này</a:t>
            </a:r>
            <a:r>
              <a:rPr lang="en-US" sz="2667" b="1" i="1" kern="0" dirty="0">
                <a:solidFill>
                  <a:srgbClr val="FF0000"/>
                </a:solidFill>
                <a:sym typeface="Arial"/>
              </a:rPr>
              <a:t>?"</a:t>
            </a:r>
            <a:r>
              <a:rPr lang="en-US" sz="2667" b="1" kern="0" dirty="0">
                <a:solidFill>
                  <a:srgbClr val="FF0000"/>
                </a:solidFill>
                <a:sym typeface="Arial"/>
              </a:rPr>
              <a:t> </a:t>
            </a:r>
          </a:p>
        </p:txBody>
      </p:sp>
      <p:pic>
        <p:nvPicPr>
          <p:cNvPr id="5122" name="Picture 2" descr="Thinking PNG Isolated HD Pictures | PNG Mart">
            <a:extLst>
              <a:ext uri="{FF2B5EF4-FFF2-40B4-BE49-F238E27FC236}">
                <a16:creationId xmlns:a16="http://schemas.microsoft.com/office/drawing/2014/main" id="{7E7A9887-47AF-4482-A834-A1FB72CF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1" y="2383366"/>
            <a:ext cx="43561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488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F3BA6F19-958E-45C8-8397-8E7D081C37F4}"/>
              </a:ext>
            </a:extLst>
          </p:cNvPr>
          <p:cNvSpPr txBox="1"/>
          <p:nvPr/>
        </p:nvSpPr>
        <p:spPr>
          <a:xfrm>
            <a:off x="1033563" y="165989"/>
            <a:ext cx="4798277" cy="8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261">
              <a:lnSpc>
                <a:spcPct val="12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D71E1E"/>
                </a:solidFill>
                <a:latin typeface="Arial" pitchFamily="34" charset="0"/>
                <a:cs typeface="Arial"/>
                <a:sym typeface="Arial"/>
              </a:rPr>
              <a:t>MỞ ĐẦU</a:t>
            </a:r>
          </a:p>
        </p:txBody>
      </p:sp>
      <p:sp>
        <p:nvSpPr>
          <p:cNvPr id="5" name="Google Shape;29;p3">
            <a:extLst>
              <a:ext uri="{FF2B5EF4-FFF2-40B4-BE49-F238E27FC236}">
                <a16:creationId xmlns:a16="http://schemas.microsoft.com/office/drawing/2014/main" id="{7C35DB3F-4CCF-4422-872C-CD37C5578F5E}"/>
              </a:ext>
            </a:extLst>
          </p:cNvPr>
          <p:cNvSpPr/>
          <p:nvPr/>
        </p:nvSpPr>
        <p:spPr>
          <a:xfrm rot="18900000">
            <a:off x="1155826" y="1517494"/>
            <a:ext cx="490799" cy="46707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6D60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6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D4DC7-8B81-4B3E-9FE2-CBDC641BAFA1}"/>
              </a:ext>
            </a:extLst>
          </p:cNvPr>
          <p:cNvSpPr txBox="1"/>
          <p:nvPr/>
        </p:nvSpPr>
        <p:spPr>
          <a:xfrm>
            <a:off x="1739884" y="1052386"/>
            <a:ext cx="9717193" cy="1339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 defTabSz="1219261">
              <a:buClr>
                <a:srgbClr val="000000"/>
              </a:buClr>
            </a:pPr>
            <a:r>
              <a:rPr lang="en-US" b="1" kern="0" dirty="0" err="1">
                <a:solidFill>
                  <a:srgbClr val="0070C0"/>
                </a:solidFill>
                <a:sym typeface="Arial"/>
              </a:rPr>
              <a:t>Học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tập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môn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sym typeface="Arial"/>
              </a:rPr>
              <a:t>Khoa</a:t>
            </a:r>
            <a:r>
              <a:rPr lang="en-US" b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sym typeface="Arial"/>
              </a:rPr>
              <a:t>học</a:t>
            </a:r>
            <a:r>
              <a:rPr lang="en-US" b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sym typeface="Arial"/>
              </a:rPr>
              <a:t>tự</a:t>
            </a:r>
            <a:r>
              <a:rPr lang="en-US" b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sym typeface="Arial"/>
              </a:rPr>
              <a:t>nhiên</a:t>
            </a:r>
            <a:r>
              <a:rPr lang="en-US" b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giúp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chúng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ta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nhận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thức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,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tìm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hiểu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thế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giới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tự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nhiên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và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vận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dụng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được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kiến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thức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,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kĩ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năng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đã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học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vào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trong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cuộc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sym typeface="Arial"/>
              </a:rPr>
              <a:t>sống</a:t>
            </a:r>
            <a:r>
              <a:rPr lang="en-US" b="1" kern="0" dirty="0">
                <a:solidFill>
                  <a:srgbClr val="0070C0"/>
                </a:solidFill>
                <a:sym typeface="Arial"/>
              </a:rPr>
              <a:t>.</a:t>
            </a:r>
          </a:p>
        </p:txBody>
      </p:sp>
      <p:pic>
        <p:nvPicPr>
          <p:cNvPr id="8194" name="Picture 2" descr="Science Education - ALLEA">
            <a:extLst>
              <a:ext uri="{FF2B5EF4-FFF2-40B4-BE49-F238E27FC236}">
                <a16:creationId xmlns:a16="http://schemas.microsoft.com/office/drawing/2014/main" id="{603ACB0D-5C98-4092-B08D-CAAD5499C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r="1753"/>
          <a:stretch/>
        </p:blipFill>
        <p:spPr bwMode="auto">
          <a:xfrm>
            <a:off x="1168643" y="2455334"/>
            <a:ext cx="9854715" cy="4014655"/>
          </a:xfrm>
          <a:prstGeom prst="rect">
            <a:avLst/>
          </a:prstGeom>
          <a:noFill/>
          <a:ln w="38100">
            <a:solidFill>
              <a:srgbClr val="D419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071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12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Phương Châm</dc:creator>
  <cp:lastModifiedBy>Nguyễn Phương Châm</cp:lastModifiedBy>
  <cp:revision>1</cp:revision>
  <dcterms:created xsi:type="dcterms:W3CDTF">2025-12-13T09:11:25Z</dcterms:created>
  <dcterms:modified xsi:type="dcterms:W3CDTF">2025-12-13T09:11:44Z</dcterms:modified>
</cp:coreProperties>
</file>