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66" r:id="rId3"/>
    <p:sldId id="363" r:id="rId4"/>
    <p:sldId id="345" r:id="rId5"/>
    <p:sldId id="346" r:id="rId6"/>
    <p:sldId id="368" r:id="rId7"/>
    <p:sldId id="34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6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9E97B-5D9C-4FA9-8386-3BCB50C883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18EA1D-3AED-4FF2-9826-60BD0E846AFA}">
      <dgm:prSet phldrT="[Text]" custT="1"/>
      <dgm:spPr>
        <a:solidFill>
          <a:srgbClr val="C00000"/>
        </a:solidFill>
      </dgm:spPr>
      <dgm:t>
        <a:bodyPr/>
        <a:lstStyle/>
        <a:p>
          <a:r>
            <a:rPr lang="vi-VN" sz="3400" b="1" dirty="0"/>
            <a:t>Tìm hiểu nhu cầu dinh dưỡng của các thành viên</a:t>
          </a:r>
          <a:endParaRPr lang="en-US" sz="3400" b="1" dirty="0"/>
        </a:p>
      </dgm:t>
    </dgm:pt>
    <dgm:pt modelId="{C119DC81-ED52-4659-B4F8-AF038614B79C}" type="parTrans" cxnId="{1E1493F1-FF65-49F0-94C1-E983896323A5}">
      <dgm:prSet/>
      <dgm:spPr/>
      <dgm:t>
        <a:bodyPr/>
        <a:lstStyle/>
        <a:p>
          <a:endParaRPr lang="en-US"/>
        </a:p>
      </dgm:t>
    </dgm:pt>
    <dgm:pt modelId="{0E794DAC-8987-429F-8B97-1D0C41D71EDC}" type="sibTrans" cxnId="{1E1493F1-FF65-49F0-94C1-E983896323A5}">
      <dgm:prSet/>
      <dgm:spPr/>
      <dgm:t>
        <a:bodyPr/>
        <a:lstStyle/>
        <a:p>
          <a:endParaRPr lang="en-US"/>
        </a:p>
      </dgm:t>
    </dgm:pt>
    <dgm:pt modelId="{E4FF9BAC-E3E3-42E8-92BC-3AD512F46918}">
      <dgm:prSet phldrT="[Text]" custT="1"/>
      <dgm:spPr>
        <a:solidFill>
          <a:srgbClr val="2828F3"/>
        </a:solidFill>
      </dgm:spPr>
      <dgm:t>
        <a:bodyPr/>
        <a:lstStyle/>
        <a:p>
          <a:r>
            <a:rPr lang="vi-VN" sz="4000" b="1" dirty="0"/>
            <a:t>Lựa chọn và thực hiện một số món ăn</a:t>
          </a:r>
          <a:endParaRPr lang="en-US" sz="4000" b="1" dirty="0"/>
        </a:p>
      </dgm:t>
    </dgm:pt>
    <dgm:pt modelId="{D480F51D-B171-4CBE-8562-D72898605C3E}" type="parTrans" cxnId="{FE3EC295-922C-478F-A909-26BCA405C7B5}">
      <dgm:prSet/>
      <dgm:spPr/>
      <dgm:t>
        <a:bodyPr/>
        <a:lstStyle/>
        <a:p>
          <a:endParaRPr lang="en-US"/>
        </a:p>
      </dgm:t>
    </dgm:pt>
    <dgm:pt modelId="{D6500A95-D2FE-47F9-A66D-A0B7295D8032}" type="sibTrans" cxnId="{FE3EC295-922C-478F-A909-26BCA405C7B5}">
      <dgm:prSet/>
      <dgm:spPr/>
      <dgm:t>
        <a:bodyPr/>
        <a:lstStyle/>
        <a:p>
          <a:endParaRPr lang="en-US"/>
        </a:p>
      </dgm:t>
    </dgm:pt>
    <dgm:pt modelId="{D0A22F99-F6D7-4CE2-BAD0-701207586787}">
      <dgm:prSet phldrT="[Text]" custT="1"/>
      <dgm:spPr>
        <a:solidFill>
          <a:srgbClr val="7030A0"/>
        </a:solidFill>
      </dgm:spPr>
      <dgm:t>
        <a:bodyPr/>
        <a:lstStyle/>
        <a:p>
          <a:r>
            <a:rPr lang="vi-VN" sz="4000" b="1" dirty="0"/>
            <a:t>Báo cáo dự án</a:t>
          </a:r>
          <a:endParaRPr lang="en-US" sz="4000" b="1" dirty="0"/>
        </a:p>
      </dgm:t>
    </dgm:pt>
    <dgm:pt modelId="{C6CBC76D-DC55-45D1-ABF4-CEAF79B2D6ED}" type="parTrans" cxnId="{4215BDA2-DCDD-42FE-A967-28B92D4F4B96}">
      <dgm:prSet/>
      <dgm:spPr/>
      <dgm:t>
        <a:bodyPr/>
        <a:lstStyle/>
        <a:p>
          <a:endParaRPr lang="en-US"/>
        </a:p>
      </dgm:t>
    </dgm:pt>
    <dgm:pt modelId="{B4B9E1A8-CC9C-4C9A-BD6A-C9E766C0773E}" type="sibTrans" cxnId="{4215BDA2-DCDD-42FE-A967-28B92D4F4B96}">
      <dgm:prSet/>
      <dgm:spPr/>
      <dgm:t>
        <a:bodyPr/>
        <a:lstStyle/>
        <a:p>
          <a:endParaRPr lang="en-US"/>
        </a:p>
      </dgm:t>
    </dgm:pt>
    <dgm:pt modelId="{85846137-5FAA-47F3-A447-4EB6BB11B6F3}">
      <dgm:prSet custT="1"/>
      <dgm:spPr>
        <a:solidFill>
          <a:srgbClr val="92D050"/>
        </a:solidFill>
      </dgm:spPr>
      <dgm:t>
        <a:bodyPr/>
        <a:lstStyle/>
        <a:p>
          <a:r>
            <a:rPr lang="vi-VN" sz="4000" b="1" dirty="0"/>
            <a:t>Xây dựng thực đơn</a:t>
          </a:r>
          <a:endParaRPr lang="en-US" sz="4000" b="1" dirty="0"/>
        </a:p>
      </dgm:t>
    </dgm:pt>
    <dgm:pt modelId="{203AC3B4-C394-49EE-AF68-BC6DB0450E5B}" type="parTrans" cxnId="{1CB51087-4D7C-44BB-85E8-6CE7E5295711}">
      <dgm:prSet/>
      <dgm:spPr/>
      <dgm:t>
        <a:bodyPr/>
        <a:lstStyle/>
        <a:p>
          <a:endParaRPr lang="en-US"/>
        </a:p>
      </dgm:t>
    </dgm:pt>
    <dgm:pt modelId="{7388208B-C605-41B2-B17B-A4825F75C28D}" type="sibTrans" cxnId="{1CB51087-4D7C-44BB-85E8-6CE7E5295711}">
      <dgm:prSet/>
      <dgm:spPr/>
      <dgm:t>
        <a:bodyPr/>
        <a:lstStyle/>
        <a:p>
          <a:endParaRPr lang="en-US"/>
        </a:p>
      </dgm:t>
    </dgm:pt>
    <dgm:pt modelId="{CF80AF2D-1DAE-43D1-BC9B-3AB6D0563E62}">
      <dgm:prSet custT="1"/>
      <dgm:spPr/>
      <dgm:t>
        <a:bodyPr/>
        <a:lstStyle/>
        <a:p>
          <a:r>
            <a:rPr lang="vi-VN" sz="4000" b="1" dirty="0"/>
            <a:t>Lên danh sách thực phẩm</a:t>
          </a:r>
          <a:endParaRPr lang="en-US" sz="4000" b="1" dirty="0"/>
        </a:p>
      </dgm:t>
    </dgm:pt>
    <dgm:pt modelId="{531C0D68-0BAB-4347-BDD2-2818AC52E9B7}" type="parTrans" cxnId="{38B70446-63F9-4D75-B076-BF3EB21BFD42}">
      <dgm:prSet/>
      <dgm:spPr/>
      <dgm:t>
        <a:bodyPr/>
        <a:lstStyle/>
        <a:p>
          <a:endParaRPr lang="en-US"/>
        </a:p>
      </dgm:t>
    </dgm:pt>
    <dgm:pt modelId="{A34691A4-1538-450E-ADF1-840F29A41DE4}" type="sibTrans" cxnId="{38B70446-63F9-4D75-B076-BF3EB21BFD42}">
      <dgm:prSet/>
      <dgm:spPr/>
      <dgm:t>
        <a:bodyPr/>
        <a:lstStyle/>
        <a:p>
          <a:endParaRPr lang="en-US"/>
        </a:p>
      </dgm:t>
    </dgm:pt>
    <dgm:pt modelId="{CACAC26C-00D3-4B6E-B72D-A6512E6790AF}" type="pres">
      <dgm:prSet presAssocID="{5F59E97B-5D9C-4FA9-8386-3BCB50C883E4}" presName="Name0" presStyleCnt="0">
        <dgm:presLayoutVars>
          <dgm:chMax val="7"/>
          <dgm:chPref val="7"/>
          <dgm:dir/>
        </dgm:presLayoutVars>
      </dgm:prSet>
      <dgm:spPr/>
    </dgm:pt>
    <dgm:pt modelId="{D7E71056-CB74-45C4-8F84-F60ED1E020B1}" type="pres">
      <dgm:prSet presAssocID="{5F59E97B-5D9C-4FA9-8386-3BCB50C883E4}" presName="Name1" presStyleCnt="0"/>
      <dgm:spPr/>
    </dgm:pt>
    <dgm:pt modelId="{E2DD1075-B138-4F20-AC3E-FC55056C2329}" type="pres">
      <dgm:prSet presAssocID="{5F59E97B-5D9C-4FA9-8386-3BCB50C883E4}" presName="cycle" presStyleCnt="0"/>
      <dgm:spPr/>
    </dgm:pt>
    <dgm:pt modelId="{453B212E-F48B-4CF4-B1CC-AD0297A21EEF}" type="pres">
      <dgm:prSet presAssocID="{5F59E97B-5D9C-4FA9-8386-3BCB50C883E4}" presName="srcNode" presStyleLbl="node1" presStyleIdx="0" presStyleCnt="5"/>
      <dgm:spPr/>
    </dgm:pt>
    <dgm:pt modelId="{6329178B-171F-4AA2-97FA-5CC63E0CE96F}" type="pres">
      <dgm:prSet presAssocID="{5F59E97B-5D9C-4FA9-8386-3BCB50C883E4}" presName="conn" presStyleLbl="parChTrans1D2" presStyleIdx="0" presStyleCnt="1"/>
      <dgm:spPr/>
    </dgm:pt>
    <dgm:pt modelId="{D5EA184B-5C70-4E7B-98E9-518CBAF5C238}" type="pres">
      <dgm:prSet presAssocID="{5F59E97B-5D9C-4FA9-8386-3BCB50C883E4}" presName="extraNode" presStyleLbl="node1" presStyleIdx="0" presStyleCnt="5"/>
      <dgm:spPr/>
    </dgm:pt>
    <dgm:pt modelId="{8812FEB0-2128-4D3C-833D-8B3C8721F9BB}" type="pres">
      <dgm:prSet presAssocID="{5F59E97B-5D9C-4FA9-8386-3BCB50C883E4}" presName="dstNode" presStyleLbl="node1" presStyleIdx="0" presStyleCnt="5"/>
      <dgm:spPr/>
    </dgm:pt>
    <dgm:pt modelId="{FB543968-2CDF-4500-A739-63E14D0740A7}" type="pres">
      <dgm:prSet presAssocID="{7E18EA1D-3AED-4FF2-9826-60BD0E846AFA}" presName="text_1" presStyleLbl="node1" presStyleIdx="0" presStyleCnt="5" custScaleX="99076" custScaleY="159613" custLinFactNeighborX="-2013" custLinFactNeighborY="53">
        <dgm:presLayoutVars>
          <dgm:bulletEnabled val="1"/>
        </dgm:presLayoutVars>
      </dgm:prSet>
      <dgm:spPr/>
    </dgm:pt>
    <dgm:pt modelId="{6F76DC08-B0CD-4C79-9C07-5D67B18A4389}" type="pres">
      <dgm:prSet presAssocID="{7E18EA1D-3AED-4FF2-9826-60BD0E846AFA}" presName="accent_1" presStyleCnt="0"/>
      <dgm:spPr/>
    </dgm:pt>
    <dgm:pt modelId="{F8A1FC23-E403-4EC3-ACE5-365F99A7B9C3}" type="pres">
      <dgm:prSet presAssocID="{7E18EA1D-3AED-4FF2-9826-60BD0E846AFA}" presName="accentRepeatNode" presStyleLbl="solidFgAcc1" presStyleIdx="0" presStyleCnt="5" custLinFactNeighborX="-2854" custLinFactNeighborY="413"/>
      <dgm:spPr>
        <a:ln w="38100">
          <a:solidFill>
            <a:srgbClr val="8C103D"/>
          </a:solidFill>
        </a:ln>
      </dgm:spPr>
    </dgm:pt>
    <dgm:pt modelId="{2DEC66A3-F555-4201-88CF-FE6077FE161E}" type="pres">
      <dgm:prSet presAssocID="{85846137-5FAA-47F3-A447-4EB6BB11B6F3}" presName="text_2" presStyleLbl="node1" presStyleIdx="1" presStyleCnt="5" custScaleY="130471">
        <dgm:presLayoutVars>
          <dgm:bulletEnabled val="1"/>
        </dgm:presLayoutVars>
      </dgm:prSet>
      <dgm:spPr/>
    </dgm:pt>
    <dgm:pt modelId="{066EA3D0-7F8A-4954-8B43-B97359D85731}" type="pres">
      <dgm:prSet presAssocID="{85846137-5FAA-47F3-A447-4EB6BB11B6F3}" presName="accent_2" presStyleCnt="0"/>
      <dgm:spPr/>
    </dgm:pt>
    <dgm:pt modelId="{6E8CF1AC-D460-4159-A734-2E3AEC022832}" type="pres">
      <dgm:prSet presAssocID="{85846137-5FAA-47F3-A447-4EB6BB11B6F3}" presName="accentRepeatNode" presStyleLbl="solidFgAcc1" presStyleIdx="1" presStyleCnt="5"/>
      <dgm:spPr>
        <a:ln w="38100">
          <a:solidFill>
            <a:srgbClr val="92D050"/>
          </a:solidFill>
        </a:ln>
      </dgm:spPr>
    </dgm:pt>
    <dgm:pt modelId="{B0F46E10-5382-40DA-BD2F-21D93DCCCF90}" type="pres">
      <dgm:prSet presAssocID="{CF80AF2D-1DAE-43D1-BC9B-3AB6D0563E62}" presName="text_3" presStyleLbl="node1" presStyleIdx="2" presStyleCnt="5" custScaleY="129671">
        <dgm:presLayoutVars>
          <dgm:bulletEnabled val="1"/>
        </dgm:presLayoutVars>
      </dgm:prSet>
      <dgm:spPr/>
    </dgm:pt>
    <dgm:pt modelId="{941C11B6-C921-4E2C-B9F4-0091684CCAF9}" type="pres">
      <dgm:prSet presAssocID="{CF80AF2D-1DAE-43D1-BC9B-3AB6D0563E62}" presName="accent_3" presStyleCnt="0"/>
      <dgm:spPr/>
    </dgm:pt>
    <dgm:pt modelId="{65606FA2-F8FB-4C22-9CA0-F68680E8D88A}" type="pres">
      <dgm:prSet presAssocID="{CF80AF2D-1DAE-43D1-BC9B-3AB6D0563E62}" presName="accentRepeatNode" presStyleLbl="solidFgAcc1" presStyleIdx="2" presStyleCnt="5"/>
      <dgm:spPr>
        <a:ln w="38100">
          <a:solidFill>
            <a:schemeClr val="tx2">
              <a:lumMod val="60000"/>
              <a:lumOff val="40000"/>
            </a:schemeClr>
          </a:solidFill>
        </a:ln>
      </dgm:spPr>
    </dgm:pt>
    <dgm:pt modelId="{739C7762-4A08-44EE-9F60-B85F669643D6}" type="pres">
      <dgm:prSet presAssocID="{E4FF9BAC-E3E3-42E8-92BC-3AD512F46918}" presName="text_4" presStyleLbl="node1" presStyleIdx="3" presStyleCnt="5" custScaleY="112013">
        <dgm:presLayoutVars>
          <dgm:bulletEnabled val="1"/>
        </dgm:presLayoutVars>
      </dgm:prSet>
      <dgm:spPr/>
    </dgm:pt>
    <dgm:pt modelId="{4AADD159-0FDD-433F-9CAD-196E2A3B32AD}" type="pres">
      <dgm:prSet presAssocID="{E4FF9BAC-E3E3-42E8-92BC-3AD512F46918}" presName="accent_4" presStyleCnt="0"/>
      <dgm:spPr/>
    </dgm:pt>
    <dgm:pt modelId="{124D27F5-CC92-432D-81B6-F7620203B77F}" type="pres">
      <dgm:prSet presAssocID="{E4FF9BAC-E3E3-42E8-92BC-3AD512F46918}" presName="accentRepeatNode" presStyleLbl="solidFgAcc1" presStyleIdx="3" presStyleCnt="5"/>
      <dgm:spPr>
        <a:ln w="38100">
          <a:solidFill>
            <a:srgbClr val="2828F3"/>
          </a:solidFill>
        </a:ln>
      </dgm:spPr>
    </dgm:pt>
    <dgm:pt modelId="{03A4E857-C2E6-4730-9954-ABAC1B7065ED}" type="pres">
      <dgm:prSet presAssocID="{D0A22F99-F6D7-4CE2-BAD0-701207586787}" presName="text_5" presStyleLbl="node1" presStyleIdx="4" presStyleCnt="5" custScaleY="122786">
        <dgm:presLayoutVars>
          <dgm:bulletEnabled val="1"/>
        </dgm:presLayoutVars>
      </dgm:prSet>
      <dgm:spPr/>
    </dgm:pt>
    <dgm:pt modelId="{A8150470-235F-4087-92C2-3D76A2072F20}" type="pres">
      <dgm:prSet presAssocID="{D0A22F99-F6D7-4CE2-BAD0-701207586787}" presName="accent_5" presStyleCnt="0"/>
      <dgm:spPr/>
    </dgm:pt>
    <dgm:pt modelId="{B9BBD16D-626B-4098-AD60-ABCB81EF774B}" type="pres">
      <dgm:prSet presAssocID="{D0A22F99-F6D7-4CE2-BAD0-701207586787}" presName="accentRepeatNode" presStyleLbl="solidFgAcc1" presStyleIdx="4" presStyleCnt="5"/>
      <dgm:spPr>
        <a:ln w="38100">
          <a:solidFill>
            <a:schemeClr val="accent4">
              <a:lumMod val="50000"/>
            </a:schemeClr>
          </a:solidFill>
        </a:ln>
      </dgm:spPr>
    </dgm:pt>
  </dgm:ptLst>
  <dgm:cxnLst>
    <dgm:cxn modelId="{6B949537-7C71-42C2-8510-6056EA7686CE}" type="presOf" srcId="{0E794DAC-8987-429F-8B97-1D0C41D71EDC}" destId="{6329178B-171F-4AA2-97FA-5CC63E0CE96F}" srcOrd="0" destOrd="0" presId="urn:microsoft.com/office/officeart/2008/layout/VerticalCurvedList"/>
    <dgm:cxn modelId="{38B70446-63F9-4D75-B076-BF3EB21BFD42}" srcId="{5F59E97B-5D9C-4FA9-8386-3BCB50C883E4}" destId="{CF80AF2D-1DAE-43D1-BC9B-3AB6D0563E62}" srcOrd="2" destOrd="0" parTransId="{531C0D68-0BAB-4347-BDD2-2818AC52E9B7}" sibTransId="{A34691A4-1538-450E-ADF1-840F29A41DE4}"/>
    <dgm:cxn modelId="{8D409E4A-0ECA-4408-A4A5-71130BF04BE7}" type="presOf" srcId="{5F59E97B-5D9C-4FA9-8386-3BCB50C883E4}" destId="{CACAC26C-00D3-4B6E-B72D-A6512E6790AF}" srcOrd="0" destOrd="0" presId="urn:microsoft.com/office/officeart/2008/layout/VerticalCurvedList"/>
    <dgm:cxn modelId="{0C7DC853-8DA3-429F-AAB2-F0B1BD3C2192}" type="presOf" srcId="{85846137-5FAA-47F3-A447-4EB6BB11B6F3}" destId="{2DEC66A3-F555-4201-88CF-FE6077FE161E}" srcOrd="0" destOrd="0" presId="urn:microsoft.com/office/officeart/2008/layout/VerticalCurvedList"/>
    <dgm:cxn modelId="{EF35867F-0976-4164-84D7-753E8EFA2882}" type="presOf" srcId="{CF80AF2D-1DAE-43D1-BC9B-3AB6D0563E62}" destId="{B0F46E10-5382-40DA-BD2F-21D93DCCCF90}" srcOrd="0" destOrd="0" presId="urn:microsoft.com/office/officeart/2008/layout/VerticalCurvedList"/>
    <dgm:cxn modelId="{1CB51087-4D7C-44BB-85E8-6CE7E5295711}" srcId="{5F59E97B-5D9C-4FA9-8386-3BCB50C883E4}" destId="{85846137-5FAA-47F3-A447-4EB6BB11B6F3}" srcOrd="1" destOrd="0" parTransId="{203AC3B4-C394-49EE-AF68-BC6DB0450E5B}" sibTransId="{7388208B-C605-41B2-B17B-A4825F75C28D}"/>
    <dgm:cxn modelId="{FE3EC295-922C-478F-A909-26BCA405C7B5}" srcId="{5F59E97B-5D9C-4FA9-8386-3BCB50C883E4}" destId="{E4FF9BAC-E3E3-42E8-92BC-3AD512F46918}" srcOrd="3" destOrd="0" parTransId="{D480F51D-B171-4CBE-8562-D72898605C3E}" sibTransId="{D6500A95-D2FE-47F9-A66D-A0B7295D8032}"/>
    <dgm:cxn modelId="{4215BDA2-DCDD-42FE-A967-28B92D4F4B96}" srcId="{5F59E97B-5D9C-4FA9-8386-3BCB50C883E4}" destId="{D0A22F99-F6D7-4CE2-BAD0-701207586787}" srcOrd="4" destOrd="0" parTransId="{C6CBC76D-DC55-45D1-ABF4-CEAF79B2D6ED}" sibTransId="{B4B9E1A8-CC9C-4C9A-BD6A-C9E766C0773E}"/>
    <dgm:cxn modelId="{436423C2-A5BC-49B8-B9DE-0F87309190ED}" type="presOf" srcId="{E4FF9BAC-E3E3-42E8-92BC-3AD512F46918}" destId="{739C7762-4A08-44EE-9F60-B85F669643D6}" srcOrd="0" destOrd="0" presId="urn:microsoft.com/office/officeart/2008/layout/VerticalCurvedList"/>
    <dgm:cxn modelId="{1E1493F1-FF65-49F0-94C1-E983896323A5}" srcId="{5F59E97B-5D9C-4FA9-8386-3BCB50C883E4}" destId="{7E18EA1D-3AED-4FF2-9826-60BD0E846AFA}" srcOrd="0" destOrd="0" parTransId="{C119DC81-ED52-4659-B4F8-AF038614B79C}" sibTransId="{0E794DAC-8987-429F-8B97-1D0C41D71EDC}"/>
    <dgm:cxn modelId="{CE3413FA-1A31-4070-B9D6-DCE294915A3D}" type="presOf" srcId="{D0A22F99-F6D7-4CE2-BAD0-701207586787}" destId="{03A4E857-C2E6-4730-9954-ABAC1B7065ED}" srcOrd="0" destOrd="0" presId="urn:microsoft.com/office/officeart/2008/layout/VerticalCurvedList"/>
    <dgm:cxn modelId="{F6EEB2FD-8810-4BE1-8FCF-B85A1D92214B}" type="presOf" srcId="{7E18EA1D-3AED-4FF2-9826-60BD0E846AFA}" destId="{FB543968-2CDF-4500-A739-63E14D0740A7}" srcOrd="0" destOrd="0" presId="urn:microsoft.com/office/officeart/2008/layout/VerticalCurvedList"/>
    <dgm:cxn modelId="{6AF044EC-97A6-4F70-9291-E3A6BFCE2895}" type="presParOf" srcId="{CACAC26C-00D3-4B6E-B72D-A6512E6790AF}" destId="{D7E71056-CB74-45C4-8F84-F60ED1E020B1}" srcOrd="0" destOrd="0" presId="urn:microsoft.com/office/officeart/2008/layout/VerticalCurvedList"/>
    <dgm:cxn modelId="{69F15FA0-DEC2-460E-A7D1-81383E54B609}" type="presParOf" srcId="{D7E71056-CB74-45C4-8F84-F60ED1E020B1}" destId="{E2DD1075-B138-4F20-AC3E-FC55056C2329}" srcOrd="0" destOrd="0" presId="urn:microsoft.com/office/officeart/2008/layout/VerticalCurvedList"/>
    <dgm:cxn modelId="{64881E4C-4211-46C3-89E3-F208397B821D}" type="presParOf" srcId="{E2DD1075-B138-4F20-AC3E-FC55056C2329}" destId="{453B212E-F48B-4CF4-B1CC-AD0297A21EEF}" srcOrd="0" destOrd="0" presId="urn:microsoft.com/office/officeart/2008/layout/VerticalCurvedList"/>
    <dgm:cxn modelId="{5DE6BB65-5B54-457E-AFC9-A89C17B8E8BB}" type="presParOf" srcId="{E2DD1075-B138-4F20-AC3E-FC55056C2329}" destId="{6329178B-171F-4AA2-97FA-5CC63E0CE96F}" srcOrd="1" destOrd="0" presId="urn:microsoft.com/office/officeart/2008/layout/VerticalCurvedList"/>
    <dgm:cxn modelId="{E13601EA-B37E-41EC-9167-F96CEBAC6FF1}" type="presParOf" srcId="{E2DD1075-B138-4F20-AC3E-FC55056C2329}" destId="{D5EA184B-5C70-4E7B-98E9-518CBAF5C238}" srcOrd="2" destOrd="0" presId="urn:microsoft.com/office/officeart/2008/layout/VerticalCurvedList"/>
    <dgm:cxn modelId="{11AA5405-38A6-4B4F-A1FC-4C8BC06A0449}" type="presParOf" srcId="{E2DD1075-B138-4F20-AC3E-FC55056C2329}" destId="{8812FEB0-2128-4D3C-833D-8B3C8721F9BB}" srcOrd="3" destOrd="0" presId="urn:microsoft.com/office/officeart/2008/layout/VerticalCurvedList"/>
    <dgm:cxn modelId="{9E6C9772-E031-4F9C-8A54-6A92338ED099}" type="presParOf" srcId="{D7E71056-CB74-45C4-8F84-F60ED1E020B1}" destId="{FB543968-2CDF-4500-A739-63E14D0740A7}" srcOrd="1" destOrd="0" presId="urn:microsoft.com/office/officeart/2008/layout/VerticalCurvedList"/>
    <dgm:cxn modelId="{DC2A9983-C567-4DFB-BCA6-A14D2CCAF13C}" type="presParOf" srcId="{D7E71056-CB74-45C4-8F84-F60ED1E020B1}" destId="{6F76DC08-B0CD-4C79-9C07-5D67B18A4389}" srcOrd="2" destOrd="0" presId="urn:microsoft.com/office/officeart/2008/layout/VerticalCurvedList"/>
    <dgm:cxn modelId="{95549019-46B2-46CC-8C07-5686D08A7958}" type="presParOf" srcId="{6F76DC08-B0CD-4C79-9C07-5D67B18A4389}" destId="{F8A1FC23-E403-4EC3-ACE5-365F99A7B9C3}" srcOrd="0" destOrd="0" presId="urn:microsoft.com/office/officeart/2008/layout/VerticalCurvedList"/>
    <dgm:cxn modelId="{11C508D0-90AC-4040-8805-BC7AC60F3F0B}" type="presParOf" srcId="{D7E71056-CB74-45C4-8F84-F60ED1E020B1}" destId="{2DEC66A3-F555-4201-88CF-FE6077FE161E}" srcOrd="3" destOrd="0" presId="urn:microsoft.com/office/officeart/2008/layout/VerticalCurvedList"/>
    <dgm:cxn modelId="{207A9406-5CCD-4D60-B692-B2D24EB35FA5}" type="presParOf" srcId="{D7E71056-CB74-45C4-8F84-F60ED1E020B1}" destId="{066EA3D0-7F8A-4954-8B43-B97359D85731}" srcOrd="4" destOrd="0" presId="urn:microsoft.com/office/officeart/2008/layout/VerticalCurvedList"/>
    <dgm:cxn modelId="{200143FB-5965-4384-ABB1-E268FE35E6F7}" type="presParOf" srcId="{066EA3D0-7F8A-4954-8B43-B97359D85731}" destId="{6E8CF1AC-D460-4159-A734-2E3AEC022832}" srcOrd="0" destOrd="0" presId="urn:microsoft.com/office/officeart/2008/layout/VerticalCurvedList"/>
    <dgm:cxn modelId="{8B58BE01-DE08-461A-B28C-16B1D1A19078}" type="presParOf" srcId="{D7E71056-CB74-45C4-8F84-F60ED1E020B1}" destId="{B0F46E10-5382-40DA-BD2F-21D93DCCCF90}" srcOrd="5" destOrd="0" presId="urn:microsoft.com/office/officeart/2008/layout/VerticalCurvedList"/>
    <dgm:cxn modelId="{C5AE12D0-7146-4AF4-BE66-298D4660C9C0}" type="presParOf" srcId="{D7E71056-CB74-45C4-8F84-F60ED1E020B1}" destId="{941C11B6-C921-4E2C-B9F4-0091684CCAF9}" srcOrd="6" destOrd="0" presId="urn:microsoft.com/office/officeart/2008/layout/VerticalCurvedList"/>
    <dgm:cxn modelId="{4D3E2039-8DF6-435A-961E-E9F3CE0804EA}" type="presParOf" srcId="{941C11B6-C921-4E2C-B9F4-0091684CCAF9}" destId="{65606FA2-F8FB-4C22-9CA0-F68680E8D88A}" srcOrd="0" destOrd="0" presId="urn:microsoft.com/office/officeart/2008/layout/VerticalCurvedList"/>
    <dgm:cxn modelId="{88E44F8E-1168-455E-B731-8E3DADA9A07F}" type="presParOf" srcId="{D7E71056-CB74-45C4-8F84-F60ED1E020B1}" destId="{739C7762-4A08-44EE-9F60-B85F669643D6}" srcOrd="7" destOrd="0" presId="urn:microsoft.com/office/officeart/2008/layout/VerticalCurvedList"/>
    <dgm:cxn modelId="{515A3A9E-3486-4BE6-B73E-7469710C5F10}" type="presParOf" srcId="{D7E71056-CB74-45C4-8F84-F60ED1E020B1}" destId="{4AADD159-0FDD-433F-9CAD-196E2A3B32AD}" srcOrd="8" destOrd="0" presId="urn:microsoft.com/office/officeart/2008/layout/VerticalCurvedList"/>
    <dgm:cxn modelId="{D50F89AC-8140-4264-917F-2CD215134716}" type="presParOf" srcId="{4AADD159-0FDD-433F-9CAD-196E2A3B32AD}" destId="{124D27F5-CC92-432D-81B6-F7620203B77F}" srcOrd="0" destOrd="0" presId="urn:microsoft.com/office/officeart/2008/layout/VerticalCurvedList"/>
    <dgm:cxn modelId="{CA8A1A8D-137B-431E-9DD6-D218939D22F5}" type="presParOf" srcId="{D7E71056-CB74-45C4-8F84-F60ED1E020B1}" destId="{03A4E857-C2E6-4730-9954-ABAC1B7065ED}" srcOrd="9" destOrd="0" presId="urn:microsoft.com/office/officeart/2008/layout/VerticalCurvedList"/>
    <dgm:cxn modelId="{734963DF-C4F6-45C5-BF16-331C77500F05}" type="presParOf" srcId="{D7E71056-CB74-45C4-8F84-F60ED1E020B1}" destId="{A8150470-235F-4087-92C2-3D76A2072F20}" srcOrd="10" destOrd="0" presId="urn:microsoft.com/office/officeart/2008/layout/VerticalCurvedList"/>
    <dgm:cxn modelId="{036072ED-A57E-4A61-9920-D37A6CA63549}" type="presParOf" srcId="{A8150470-235F-4087-92C2-3D76A2072F20}" destId="{B9BBD16D-626B-4098-AD60-ABCB81EF774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9178B-171F-4AA2-97FA-5CC63E0CE96F}">
      <dsp:nvSpPr>
        <dsp:cNvPr id="0" name=""/>
        <dsp:cNvSpPr/>
      </dsp:nvSpPr>
      <dsp:spPr>
        <a:xfrm>
          <a:off x="-5582173" y="-854585"/>
          <a:ext cx="6646296" cy="6646296"/>
        </a:xfrm>
        <a:prstGeom prst="blockArc">
          <a:avLst>
            <a:gd name="adj1" fmla="val 18900000"/>
            <a:gd name="adj2" fmla="val 2700000"/>
            <a:gd name="adj3" fmla="val 32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43968-2CDF-4500-A739-63E14D0740A7}">
      <dsp:nvSpPr>
        <dsp:cNvPr id="0" name=""/>
        <dsp:cNvSpPr/>
      </dsp:nvSpPr>
      <dsp:spPr>
        <a:xfrm>
          <a:off x="298064" y="124791"/>
          <a:ext cx="10677687" cy="985351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01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3400" b="1" kern="1200" dirty="0"/>
            <a:t>Tìm hiểu nhu cầu dinh dưỡng của các thành viên</a:t>
          </a:r>
          <a:endParaRPr lang="en-US" sz="3400" b="1" kern="1200" dirty="0"/>
        </a:p>
      </dsp:txBody>
      <dsp:txXfrm>
        <a:off x="298064" y="124791"/>
        <a:ext cx="10677687" cy="985351"/>
      </dsp:txXfrm>
    </dsp:sp>
    <dsp:sp modelId="{F8A1FC23-E403-4EC3-ACE5-365F99A7B9C3}">
      <dsp:nvSpPr>
        <dsp:cNvPr id="0" name=""/>
        <dsp:cNvSpPr/>
      </dsp:nvSpPr>
      <dsp:spPr>
        <a:xfrm>
          <a:off x="57360" y="234491"/>
          <a:ext cx="771672" cy="771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8C103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EC66A3-F555-4201-88CF-FE6077FE161E}">
      <dsp:nvSpPr>
        <dsp:cNvPr id="0" name=""/>
        <dsp:cNvSpPr/>
      </dsp:nvSpPr>
      <dsp:spPr>
        <a:xfrm>
          <a:off x="907586" y="1140127"/>
          <a:ext cx="10334902" cy="805447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012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4000" b="1" kern="1200" dirty="0"/>
            <a:t>Xây dựng thực đơn</a:t>
          </a:r>
          <a:endParaRPr lang="en-US" sz="4000" b="1" kern="1200" dirty="0"/>
        </a:p>
      </dsp:txBody>
      <dsp:txXfrm>
        <a:off x="907586" y="1140127"/>
        <a:ext cx="10334902" cy="805447"/>
      </dsp:txXfrm>
    </dsp:sp>
    <dsp:sp modelId="{6E8CF1AC-D460-4159-A734-2E3AEC022832}">
      <dsp:nvSpPr>
        <dsp:cNvPr id="0" name=""/>
        <dsp:cNvSpPr/>
      </dsp:nvSpPr>
      <dsp:spPr>
        <a:xfrm>
          <a:off x="521750" y="1157015"/>
          <a:ext cx="771672" cy="771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F46E10-5382-40DA-BD2F-21D93DCCCF90}">
      <dsp:nvSpPr>
        <dsp:cNvPr id="0" name=""/>
        <dsp:cNvSpPr/>
      </dsp:nvSpPr>
      <dsp:spPr>
        <a:xfrm>
          <a:off x="1043357" y="2068308"/>
          <a:ext cx="10199131" cy="8005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012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4000" b="1" kern="1200" dirty="0"/>
            <a:t>Lên danh sách thực phẩm</a:t>
          </a:r>
          <a:endParaRPr lang="en-US" sz="4000" b="1" kern="1200" dirty="0"/>
        </a:p>
      </dsp:txBody>
      <dsp:txXfrm>
        <a:off x="1043357" y="2068308"/>
        <a:ext cx="10199131" cy="800508"/>
      </dsp:txXfrm>
    </dsp:sp>
    <dsp:sp modelId="{65606FA2-F8FB-4C22-9CA0-F68680E8D88A}">
      <dsp:nvSpPr>
        <dsp:cNvPr id="0" name=""/>
        <dsp:cNvSpPr/>
      </dsp:nvSpPr>
      <dsp:spPr>
        <a:xfrm>
          <a:off x="657521" y="2082726"/>
          <a:ext cx="771672" cy="771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C7762-4A08-44EE-9F60-B85F669643D6}">
      <dsp:nvSpPr>
        <dsp:cNvPr id="0" name=""/>
        <dsp:cNvSpPr/>
      </dsp:nvSpPr>
      <dsp:spPr>
        <a:xfrm>
          <a:off x="907586" y="3048523"/>
          <a:ext cx="10334902" cy="691498"/>
        </a:xfrm>
        <a:prstGeom prst="rect">
          <a:avLst/>
        </a:prstGeom>
        <a:solidFill>
          <a:srgbClr val="2828F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012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4000" b="1" kern="1200" dirty="0"/>
            <a:t>Lựa chọn và thực hiện một số món ăn</a:t>
          </a:r>
          <a:endParaRPr lang="en-US" sz="4000" b="1" kern="1200" dirty="0"/>
        </a:p>
      </dsp:txBody>
      <dsp:txXfrm>
        <a:off x="907586" y="3048523"/>
        <a:ext cx="10334902" cy="691498"/>
      </dsp:txXfrm>
    </dsp:sp>
    <dsp:sp modelId="{124D27F5-CC92-432D-81B6-F7620203B77F}">
      <dsp:nvSpPr>
        <dsp:cNvPr id="0" name=""/>
        <dsp:cNvSpPr/>
      </dsp:nvSpPr>
      <dsp:spPr>
        <a:xfrm>
          <a:off x="521750" y="3008437"/>
          <a:ext cx="771672" cy="771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828F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4E857-C2E6-4730-9954-ABAC1B7065ED}">
      <dsp:nvSpPr>
        <dsp:cNvPr id="0" name=""/>
        <dsp:cNvSpPr/>
      </dsp:nvSpPr>
      <dsp:spPr>
        <a:xfrm>
          <a:off x="465220" y="3940981"/>
          <a:ext cx="10777269" cy="7580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012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4000" b="1" kern="1200" dirty="0"/>
            <a:t>Báo cáo dự án</a:t>
          </a:r>
          <a:endParaRPr lang="en-US" sz="4000" b="1" kern="1200" dirty="0"/>
        </a:p>
      </dsp:txBody>
      <dsp:txXfrm>
        <a:off x="465220" y="3940981"/>
        <a:ext cx="10777269" cy="758004"/>
      </dsp:txXfrm>
    </dsp:sp>
    <dsp:sp modelId="{B9BBD16D-626B-4098-AD60-ABCB81EF774B}">
      <dsp:nvSpPr>
        <dsp:cNvPr id="0" name=""/>
        <dsp:cNvSpPr/>
      </dsp:nvSpPr>
      <dsp:spPr>
        <a:xfrm>
          <a:off x="79383" y="3934148"/>
          <a:ext cx="771672" cy="771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8E37-D8B8-4623-BAC6-8F61D7BF3B89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53F55-222F-42D1-9C7D-3583C07F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2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331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/>
              <a:t>4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536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/>
              <a:t>5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946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7989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2150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/>
              <a:t>7</a:t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81C62-C4E8-2C8F-A7D6-6D17CA163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6B8D1-DA67-4C6F-7E3F-3C2E0A2AF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6CC4E-33EF-1B35-2E20-B340A9A4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95A62-0260-380A-341C-E2BA374C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3EE2D-FBD6-2318-85B2-3B64F0DC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5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BF6-1A65-B1E4-9326-459D7A2E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A2FEF-891F-0BBB-D6EB-38F7CF9B9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F263E-D2FA-37A2-D242-C1EFD207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4A72D-3907-8191-7DCB-4EAB2F9F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24440-9224-AD6F-D489-30391709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0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2FDEA7-D5AA-3503-F0E9-BDB44A93E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F19E6-3D3F-C6A0-AB9A-210ECA105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5F77B-D352-C0CE-C1CC-C17455AE5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53DCF-1FCB-C6AA-6D93-CED1CD94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65176-B909-F4C2-AEC7-47DB58D6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1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7683-BBE9-7E0F-4199-A0D7C075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72D85-003B-BC62-2CF4-D74B5B8DB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B3E80-D6A2-39A8-06CF-50D3DB80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D07F4-E975-5797-DC31-C3FCDB8AC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8BC42-41D4-99DE-D829-1EB8B17DA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3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A948-C325-941C-5FAB-F413690B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DDBCA-7C6F-5EFE-9621-379E09E94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7007-B533-24E0-A601-BBF518F19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2DA6B-371D-D5AA-62AF-522D29DCC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571D4-916A-34BE-F0A2-20E63ABC4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5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5161D-7C40-4F90-92CD-867D25441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4D6EC-43C3-AF26-3F59-6E609B1F2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09060-108A-74D0-F50F-161A13F0F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2692F-4493-80C9-5148-1AB694CF4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26872-9B0C-3EF9-2604-B38CAF04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67754-3E4A-7A56-4DC6-29EFC69C7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070E-048D-4DDA-A6D6-01136A94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240C1-D716-5DC1-216B-1FE3BADD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FAB3C-FDA7-EB9C-3B0D-F936EC69C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D52E28-3C3E-DA7F-E17C-41C5DB3F2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C24832-B7A4-B46F-B17F-EADB3F97B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CA3E98-2A63-BB92-D1A6-E3285528D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EBFFE0-B0DE-37C5-F4B3-CED83A21A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7593BF-CDBA-734B-1649-4CA8C896B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8AF58-C846-C896-68C1-E723A0BD2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F224C9-2CD1-433D-E977-279FDC367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57E40A-A8DB-130C-1466-0689C64F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99D6E-41EC-9FAD-64D7-51A428D0A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6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933DCE-A8C6-B982-AD12-765A0488F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70203-7DBE-0DB2-FF46-D5336D31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BDFD7-D57F-061D-0855-F3A50A8B2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1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D960A-AFD8-8E51-A407-D5811CC96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3FF28-6694-B340-C32B-9E12683E6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5C92E-A360-E8CA-7C8E-F12376A6C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62B9D-00D9-FBF3-E1D7-F370E50B7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35B6B-D245-0809-AD12-BCCE2D02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5F89C-7DF6-EBA6-9CE7-8C7EA3CD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68A38-85B0-B02C-6839-62282837B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09BECC-CC3C-69F0-7F5D-E9D0263BD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59DB-30F5-2F43-848B-DFA3CF862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A33E7-F3FD-C096-B2CA-5266FB7B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70F54-1505-5061-6BB8-EBCC41F1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ED8E6-00B2-6CB4-64CF-26F0D21F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0F3F0-B04B-B2AE-6016-DA8DEEAF4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FC9AE-2136-8E7C-3C52-9140E7158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EA28-716A-E835-B7C8-A2C531AF8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68EA8-19F6-4897-BA42-F67395BB0F2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44A45-475A-B944-0C0A-25892ECFF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FD445-01B3-C555-4670-FF450F260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62115-0B58-4D89-A33B-DD83EF482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2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848E-C620-258F-7687-71FA13BFB6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EA211-6868-88DC-E010-1CE3D09A5E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2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3023616" y="1"/>
            <a:ext cx="6230112" cy="15179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numCol="1">
            <a:prstTxWarp prst="textDoubleWave1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5400" b="1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0066"/>
                </a:solidFill>
                <a:latin typeface="Arial" panose="020B0604020202020204" pitchFamily="34" charset="0"/>
              </a:rPr>
              <a:t>TIẾT 13 - BÀI 6: DỰ ÁN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5400" b="1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0066"/>
                </a:solidFill>
                <a:latin typeface="Arial" panose="020B0604020202020204" pitchFamily="34" charset="0"/>
              </a:rPr>
              <a:t>BỮA ĂN KẾT NỐI YÊU THƯƠNG</a:t>
            </a:r>
            <a:r>
              <a:rPr lang="en-US" sz="5400" b="1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0066"/>
                </a:solidFill>
                <a:latin typeface="Arial" panose="020B0604020202020204" pitchFamily="34" charset="0"/>
              </a:rPr>
              <a:t>(</a:t>
            </a:r>
            <a:r>
              <a:rPr lang="en-US" sz="5400" b="1" dirty="0" err="1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0066"/>
                </a:solidFill>
                <a:latin typeface="Arial" panose="020B0604020202020204" pitchFamily="34" charset="0"/>
              </a:rPr>
              <a:t>Tiết</a:t>
            </a:r>
            <a:r>
              <a:rPr lang="en-US" sz="5400" b="1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0066"/>
                </a:solidFill>
                <a:latin typeface="Arial" panose="020B0604020202020204" pitchFamily="34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76372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152400"/>
            <a:ext cx="11768667" cy="1143000"/>
          </a:xfrm>
          <a:blipFill>
            <a:blip r:embed="rId2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pPr algn="ctr"/>
            <a:r>
              <a:rPr lang="vi-VN" sz="5400" b="1">
                <a:solidFill>
                  <a:schemeClr val="bg1"/>
                </a:solidFill>
              </a:rPr>
              <a:t>II. TIẾN TRÌNH THỰC HIỆN DỰ ÁN</a:t>
            </a:r>
            <a:endParaRPr lang="en-US" sz="5400" b="1">
              <a:solidFill>
                <a:schemeClr val="bg1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718960" y="1365379"/>
          <a:ext cx="11311466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1828" y="1430907"/>
            <a:ext cx="980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/>
              <a:t>1</a:t>
            </a:r>
            <a:endParaRPr lang="en-US" sz="6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30943" y="2390805"/>
            <a:ext cx="980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/>
              <a:t>2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246833" y="3326111"/>
            <a:ext cx="980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/>
              <a:t>3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130943" y="4231759"/>
            <a:ext cx="980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/>
              <a:t>4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0582" y="5191657"/>
            <a:ext cx="980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/>
              <a:t>5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73401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or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999" cy="701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Text Box 4"/>
          <p:cNvSpPr txBox="1"/>
          <p:nvPr/>
        </p:nvSpPr>
        <p:spPr>
          <a:xfrm>
            <a:off x="639148" y="533401"/>
            <a:ext cx="1086341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BÀI </a:t>
            </a:r>
            <a:r>
              <a:rPr lang="vi-VN" altLang="en-US" sz="2400" dirty="0">
                <a:solidFill>
                  <a:srgbClr val="FF0000"/>
                </a:solidFill>
              </a:rPr>
              <a:t>6</a:t>
            </a:r>
            <a:r>
              <a:rPr lang="en-US" altLang="en-US" sz="2400" dirty="0">
                <a:solidFill>
                  <a:srgbClr val="FF0000"/>
                </a:solidFill>
              </a:rPr>
              <a:t>: </a:t>
            </a:r>
            <a:r>
              <a:rPr lang="vi-VN" altLang="en-US" sz="2400" dirty="0">
                <a:solidFill>
                  <a:srgbClr val="FF0000"/>
                </a:solidFill>
              </a:rPr>
              <a:t>DỰ ÁN: BỮA ĂN KẾT NỐI YÊU THƯƠNG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2293" name="TextBox 4"/>
          <p:cNvSpPr txBox="1"/>
          <p:nvPr/>
        </p:nvSpPr>
        <p:spPr>
          <a:xfrm>
            <a:off x="642497" y="995066"/>
            <a:ext cx="10121843" cy="9541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/>
              <a:t>II. Tiến trình thực </a:t>
            </a:r>
            <a:r>
              <a:rPr lang="en-US" altLang="en-US" sz="2800" b="1" dirty="0" err="1"/>
              <a:t>hiện</a:t>
            </a:r>
            <a:r>
              <a:rPr lang="en-US" altLang="en-US" sz="2800" b="1" dirty="0"/>
              <a:t>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/>
              <a:t>1. </a:t>
            </a:r>
            <a:r>
              <a:rPr lang="en-US" altLang="en-US" sz="2800" b="1" dirty="0" err="1"/>
              <a:t>Tìm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hiểu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cầu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dinh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dưỡng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các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thành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viên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trong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gia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đình</a:t>
            </a:r>
            <a:r>
              <a:rPr lang="en-US" altLang="en-US" sz="2800" b="1" dirty="0"/>
              <a:t>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949173"/>
          <a:ext cx="12378119" cy="50571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6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6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Thành</a:t>
                      </a:r>
                      <a:r>
                        <a:rPr lang="en-US" sz="4000" b="1" baseline="0" dirty="0"/>
                        <a:t> </a:t>
                      </a:r>
                      <a:r>
                        <a:rPr lang="en-US" sz="4000" b="1" baseline="0" dirty="0" err="1"/>
                        <a:t>viên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Giới</a:t>
                      </a:r>
                      <a:r>
                        <a:rPr lang="en-US" sz="4000" b="1" baseline="0" dirty="0"/>
                        <a:t> </a:t>
                      </a:r>
                      <a:r>
                        <a:rPr lang="en-US" sz="4000" b="1" baseline="0" dirty="0" err="1"/>
                        <a:t>tính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Độ</a:t>
                      </a:r>
                      <a:r>
                        <a:rPr lang="en-US" sz="4000" b="1" baseline="0" dirty="0"/>
                        <a:t> </a:t>
                      </a:r>
                      <a:r>
                        <a:rPr lang="en-US" sz="4000" b="1" baseline="0" dirty="0" err="1"/>
                        <a:t>tuổi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/>
                        <a:t>Nhu</a:t>
                      </a:r>
                      <a:r>
                        <a:rPr lang="en-US" sz="3600" b="1" dirty="0"/>
                        <a:t> </a:t>
                      </a:r>
                      <a:r>
                        <a:rPr lang="en-US" sz="3600" b="1" dirty="0" err="1"/>
                        <a:t>cầu</a:t>
                      </a:r>
                      <a:r>
                        <a:rPr lang="en-US" sz="3600" b="1" baseline="0" dirty="0"/>
                        <a:t> </a:t>
                      </a:r>
                      <a:r>
                        <a:rPr lang="en-US" sz="3600" b="1" baseline="0" dirty="0" err="1"/>
                        <a:t>dinh</a:t>
                      </a:r>
                      <a:r>
                        <a:rPr lang="en-US" sz="3600" b="1" baseline="0" dirty="0"/>
                        <a:t> </a:t>
                      </a:r>
                      <a:r>
                        <a:rPr lang="en-US" sz="3600" b="1" baseline="0" dirty="0" err="1"/>
                        <a:t>dưỡng</a:t>
                      </a:r>
                      <a:r>
                        <a:rPr lang="en-US" sz="3600" b="1" baseline="0" dirty="0"/>
                        <a:t>/ 1 </a:t>
                      </a:r>
                      <a:r>
                        <a:rPr lang="en-US" sz="3600" b="1" baseline="0" dirty="0" err="1"/>
                        <a:t>ngày</a:t>
                      </a:r>
                      <a:endParaRPr lang="en-US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Bố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Mẹ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Em</a:t>
                      </a:r>
                      <a:r>
                        <a:rPr lang="en-US" sz="4000" b="1" dirty="0"/>
                        <a:t> (</a:t>
                      </a:r>
                      <a:r>
                        <a:rPr lang="en-US" sz="4000" b="1" dirty="0" err="1"/>
                        <a:t>lớp</a:t>
                      </a:r>
                      <a:r>
                        <a:rPr lang="en-US" sz="4000" b="1" baseline="0" dirty="0"/>
                        <a:t> 6)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.......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3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Tổng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24FF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24F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or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28600" y="-304800"/>
            <a:ext cx="12268200" cy="701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Text Box 4"/>
          <p:cNvSpPr txBox="1"/>
          <p:nvPr/>
        </p:nvSpPr>
        <p:spPr>
          <a:xfrm>
            <a:off x="600979" y="408634"/>
            <a:ext cx="10931307" cy="8302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BÀI </a:t>
            </a:r>
            <a:r>
              <a:rPr lang="vi-VN" altLang="en-US" sz="2400" dirty="0">
                <a:solidFill>
                  <a:srgbClr val="FF0000"/>
                </a:solidFill>
              </a:rPr>
              <a:t>6</a:t>
            </a:r>
            <a:r>
              <a:rPr lang="en-US" altLang="en-US" sz="2400" dirty="0">
                <a:solidFill>
                  <a:srgbClr val="FF0000"/>
                </a:solidFill>
              </a:rPr>
              <a:t>: </a:t>
            </a:r>
            <a:r>
              <a:rPr lang="vi-VN" altLang="en-US" sz="2400" dirty="0">
                <a:solidFill>
                  <a:srgbClr val="FF0000"/>
                </a:solidFill>
              </a:rPr>
              <a:t>DỰ ÁN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2400" dirty="0">
                <a:solidFill>
                  <a:srgbClr val="FF0000"/>
                </a:solidFill>
              </a:rPr>
              <a:t>BỮA ĂN KẾT NỐI YÊU THƯƠNG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4340" name="Text Box 13"/>
          <p:cNvSpPr txBox="1"/>
          <p:nvPr/>
        </p:nvSpPr>
        <p:spPr>
          <a:xfrm>
            <a:off x="2072628" y="713434"/>
            <a:ext cx="1518237" cy="3667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vi-VN" altLang="en-US" sz="1800" dirty="0"/>
          </a:p>
        </p:txBody>
      </p:sp>
      <p:sp>
        <p:nvSpPr>
          <p:cNvPr id="14341" name="TextBox 4"/>
          <p:cNvSpPr txBox="1"/>
          <p:nvPr/>
        </p:nvSpPr>
        <p:spPr>
          <a:xfrm>
            <a:off x="1347733" y="1018234"/>
            <a:ext cx="7287538" cy="5078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1800" b="1" dirty="0"/>
              <a:t>II. Tiến trình thực hiện:</a:t>
            </a:r>
          </a:p>
        </p:txBody>
      </p:sp>
      <p:sp>
        <p:nvSpPr>
          <p:cNvPr id="14342" name="TextBox 5"/>
          <p:cNvSpPr txBox="1"/>
          <p:nvPr/>
        </p:nvSpPr>
        <p:spPr>
          <a:xfrm>
            <a:off x="978926" y="1323034"/>
            <a:ext cx="10222797" cy="5078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1800" dirty="0"/>
              <a:t>1. Tìm hiểu nhu cầu dinh dưỡng của các thành viên trong gia đình.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22609" y="1656742"/>
          <a:ext cx="12214609" cy="36342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20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7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10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Thành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viên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Giới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tính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Độ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tuổi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Nhu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cầu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dinh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dưỡng</a:t>
                      </a:r>
                      <a:r>
                        <a:rPr lang="en-US" sz="3200" b="0" baseline="0" dirty="0"/>
                        <a:t>/ 1 </a:t>
                      </a:r>
                      <a:r>
                        <a:rPr lang="en-US" sz="3200" b="0" baseline="0" dirty="0" err="1"/>
                        <a:t>ngày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10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Bố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10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Mẹ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10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Em</a:t>
                      </a:r>
                      <a:r>
                        <a:rPr lang="en-US" sz="3200" b="0" dirty="0"/>
                        <a:t>(</a:t>
                      </a:r>
                      <a:r>
                        <a:rPr lang="en-US" sz="3200" b="0" dirty="0" err="1"/>
                        <a:t>lớp</a:t>
                      </a:r>
                      <a:r>
                        <a:rPr lang="en-US" sz="3200" b="0" baseline="0" dirty="0"/>
                        <a:t> 6)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102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/>
                        <a:t>Em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của</a:t>
                      </a:r>
                      <a:r>
                        <a:rPr lang="en-US" sz="3200" b="0" baseline="0" dirty="0"/>
                        <a:t> </a:t>
                      </a:r>
                      <a:r>
                        <a:rPr lang="en-US" sz="3200" b="0" baseline="0" dirty="0" err="1"/>
                        <a:t>em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717">
                <a:tc gridSpan="3">
                  <a:txBody>
                    <a:bodyPr/>
                    <a:lstStyle/>
                    <a:p>
                      <a:pPr algn="ctr"/>
                      <a:r>
                        <a:rPr lang="en-US" sz="4000" b="1" dirty="0" err="1"/>
                        <a:t>Tổng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24FF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24F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81138" y="2234019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Nam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47179" y="2181960"/>
            <a:ext cx="161945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/>
              <a:t>31-60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16012" y="2174946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2634</a:t>
            </a:r>
            <a:endParaRPr lang="en-US" altLang="en-US" sz="1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31746" y="2821429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Nữ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22865" y="2786286"/>
            <a:ext cx="161945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/>
              <a:t>31-60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12213" y="2806891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2212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31746" y="3437909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Nữ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05708" y="3357881"/>
            <a:ext cx="161945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/>
              <a:t>10-12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57049" y="3376217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2110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63981" y="3936617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Nam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8107" y="3824210"/>
            <a:ext cx="161945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4000" b="1" dirty="0"/>
              <a:t>1-3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57048" y="3911792"/>
            <a:ext cx="161945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1180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88647" y="4679315"/>
            <a:ext cx="580475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/>
              <a:t>= 2634 + 2212 + 2110 + 1180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231666" y="4675408"/>
            <a:ext cx="4959575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/>
              <a:t>= 8136 (kclo)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0979" y="5265583"/>
            <a:ext cx="10222797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just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2419FC"/>
                </a:solidFill>
              </a:rPr>
              <a:t>2. Tính tổng nhu cầu dinh dưỡng của các thành viên trong gia đình cho một bữa ăn( giả định bằng 1/3 nhu cầu dinh dưỡng cả ngày)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179" y="6059821"/>
            <a:ext cx="10222797" cy="83747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3600" b="1" dirty="0"/>
              <a:t>= 8136 : 3 = </a:t>
            </a:r>
            <a:r>
              <a:rPr lang="en-US" altLang="en-US" sz="3600" b="1" dirty="0">
                <a:solidFill>
                  <a:srgbClr val="FF0000"/>
                </a:solidFill>
              </a:rPr>
              <a:t>2712</a:t>
            </a:r>
            <a:r>
              <a:rPr lang="en-US" altLang="en-US" sz="3600" b="1" dirty="0"/>
              <a:t> (kcal)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4"/>
          <p:cNvSpPr txBox="1"/>
          <p:nvPr/>
        </p:nvSpPr>
        <p:spPr>
          <a:xfrm>
            <a:off x="785779" y="53992"/>
            <a:ext cx="10863411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BÀI </a:t>
            </a:r>
            <a:r>
              <a:rPr lang="vi-VN" altLang="en-US" sz="3600" b="1" dirty="0">
                <a:solidFill>
                  <a:srgbClr val="FF0000"/>
                </a:solidFill>
              </a:rPr>
              <a:t>6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vi-VN" altLang="en-US" sz="3600" b="1" dirty="0">
                <a:solidFill>
                  <a:srgbClr val="FF0000"/>
                </a:solidFill>
              </a:rPr>
              <a:t>DỰ ÁN: BỮA ĂN KẾT NỐI YÊU THƯƠNG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18436" name="Text Box 13"/>
          <p:cNvSpPr txBox="1"/>
          <p:nvPr/>
        </p:nvSpPr>
        <p:spPr>
          <a:xfrm>
            <a:off x="2092919" y="728113"/>
            <a:ext cx="150880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vi-VN" alt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783692"/>
            <a:ext cx="11811000" cy="61247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u="sng" dirty="0">
                <a:solidFill>
                  <a:srgbClr val="0070C0"/>
                </a:solidFill>
              </a:rPr>
              <a:t>3.1 Nguyên tắc xây dựng thực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đơn</a:t>
            </a:r>
            <a:r>
              <a:rPr lang="en-US" altLang="en-US" b="1" u="sng" dirty="0">
                <a:solidFill>
                  <a:srgbClr val="0070C0"/>
                </a:solidFill>
              </a:rPr>
              <a:t>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 err="1"/>
              <a:t>Thực</a:t>
            </a:r>
            <a:r>
              <a:rPr lang="en-US" altLang="en-US" b="1" dirty="0"/>
              <a:t> </a:t>
            </a:r>
            <a:r>
              <a:rPr lang="en-US" altLang="en-US" b="1" dirty="0" err="1"/>
              <a:t>đơn</a:t>
            </a:r>
            <a:r>
              <a:rPr lang="en-US" altLang="en-US" b="1" dirty="0"/>
              <a:t> </a:t>
            </a:r>
            <a:r>
              <a:rPr lang="en-US" altLang="en-US" b="1" dirty="0" err="1"/>
              <a:t>một</a:t>
            </a:r>
            <a:r>
              <a:rPr lang="en-US" altLang="en-US" b="1" dirty="0"/>
              <a:t> </a:t>
            </a:r>
            <a:r>
              <a:rPr lang="en-US" altLang="en-US" b="1" dirty="0" err="1"/>
              <a:t>bữa</a:t>
            </a:r>
            <a:r>
              <a:rPr lang="en-US" altLang="en-US" b="1" dirty="0"/>
              <a:t> </a:t>
            </a:r>
            <a:r>
              <a:rPr lang="en-US" altLang="en-US" b="1" dirty="0" err="1"/>
              <a:t>cơm</a:t>
            </a:r>
            <a:r>
              <a:rPr lang="en-US" altLang="en-US" b="1" dirty="0"/>
              <a:t> </a:t>
            </a:r>
            <a:r>
              <a:rPr lang="en-US" altLang="en-US" b="1" dirty="0" err="1"/>
              <a:t>gia</a:t>
            </a:r>
            <a:r>
              <a:rPr lang="en-US" altLang="en-US" b="1" dirty="0"/>
              <a:t> </a:t>
            </a:r>
            <a:r>
              <a:rPr lang="en-US" altLang="en-US" b="1" dirty="0" err="1"/>
              <a:t>đình</a:t>
            </a:r>
            <a:r>
              <a:rPr lang="en-US" altLang="en-US" b="1" dirty="0"/>
              <a:t> </a:t>
            </a:r>
            <a:r>
              <a:rPr lang="en-US" altLang="en-US" b="1" dirty="0" err="1"/>
              <a:t>hằng</a:t>
            </a:r>
            <a:r>
              <a:rPr lang="en-US" altLang="en-US" b="1" dirty="0"/>
              <a:t> </a:t>
            </a:r>
            <a:r>
              <a:rPr lang="en-US" altLang="en-US" b="1" dirty="0" err="1"/>
              <a:t>ngày</a:t>
            </a:r>
            <a:r>
              <a:rPr lang="en-US" altLang="en-US" b="1" dirty="0"/>
              <a:t> </a:t>
            </a:r>
            <a:r>
              <a:rPr lang="en-US" altLang="en-US" b="1" dirty="0" err="1"/>
              <a:t>thường</a:t>
            </a:r>
            <a:r>
              <a:rPr lang="en-US" altLang="en-US" b="1" dirty="0"/>
              <a:t> </a:t>
            </a:r>
            <a:r>
              <a:rPr lang="en-US" altLang="en-US" b="1" dirty="0" err="1"/>
              <a:t>có</a:t>
            </a:r>
            <a:r>
              <a:rPr lang="en-US" altLang="en-US" b="1" dirty="0"/>
              <a:t>: </a:t>
            </a:r>
            <a:r>
              <a:rPr lang="en-US" altLang="en-US" b="1" dirty="0" err="1"/>
              <a:t>cơm</a:t>
            </a:r>
            <a:r>
              <a:rPr lang="en-US" altLang="en-US" b="1" dirty="0"/>
              <a:t>,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mặn</a:t>
            </a:r>
            <a:r>
              <a:rPr lang="en-US" altLang="en-US" b="1" dirty="0"/>
              <a:t>,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rau</a:t>
            </a:r>
            <a:r>
              <a:rPr lang="en-US" altLang="en-US" b="1" dirty="0"/>
              <a:t>,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canh</a:t>
            </a:r>
            <a:r>
              <a:rPr lang="en-US" altLang="en-US" b="1" dirty="0"/>
              <a:t>, </a:t>
            </a:r>
            <a:r>
              <a:rPr lang="en-US" altLang="en-US" b="1" dirty="0" err="1"/>
              <a:t>nước</a:t>
            </a:r>
            <a:r>
              <a:rPr lang="en-US" altLang="en-US" b="1" dirty="0"/>
              <a:t> </a:t>
            </a:r>
            <a:r>
              <a:rPr lang="en-US" altLang="en-US" b="1" dirty="0" err="1"/>
              <a:t>chấm</a:t>
            </a:r>
            <a:r>
              <a:rPr lang="en-US" altLang="en-US" b="1" dirty="0"/>
              <a:t>, </a:t>
            </a:r>
            <a:r>
              <a:rPr lang="en-US" altLang="en-US" b="1" dirty="0" err="1"/>
              <a:t>hoa</a:t>
            </a:r>
            <a:r>
              <a:rPr lang="en-US" altLang="en-US" b="1" dirty="0"/>
              <a:t> </a:t>
            </a:r>
            <a:r>
              <a:rPr lang="en-US" altLang="en-US" b="1" dirty="0" err="1"/>
              <a:t>quả</a:t>
            </a:r>
            <a:r>
              <a:rPr lang="en-US" altLang="en-US" b="1" dirty="0"/>
              <a:t> </a:t>
            </a:r>
            <a:r>
              <a:rPr lang="en-US" altLang="en-US" b="1" dirty="0" err="1"/>
              <a:t>tráng</a:t>
            </a:r>
            <a:r>
              <a:rPr lang="en-US" altLang="en-US" b="1" dirty="0"/>
              <a:t> </a:t>
            </a:r>
            <a:r>
              <a:rPr lang="en-US" altLang="en-US" b="1" dirty="0" err="1"/>
              <a:t>miệng</a:t>
            </a:r>
            <a:r>
              <a:rPr lang="en-US" altLang="en-US" b="1" dirty="0"/>
              <a:t>.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b="1" dirty="0">
              <a:solidFill>
                <a:srgbClr val="0070C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3600" b="1" u="sng" dirty="0">
                <a:solidFill>
                  <a:srgbClr val="0070C0"/>
                </a:solidFill>
              </a:rPr>
              <a:t>3.2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Các</a:t>
            </a:r>
            <a:r>
              <a:rPr lang="en-US" altLang="en-US" sz="3600" b="1" u="sng" dirty="0">
                <a:solidFill>
                  <a:srgbClr val="0070C0"/>
                </a:solidFill>
              </a:rPr>
              <a:t>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bước</a:t>
            </a:r>
            <a:r>
              <a:rPr lang="en-US" altLang="en-US" sz="3600" b="1" u="sng" dirty="0">
                <a:solidFill>
                  <a:srgbClr val="0070C0"/>
                </a:solidFill>
              </a:rPr>
              <a:t>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xây</a:t>
            </a:r>
            <a:r>
              <a:rPr lang="en-US" altLang="en-US" sz="3600" b="1" u="sng" dirty="0">
                <a:solidFill>
                  <a:srgbClr val="0070C0"/>
                </a:solidFill>
              </a:rPr>
              <a:t>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dựng</a:t>
            </a:r>
            <a:r>
              <a:rPr lang="en-US" altLang="en-US" sz="3600" b="1" u="sng" dirty="0">
                <a:solidFill>
                  <a:srgbClr val="0070C0"/>
                </a:solidFill>
              </a:rPr>
              <a:t>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thực</a:t>
            </a:r>
            <a:r>
              <a:rPr lang="en-US" altLang="en-US" sz="3600" b="1" u="sng" dirty="0">
                <a:solidFill>
                  <a:srgbClr val="0070C0"/>
                </a:solidFill>
              </a:rPr>
              <a:t> </a:t>
            </a:r>
            <a:r>
              <a:rPr lang="en-US" altLang="en-US" sz="3600" b="1" u="sng" dirty="0" err="1">
                <a:solidFill>
                  <a:srgbClr val="0070C0"/>
                </a:solidFill>
              </a:rPr>
              <a:t>đơn</a:t>
            </a:r>
            <a:r>
              <a:rPr lang="en-US" altLang="en-US" sz="3600" b="1" u="sng" dirty="0">
                <a:solidFill>
                  <a:srgbClr val="0070C0"/>
                </a:solidFill>
              </a:rPr>
              <a:t>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- </a:t>
            </a:r>
            <a:r>
              <a:rPr lang="en-US" altLang="en-US" b="1" dirty="0" err="1"/>
              <a:t>Bước</a:t>
            </a:r>
            <a:r>
              <a:rPr lang="en-US" altLang="en-US" b="1" dirty="0"/>
              <a:t> 1: </a:t>
            </a:r>
            <a:r>
              <a:rPr lang="en-US" altLang="en-US" b="1" dirty="0" err="1"/>
              <a:t>Lựa</a:t>
            </a:r>
            <a:r>
              <a:rPr lang="en-US" altLang="en-US" b="1" dirty="0"/>
              <a:t> </a:t>
            </a:r>
            <a:r>
              <a:rPr lang="en-US" altLang="en-US" b="1" dirty="0" err="1"/>
              <a:t>chọn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ăn</a:t>
            </a:r>
            <a:r>
              <a:rPr lang="en-US" altLang="en-US" b="1" dirty="0"/>
              <a:t>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- </a:t>
            </a:r>
            <a:r>
              <a:rPr lang="en-US" altLang="en-US" b="1" dirty="0" err="1"/>
              <a:t>Bước</a:t>
            </a:r>
            <a:r>
              <a:rPr lang="en-US" altLang="en-US" b="1" dirty="0"/>
              <a:t> 2: </a:t>
            </a:r>
            <a:r>
              <a:rPr lang="en-US" altLang="en-US" b="1" dirty="0" err="1"/>
              <a:t>Ước</a:t>
            </a:r>
            <a:r>
              <a:rPr lang="en-US" altLang="en-US" b="1" dirty="0"/>
              <a:t> </a:t>
            </a:r>
            <a:r>
              <a:rPr lang="en-US" altLang="en-US" b="1" dirty="0" err="1"/>
              <a:t>lượng</a:t>
            </a:r>
            <a:r>
              <a:rPr lang="en-US" altLang="en-US" b="1" dirty="0"/>
              <a:t> </a:t>
            </a:r>
            <a:r>
              <a:rPr lang="en-US" altLang="en-US" b="1" dirty="0" err="1"/>
              <a:t>khối</a:t>
            </a:r>
            <a:r>
              <a:rPr lang="en-US" altLang="en-US" b="1" dirty="0"/>
              <a:t> </a:t>
            </a:r>
            <a:r>
              <a:rPr lang="en-US" altLang="en-US" b="1" dirty="0" err="1"/>
              <a:t>lượng</a:t>
            </a:r>
            <a:r>
              <a:rPr lang="en-US" altLang="en-US" b="1" dirty="0"/>
              <a:t> </a:t>
            </a:r>
            <a:r>
              <a:rPr lang="en-US" altLang="en-US" b="1" dirty="0" err="1"/>
              <a:t>của</a:t>
            </a:r>
            <a:r>
              <a:rPr lang="en-US" altLang="en-US" b="1" dirty="0"/>
              <a:t> </a:t>
            </a:r>
            <a:r>
              <a:rPr lang="en-US" altLang="en-US" b="1" dirty="0" err="1"/>
              <a:t>mỗi</a:t>
            </a:r>
            <a:r>
              <a:rPr lang="en-US" altLang="en-US" b="1" dirty="0"/>
              <a:t>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ăn</a:t>
            </a:r>
            <a:r>
              <a:rPr lang="en-US" altLang="en-US" b="1" dirty="0"/>
              <a:t>.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b="1" dirty="0" err="1"/>
              <a:t>Bước</a:t>
            </a:r>
            <a:r>
              <a:rPr lang="en-US" altLang="en-US" b="1" dirty="0"/>
              <a:t> 3: </a:t>
            </a:r>
            <a:r>
              <a:rPr lang="en-US" altLang="en-US" b="1" dirty="0" err="1"/>
              <a:t>Tính</a:t>
            </a:r>
            <a:r>
              <a:rPr lang="en-US" altLang="en-US" b="1" dirty="0"/>
              <a:t> </a:t>
            </a:r>
            <a:r>
              <a:rPr lang="en-US" altLang="en-US" b="1" dirty="0" err="1"/>
              <a:t>tổng</a:t>
            </a:r>
            <a:r>
              <a:rPr lang="en-US" altLang="en-US" b="1" dirty="0"/>
              <a:t> </a:t>
            </a:r>
            <a:r>
              <a:rPr lang="en-US" altLang="en-US" b="1" dirty="0" err="1"/>
              <a:t>giá</a:t>
            </a:r>
            <a:r>
              <a:rPr lang="en-US" altLang="en-US" b="1" dirty="0"/>
              <a:t> </a:t>
            </a:r>
            <a:r>
              <a:rPr lang="en-US" altLang="en-US" b="1" dirty="0" err="1"/>
              <a:t>trị</a:t>
            </a:r>
            <a:r>
              <a:rPr lang="en-US" altLang="en-US" b="1" dirty="0"/>
              <a:t> </a:t>
            </a:r>
            <a:r>
              <a:rPr lang="en-US" altLang="en-US" b="1" dirty="0" err="1"/>
              <a:t>dinh</a:t>
            </a:r>
            <a:r>
              <a:rPr lang="en-US" altLang="en-US" b="1" dirty="0"/>
              <a:t> </a:t>
            </a:r>
            <a:r>
              <a:rPr lang="en-US" altLang="en-US" b="1" dirty="0" err="1"/>
              <a:t>dưỡng</a:t>
            </a:r>
            <a:r>
              <a:rPr lang="en-US" altLang="en-US" b="1" dirty="0"/>
              <a:t> </a:t>
            </a:r>
            <a:r>
              <a:rPr lang="en-US" altLang="en-US" b="1" dirty="0" err="1"/>
              <a:t>của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ăn</a:t>
            </a:r>
            <a:r>
              <a:rPr lang="en-US" altLang="en-US" b="1" dirty="0"/>
              <a:t> </a:t>
            </a:r>
            <a:r>
              <a:rPr lang="en-US" altLang="en-US" b="1" dirty="0" err="1"/>
              <a:t>trong</a:t>
            </a:r>
            <a:r>
              <a:rPr lang="en-US" altLang="en-US" b="1" dirty="0"/>
              <a:t> </a:t>
            </a:r>
            <a:r>
              <a:rPr lang="en-US" altLang="en-US" b="1" dirty="0" err="1"/>
              <a:t>thực</a:t>
            </a:r>
            <a:r>
              <a:rPr lang="en-US" altLang="en-US" b="1" dirty="0"/>
              <a:t> </a:t>
            </a:r>
            <a:r>
              <a:rPr lang="en-US" altLang="en-US" b="1" dirty="0" err="1"/>
              <a:t>đơn</a:t>
            </a:r>
            <a:r>
              <a:rPr lang="en-US" altLang="en-US" b="1" dirty="0"/>
              <a:t>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- </a:t>
            </a:r>
            <a:r>
              <a:rPr lang="en-US" altLang="en-US" b="1" dirty="0" err="1"/>
              <a:t>Bước</a:t>
            </a:r>
            <a:r>
              <a:rPr lang="en-US" altLang="en-US" b="1" dirty="0"/>
              <a:t> 4: </a:t>
            </a:r>
            <a:r>
              <a:rPr lang="en-US" altLang="en-US" b="1" dirty="0" err="1"/>
              <a:t>Điều</a:t>
            </a:r>
            <a:r>
              <a:rPr lang="en-US" altLang="en-US" b="1" dirty="0"/>
              <a:t> </a:t>
            </a:r>
            <a:r>
              <a:rPr lang="en-US" altLang="en-US" b="1" dirty="0" err="1"/>
              <a:t>chỉnh</a:t>
            </a:r>
            <a:r>
              <a:rPr lang="en-US" altLang="en-US" b="1" dirty="0"/>
              <a:t> </a:t>
            </a:r>
            <a:r>
              <a:rPr lang="en-US" altLang="en-US" b="1" dirty="0" err="1"/>
              <a:t>khối</a:t>
            </a:r>
            <a:r>
              <a:rPr lang="en-US" altLang="en-US" b="1" dirty="0"/>
              <a:t> </a:t>
            </a:r>
            <a:r>
              <a:rPr lang="en-US" altLang="en-US" b="1" dirty="0" err="1"/>
              <a:t>lượng</a:t>
            </a:r>
            <a:r>
              <a:rPr lang="en-US" altLang="en-US" b="1" dirty="0"/>
              <a:t> </a:t>
            </a:r>
            <a:r>
              <a:rPr lang="en-US" altLang="en-US" b="1" dirty="0" err="1"/>
              <a:t>của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món</a:t>
            </a:r>
            <a:r>
              <a:rPr lang="en-US" altLang="en-US" b="1" dirty="0"/>
              <a:t> </a:t>
            </a:r>
            <a:r>
              <a:rPr lang="en-US" altLang="en-US" b="1" dirty="0" err="1"/>
              <a:t>ăn</a:t>
            </a:r>
            <a:r>
              <a:rPr lang="en-US" altLang="en-US" b="1" dirty="0"/>
              <a:t> </a:t>
            </a:r>
            <a:r>
              <a:rPr lang="en-US" altLang="en-US" b="1" dirty="0" err="1"/>
              <a:t>để</a:t>
            </a:r>
            <a:r>
              <a:rPr lang="en-US" altLang="en-US" b="1" dirty="0"/>
              <a:t> </a:t>
            </a:r>
            <a:r>
              <a:rPr lang="en-US" altLang="en-US" b="1" dirty="0" err="1"/>
              <a:t>phù</a:t>
            </a:r>
            <a:r>
              <a:rPr lang="en-US" altLang="en-US" b="1" dirty="0"/>
              <a:t> </a:t>
            </a:r>
            <a:r>
              <a:rPr lang="en-US" altLang="en-US" b="1" dirty="0" err="1"/>
              <a:t>hợp</a:t>
            </a:r>
            <a:r>
              <a:rPr lang="en-US" altLang="en-US" b="1" dirty="0"/>
              <a:t> </a:t>
            </a:r>
            <a:r>
              <a:rPr lang="en-US" altLang="en-US" b="1" dirty="0" err="1"/>
              <a:t>với</a:t>
            </a:r>
            <a:r>
              <a:rPr lang="en-US" altLang="en-US" b="1" dirty="0"/>
              <a:t> </a:t>
            </a:r>
            <a:r>
              <a:rPr lang="en-US" altLang="en-US" b="1" dirty="0" err="1"/>
              <a:t>nhu</a:t>
            </a:r>
            <a:r>
              <a:rPr lang="en-US" altLang="en-US" b="1" dirty="0"/>
              <a:t> </a:t>
            </a:r>
            <a:r>
              <a:rPr lang="en-US" altLang="en-US" b="1" dirty="0" err="1"/>
              <a:t>cầu</a:t>
            </a:r>
            <a:r>
              <a:rPr lang="en-US" altLang="en-US" b="1" dirty="0"/>
              <a:t> </a:t>
            </a:r>
            <a:r>
              <a:rPr lang="en-US" altLang="en-US" b="1" dirty="0" err="1"/>
              <a:t>dinh</a:t>
            </a:r>
            <a:r>
              <a:rPr lang="en-US" altLang="en-US" b="1" dirty="0"/>
              <a:t> </a:t>
            </a:r>
            <a:r>
              <a:rPr lang="en-US" altLang="en-US" b="1" dirty="0" err="1"/>
              <a:t>dưỡng</a:t>
            </a:r>
            <a:r>
              <a:rPr lang="en-US" altLang="en-US" b="1" dirty="0"/>
              <a:t> </a:t>
            </a:r>
            <a:r>
              <a:rPr lang="en-US" altLang="en-US" b="1" dirty="0" err="1"/>
              <a:t>của</a:t>
            </a:r>
            <a:r>
              <a:rPr lang="en-US" altLang="en-US" b="1" dirty="0"/>
              <a:t> </a:t>
            </a:r>
            <a:r>
              <a:rPr lang="en-US" altLang="en-US" b="1" dirty="0" err="1"/>
              <a:t>cả</a:t>
            </a:r>
            <a:r>
              <a:rPr lang="en-US" altLang="en-US" b="1" dirty="0"/>
              <a:t> </a:t>
            </a:r>
            <a:r>
              <a:rPr lang="en-US" altLang="en-US" b="1" dirty="0" err="1"/>
              <a:t>gia</a:t>
            </a:r>
            <a:r>
              <a:rPr lang="en-US" altLang="en-US" b="1" dirty="0"/>
              <a:t> </a:t>
            </a:r>
            <a:r>
              <a:rPr lang="en-US" altLang="en-US" b="1" dirty="0" err="1"/>
              <a:t>đình</a:t>
            </a:r>
            <a:r>
              <a:rPr lang="en-US" altLang="en-US" b="1" dirty="0"/>
              <a:t>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- </a:t>
            </a:r>
            <a:r>
              <a:rPr lang="en-US" altLang="en-US" b="1" dirty="0" err="1"/>
              <a:t>Bước</a:t>
            </a:r>
            <a:r>
              <a:rPr lang="en-US" altLang="en-US" b="1" dirty="0"/>
              <a:t> 5: </a:t>
            </a:r>
            <a:r>
              <a:rPr lang="en-US" altLang="en-US" b="1" dirty="0" err="1"/>
              <a:t>Hoàn</a:t>
            </a:r>
            <a:r>
              <a:rPr lang="en-US" altLang="en-US" b="1" dirty="0"/>
              <a:t> </a:t>
            </a:r>
            <a:r>
              <a:rPr lang="en-US" altLang="en-US" b="1" dirty="0" err="1"/>
              <a:t>thiện</a:t>
            </a:r>
            <a:r>
              <a:rPr lang="en-US" altLang="en-US" b="1" dirty="0"/>
              <a:t> </a:t>
            </a:r>
            <a:r>
              <a:rPr lang="en-US" altLang="en-US" b="1" dirty="0" err="1"/>
              <a:t>thực</a:t>
            </a:r>
            <a:r>
              <a:rPr lang="en-US" altLang="en-US" b="1" dirty="0"/>
              <a:t> </a:t>
            </a:r>
            <a:r>
              <a:rPr lang="en-US" altLang="en-US" b="1" dirty="0" err="1"/>
              <a:t>đơn</a:t>
            </a:r>
            <a:r>
              <a:rPr lang="en-US" altLang="en-US" b="1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50235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13"/>
          <p:cNvSpPr txBox="1"/>
          <p:nvPr/>
        </p:nvSpPr>
        <p:spPr>
          <a:xfrm>
            <a:off x="923522" y="355808"/>
            <a:ext cx="1610318" cy="32062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vi-VN" altLang="en-US" sz="1800" dirty="0"/>
          </a:p>
        </p:txBody>
      </p:sp>
      <p:sp>
        <p:nvSpPr>
          <p:cNvPr id="11" name="Text Box 4"/>
          <p:cNvSpPr txBox="1"/>
          <p:nvPr/>
        </p:nvSpPr>
        <p:spPr>
          <a:xfrm>
            <a:off x="634596" y="58945"/>
            <a:ext cx="1159428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BÀI </a:t>
            </a:r>
            <a:r>
              <a:rPr lang="vi-VN" altLang="en-US" sz="2400" dirty="0">
                <a:solidFill>
                  <a:srgbClr val="FF0000"/>
                </a:solidFill>
              </a:rPr>
              <a:t>6</a:t>
            </a:r>
            <a:r>
              <a:rPr lang="en-US" altLang="en-US" sz="2400" dirty="0">
                <a:solidFill>
                  <a:srgbClr val="FF0000"/>
                </a:solidFill>
              </a:rPr>
              <a:t>: </a:t>
            </a:r>
            <a:r>
              <a:rPr lang="vi-VN" altLang="en-US" sz="2400" dirty="0">
                <a:solidFill>
                  <a:srgbClr val="FF0000"/>
                </a:solidFill>
              </a:rPr>
              <a:t>DỰ ÁN: BỮA ĂN KẾT NỐI YÊU THƯƠNG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pic>
        <p:nvPicPr>
          <p:cNvPr id="12" name="Picture 1"/>
          <p:cNvPicPr>
            <a:picLocks noChangeAspect="1"/>
          </p:cNvPicPr>
          <p:nvPr/>
        </p:nvPicPr>
        <p:blipFill rotWithShape="1">
          <a:blip r:embed="rId4"/>
          <a:srcRect l="21980" t="6750" r="12167" b="28040"/>
          <a:stretch/>
        </p:blipFill>
        <p:spPr>
          <a:xfrm>
            <a:off x="147830" y="437020"/>
            <a:ext cx="7585810" cy="556498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3" name="Group 4"/>
          <p:cNvGrpSpPr/>
          <p:nvPr/>
        </p:nvGrpSpPr>
        <p:grpSpPr>
          <a:xfrm>
            <a:off x="6765740" y="898685"/>
            <a:ext cx="6340659" cy="5760975"/>
            <a:chOff x="936" y="111"/>
            <a:chExt cx="2514" cy="4869"/>
          </a:xfrm>
        </p:grpSpPr>
        <p:sp>
          <p:nvSpPr>
            <p:cNvPr id="14" name="AutoShape 5" descr="90%"/>
            <p:cNvSpPr/>
            <p:nvPr/>
          </p:nvSpPr>
          <p:spPr>
            <a:xfrm>
              <a:off x="936" y="111"/>
              <a:ext cx="2317" cy="3959"/>
            </a:xfrm>
            <a:prstGeom prst="verticalScroll">
              <a:avLst>
                <a:gd name="adj" fmla="val 12500"/>
              </a:avLst>
            </a:prstGeom>
            <a:blipFill rotWithShape="0">
              <a:blip r:embed="rId5"/>
            </a:blipFill>
            <a:ln w="9525" cap="flat" cmpd="sng">
              <a:solidFill>
                <a:srgbClr val="80008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indent="0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15" name="Text Box 6"/>
            <p:cNvSpPr txBox="1"/>
            <p:nvPr/>
          </p:nvSpPr>
          <p:spPr>
            <a:xfrm>
              <a:off x="996" y="122"/>
              <a:ext cx="1686" cy="29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indent="0" algn="ctr">
                <a:spcBef>
                  <a:spcPct val="50000"/>
                </a:spcBef>
                <a:buNone/>
              </a:pPr>
              <a:r>
                <a:rPr lang="en-US" altLang="en-US" sz="2000" b="1" dirty="0">
                  <a:solidFill>
                    <a:srgbClr val="0033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 ĐƠN</a:t>
              </a:r>
              <a:endParaRPr lang="en-US" altLang="en-US" sz="2000" b="1" dirty="0">
                <a:solidFill>
                  <a:srgbClr val="003366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6" name="Picture 11" descr="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909" y="3683"/>
              <a:ext cx="1028" cy="12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" name="Text Box 7"/>
            <p:cNvSpPr txBox="1"/>
            <p:nvPr/>
          </p:nvSpPr>
          <p:spPr>
            <a:xfrm>
              <a:off x="1285" y="739"/>
              <a:ext cx="2165" cy="3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514350" indent="-514350">
                <a:spcBef>
                  <a:spcPts val="1200"/>
                </a:spcBef>
                <a:buAutoNum type="arabicPeriod"/>
              </a:pPr>
              <a:r>
                <a:rPr lang="en-US" altLang="en-US" sz="4000" b="1" dirty="0">
                  <a:solidFill>
                    <a:srgbClr val="3366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Cơm.</a:t>
              </a:r>
            </a:p>
            <a:p>
              <a:pPr marL="514350" indent="-514350">
                <a:spcBef>
                  <a:spcPts val="1200"/>
                </a:spcBef>
                <a:buAutoNum type="arabicPeriod"/>
              </a:pPr>
              <a:r>
                <a:rPr lang="en-US" altLang="en-US" sz="4000" b="1" dirty="0">
                  <a:solidFill>
                    <a:srgbClr val="3366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Sườn rang.</a:t>
              </a:r>
            </a:p>
            <a:p>
              <a:pPr marL="514350" indent="-514350">
                <a:spcBef>
                  <a:spcPts val="1200"/>
                </a:spcBef>
                <a:buAutoNum type="arabicPeriod"/>
              </a:pPr>
              <a:r>
                <a:rPr lang="en-US" altLang="en-US" sz="4000" b="1" dirty="0">
                  <a:solidFill>
                    <a:srgbClr val="3366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Rau muống luộc.</a:t>
              </a:r>
            </a:p>
            <a:p>
              <a:pPr marL="514350" indent="-514350">
                <a:spcBef>
                  <a:spcPts val="1200"/>
                </a:spcBef>
                <a:buAutoNum type="arabicPeriod"/>
              </a:pPr>
              <a:r>
                <a:rPr lang="en-US" altLang="en-US" sz="4000" b="1" dirty="0">
                  <a:solidFill>
                    <a:srgbClr val="3366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 chấm.</a:t>
              </a:r>
            </a:p>
            <a:p>
              <a:pPr marL="514350" indent="-514350">
                <a:spcBef>
                  <a:spcPts val="1200"/>
                </a:spcBef>
                <a:buAutoNum type="arabicPeriod"/>
              </a:pPr>
              <a:r>
                <a:rPr lang="en-US" altLang="en-US" sz="4000" b="1" dirty="0">
                  <a:solidFill>
                    <a:srgbClr val="3366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Đu đủ</a:t>
              </a:r>
              <a:endParaRPr lang="en-US" altLang="en-US" sz="4000" b="1" dirty="0">
                <a:solidFill>
                  <a:srgbClr val="336699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39530" y="5964576"/>
            <a:ext cx="840221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4800" b="1" i="1" dirty="0">
                <a:latin typeface="Times New Roman" pitchFamily="18" charset="0"/>
                <a:cs typeface="Times New Roman" pitchFamily="18" charset="0"/>
              </a:rPr>
              <a:t>Thực đơn một bữa cơm gia đình</a:t>
            </a:r>
            <a:endParaRPr lang="en-US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Mục tiêu bài học"/>
  <p:tag name="ISPRING_SLIDE_INDENT_LEVEL" val="0"/>
  <p:tag name="ISPRING_PLAYER_PLAYLIST_ID" val="a50c44ab9311fb6de1273c735bb1b0b8da35045a"/>
  <p:tag name="ISPRING_CUSTOM_TIMING_USED" val="1"/>
  <p:tag name="GENSWF_ADVANCE_TIME" val="53.855"/>
  <p:tag name="ISPRING_PRESENTER_ID" val="{0C7693C4-968D-49BD-8938-79EF6683A2FA}"/>
  <p:tag name="ISPRING_SLIDE_ID_2" val="{DE9A6734-AA13-4E1B-8B9C-D7A271E22B7B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Mục tiêu bài học"/>
  <p:tag name="ISPRING_SLIDE_INDENT_LEVEL" val="0"/>
  <p:tag name="ISPRING_PLAYER_PLAYLIST_ID" val="a50c44ab9311fb6de1273c735bb1b0b8da35045a"/>
  <p:tag name="ISPRING_CUSTOM_TIMING_USED" val="1"/>
  <p:tag name="GENSWF_ADVANCE_TIME" val="53.855"/>
  <p:tag name="ISPRING_PRESENTER_ID" val="{0C7693C4-968D-49BD-8938-79EF6683A2FA}"/>
  <p:tag name="ISPRING_SLIDE_ID_2" val="{DE9A6734-AA13-4E1B-8B9C-D7A271E22B7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Mục tiêu bài học"/>
  <p:tag name="ISPRING_SLIDE_INDENT_LEVEL" val="0"/>
  <p:tag name="ISPRING_PLAYER_PLAYLIST_ID" val="a50c44ab9311fb6de1273c735bb1b0b8da35045a"/>
  <p:tag name="ISPRING_CUSTOM_TIMING_USED" val="1"/>
  <p:tag name="GENSWF_ADVANCE_TIME" val="53.855"/>
  <p:tag name="ISPRING_PRESENTER_ID" val="{0C7693C4-968D-49BD-8938-79EF6683A2FA}"/>
  <p:tag name="ISPRING_SLIDE_ID_2" val="{DE9A6734-AA13-4E1B-8B9C-D7A271E22B7B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Mục tiêu bài học"/>
  <p:tag name="ISPRING_SLIDE_INDENT_LEVEL" val="0"/>
  <p:tag name="ISPRING_PLAYER_PLAYLIST_ID" val="a50c44ab9311fb6de1273c735bb1b0b8da35045a"/>
  <p:tag name="ISPRING_CUSTOM_TIMING_USED" val="1"/>
  <p:tag name="GENSWF_ADVANCE_TIME" val="53.855"/>
  <p:tag name="ISPRING_PRESENTER_ID" val="{0C7693C4-968D-49BD-8938-79EF6683A2FA}"/>
  <p:tag name="ISPRING_SLIDE_ID_2" val="{DE9A6734-AA13-4E1B-8B9C-D7A271E22B7B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Widescreen</PresentationFormat>
  <Paragraphs>76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II. TIẾN TRÌNH THỰC HIỆN DỰ ÁN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Nguyễn Phương Châm</dc:creator>
  <cp:lastModifiedBy>Nguyễn Phương Châm</cp:lastModifiedBy>
  <cp:revision>1</cp:revision>
  <dcterms:created xsi:type="dcterms:W3CDTF">2025-12-14T08:28:56Z</dcterms:created>
  <dcterms:modified xsi:type="dcterms:W3CDTF">2025-12-14T08:29:11Z</dcterms:modified>
</cp:coreProperties>
</file>