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310" r:id="rId3"/>
    <p:sldId id="266" r:id="rId4"/>
    <p:sldId id="309" r:id="rId5"/>
    <p:sldId id="288" r:id="rId6"/>
    <p:sldId id="290" r:id="rId7"/>
    <p:sldId id="291" r:id="rId8"/>
    <p:sldId id="292" r:id="rId9"/>
    <p:sldId id="293" r:id="rId10"/>
    <p:sldId id="29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2" d="100"/>
          <a:sy n="52" d="100"/>
        </p:scale>
        <p:origin x="116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672551-4124-4BD1-8DA3-60AA0970D56D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9CF41-14D5-4F1F-8AFB-34E541D8E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99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e6042aa838_1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e6042aa838_1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4164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e6042aa838_1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e6042aa838_1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4845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e6042aa838_1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e6042aa838_1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3221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AEC27-FB79-F405-8228-04B1CAEBA2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E9D4FC-AD73-8005-9CFD-BCEA6BC783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C3AF80-7431-F679-ABA7-0FC61D0E7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2F72A-2668-4E24-9CD5-AF604F417226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C6949D-FF87-813F-D5F6-C7BA73838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A8A02D-9040-8ED3-7796-391CD0502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932E6-49F6-49F6-8F4B-15EFEC73B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206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66B20-45E6-2CE9-C047-3AE2AE545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3FC4DA-068F-15E5-E45D-907E31216B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2ACF5B-DC12-DDF5-4243-BD911F724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2F72A-2668-4E24-9CD5-AF604F417226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57BEAE-8993-EA0C-8D69-354C0C8AC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D5B117-0509-8547-8CD8-F1E6D6382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932E6-49F6-49F6-8F4B-15EFEC73B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523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11E6CA-BE3A-3DE8-F2EC-A367DE00F6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F4E28C-01F3-B7F0-44D1-3DA87E7913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A43AEE-D7AF-5A36-0756-6491EFCFA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2F72A-2668-4E24-9CD5-AF604F417226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5AC85E-CC57-0E58-9E97-E24D40B13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289525-8065-4A99-7662-42A4078ED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932E6-49F6-49F6-8F4B-15EFEC73B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638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66" y="236952"/>
            <a:ext cx="778743" cy="7690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44608">
            <a:off x="6055299" y="-154236"/>
            <a:ext cx="951861" cy="120492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210" y="95121"/>
            <a:ext cx="1139445" cy="71879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3564083" y="-1866748"/>
            <a:ext cx="5182127" cy="1122839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9949" y="4969369"/>
            <a:ext cx="1260117" cy="188863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7127" y="58594"/>
            <a:ext cx="1146893" cy="91248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77019">
            <a:off x="4599938" y="6078973"/>
            <a:ext cx="926031" cy="1075032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8597" y="2078727"/>
            <a:ext cx="1353636" cy="1046913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729" y="461121"/>
            <a:ext cx="883476" cy="1046913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47" y="5367086"/>
            <a:ext cx="1047708" cy="1479117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6" y="3930168"/>
            <a:ext cx="1369441" cy="1259343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364" y="5866485"/>
            <a:ext cx="877116" cy="762325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874" y="5204683"/>
            <a:ext cx="1260117" cy="1319142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 userDrawn="1"/>
        </p:nvPicPr>
        <p:blipFill>
          <a:blip r:embed="rId1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7" y="2134210"/>
            <a:ext cx="530505" cy="145202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 userDrawn="1"/>
        </p:nvPicPr>
        <p:blipFill>
          <a:blip r:embed="rId1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589" y="3310950"/>
            <a:ext cx="1208615" cy="993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6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B5C07-BEA7-5EE1-99A6-F6E3048F1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273E90-6BC6-632B-BE86-3DEF9D5788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04F799-FD05-DB2A-7763-BFB55DD0B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2F72A-2668-4E24-9CD5-AF604F417226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7C6929-E99D-68F0-E592-1C6214996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E3019A-906A-717C-3336-1A0BAC629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932E6-49F6-49F6-8F4B-15EFEC73B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469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699ED-8CC9-774C-6A63-2FC0FE7EF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405953-EF92-7904-3425-414CCB29C5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24973E-60BC-3523-31AA-7EC8F7DB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2F72A-2668-4E24-9CD5-AF604F417226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666D8E-6127-3E67-0228-3CFB72FC4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B05232-A2F1-2D8C-4017-0792AB38C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932E6-49F6-49F6-8F4B-15EFEC73B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516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84DEB-E9A4-3F8C-6A1A-3811A2D07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4CFC22-0A78-B92A-8FB2-13BA78B0A3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C801E7-1569-3C94-4D62-0360F86FF7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A15458-2245-1E68-BD44-20167508C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2F72A-2668-4E24-9CD5-AF604F417226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C432E3-CF27-1702-0F7A-97BAEAA78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00AC90-92DE-41EC-E3D9-74FA7410C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932E6-49F6-49F6-8F4B-15EFEC73B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975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70275-C420-A4E9-C464-C906CE22D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FE3AA0-6F9D-D8B7-2812-B59811D09C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CFD08E-E170-E04A-0630-076B88063E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3FCA21-2CBB-373E-0975-FA1F0A0581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84ADE9-D707-8A03-62FF-FDB6C7A3EA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1497AC-E481-077C-5405-0D3755DD7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2F72A-2668-4E24-9CD5-AF604F417226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4B0BB1-CDCC-9C30-14E0-D13A6CA5D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F4CB8B-767C-BF00-BFD7-B4FDA2A26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932E6-49F6-49F6-8F4B-15EFEC73B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858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B585D-B56E-0F0A-845E-42448A2AF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3577D8-7514-7DB3-2EF8-26C57CDCF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2F72A-2668-4E24-9CD5-AF604F417226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5030EA-B637-2DFC-C89D-626A94E1B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7FC6F4-F231-7043-8451-FAC163AD4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932E6-49F6-49F6-8F4B-15EFEC73B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681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02964B-65CE-52CD-E8C8-02CFDA635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2F72A-2668-4E24-9CD5-AF604F417226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C87FE3-4557-3C38-543D-E7A5D4EA1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687BB2-B215-6599-701B-2D646734C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932E6-49F6-49F6-8F4B-15EFEC73B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346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4560F-4368-6916-71BF-42C5FBFCF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5CDB7-5D4E-D8E8-2B07-01E66D4486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655A43-5461-59E7-E144-3D5719783E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40F297-0185-D24E-B645-3E29E9DA8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2F72A-2668-4E24-9CD5-AF604F417226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3BC6BD-BAEC-BDEB-3036-FD0ADF5FF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DB7D71-2072-9609-15CC-27C10F96C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932E6-49F6-49F6-8F4B-15EFEC73B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722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329EA-2D32-A8B4-34E9-8DA0B5A2A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C8C644-2488-5114-44CF-53A3A4348B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7251D0-5736-DC3D-484C-29B47DD3E2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79F658-3551-D3AF-7E9B-C2FC1AFC9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2F72A-2668-4E24-9CD5-AF604F417226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B59031-71A5-8039-275D-94154AAF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795563-AE4F-B66B-E5C9-B4A591741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932E6-49F6-49F6-8F4B-15EFEC73B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640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1B9564-7D41-DD0F-0791-8C21A8BF2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83472D-AA6B-3169-BCF9-E1DB671421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71593C-3645-EAA9-305A-08E9D8E6EB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2F72A-2668-4E24-9CD5-AF604F417226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E31F64-16F1-8F27-54BD-D948B0EA04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A64B95-25C8-903B-7512-8DBD65246A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932E6-49F6-49F6-8F4B-15EFEC73B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565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D4280-5F3E-0C9B-E50D-1F19CD1CA3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5714B3-B239-E3ED-9BBE-0C0ACBEC0E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633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4012" y="560457"/>
            <a:ext cx="1021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371600" y="1447800"/>
            <a:ext cx="9448800" cy="1524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</a:p>
          <a:p>
            <a:pPr algn="ctr"/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373109" y="3581400"/>
            <a:ext cx="9448800" cy="1524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A4</a:t>
            </a:r>
          </a:p>
        </p:txBody>
      </p:sp>
      <p:pic>
        <p:nvPicPr>
          <p:cNvPr id="6" name="Picture 9" descr="Digit 15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5284857"/>
            <a:ext cx="20574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860385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withEffect">
                                  <p:stCondLst>
                                    <p:cond delay="15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14400" y="228600"/>
            <a:ext cx="10363200" cy="1524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CHƯƠNG III: TRANG PHỤC VÀ THỜI TRANG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676400" y="2819400"/>
            <a:ext cx="7170344" cy="7620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sz="36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683945" y="3825089"/>
            <a:ext cx="71628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676399" y="4800600"/>
            <a:ext cx="7170345" cy="762000"/>
          </a:xfrm>
          <a:prstGeom prst="roundRect">
            <a:avLst/>
          </a:prstGeom>
          <a:solidFill>
            <a:srgbClr val="FDFB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030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04800" y="76200"/>
            <a:ext cx="4724400" cy="6553200"/>
            <a:chOff x="304800" y="-228600"/>
            <a:chExt cx="11887199" cy="70866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-228600"/>
              <a:ext cx="11887199" cy="7086600"/>
            </a:xfrm>
            <a:prstGeom prst="rect">
              <a:avLst/>
            </a:prstGeom>
          </p:spPr>
        </p:pic>
        <p:sp>
          <p:nvSpPr>
            <p:cNvPr id="3" name="Down Arrow Callout 2"/>
            <p:cNvSpPr/>
            <p:nvPr/>
          </p:nvSpPr>
          <p:spPr>
            <a:xfrm>
              <a:off x="457200" y="1905000"/>
              <a:ext cx="1828800" cy="914400"/>
            </a:xfrm>
            <a:prstGeom prst="downArrowCallou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Bác</a:t>
              </a:r>
              <a:r>
                <a:rPr lang="en-US" dirty="0">
                  <a:solidFill>
                    <a:schemeClr val="tx1"/>
                  </a:solidFill>
                </a:rPr>
                <a:t> Nam</a:t>
              </a:r>
            </a:p>
          </p:txBody>
        </p:sp>
        <p:sp>
          <p:nvSpPr>
            <p:cNvPr id="6" name="Down Arrow Callout 5"/>
            <p:cNvSpPr/>
            <p:nvPr/>
          </p:nvSpPr>
          <p:spPr>
            <a:xfrm>
              <a:off x="3622430" y="1875692"/>
              <a:ext cx="1828800" cy="914400"/>
            </a:xfrm>
            <a:prstGeom prst="downArrowCallou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Cô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Thủy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Down Arrow Callout 6"/>
            <p:cNvSpPr/>
            <p:nvPr/>
          </p:nvSpPr>
          <p:spPr>
            <a:xfrm>
              <a:off x="6324599" y="2012133"/>
              <a:ext cx="1828800" cy="914400"/>
            </a:xfrm>
            <a:prstGeom prst="downArrowCallou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Bạn </a:t>
              </a:r>
              <a:r>
                <a:rPr lang="en-US" dirty="0" err="1">
                  <a:solidFill>
                    <a:schemeClr val="tx1"/>
                  </a:solidFill>
                </a:rPr>
                <a:t>Hạnh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Down Arrow Callout 7"/>
            <p:cNvSpPr/>
            <p:nvPr/>
          </p:nvSpPr>
          <p:spPr>
            <a:xfrm>
              <a:off x="9524999" y="1752600"/>
              <a:ext cx="1828800" cy="914400"/>
            </a:xfrm>
            <a:prstGeom prst="downArrowCallou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Thầy</a:t>
              </a:r>
              <a:r>
                <a:rPr lang="en-US" dirty="0">
                  <a:solidFill>
                    <a:schemeClr val="tx1"/>
                  </a:solidFill>
                </a:rPr>
                <a:t> Minh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838200" y="-76199"/>
              <a:ext cx="10820399" cy="1828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HS </a:t>
              </a:r>
              <a:r>
                <a:rPr lang="en-US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cặp</a:t>
              </a:r>
              <a:r>
                <a:rPr lang="en-US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đôi</a:t>
              </a:r>
              <a:r>
                <a:rPr lang="en-US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pPr algn="ctr"/>
              <a:r>
                <a:rPr lang="en-US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sát</a:t>
              </a:r>
              <a:r>
                <a:rPr lang="en-US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7.2 </a:t>
              </a:r>
              <a:r>
                <a:rPr lang="en-US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kể</a:t>
              </a:r>
              <a:r>
                <a:rPr lang="en-US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tên</a:t>
              </a:r>
              <a:r>
                <a:rPr lang="en-US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trang</a:t>
              </a:r>
              <a:r>
                <a:rPr lang="en-US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phục</a:t>
              </a:r>
              <a:r>
                <a:rPr lang="en-US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 </a:t>
              </a:r>
              <a:r>
                <a:rPr lang="en-US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Nêu</a:t>
              </a:r>
              <a:r>
                <a:rPr lang="en-US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vai</a:t>
              </a:r>
              <a:r>
                <a:rPr lang="en-US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trò</a:t>
              </a:r>
              <a:r>
                <a:rPr lang="en-US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bộ</a:t>
              </a:r>
              <a:r>
                <a:rPr lang="en-US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trang</a:t>
              </a:r>
              <a:r>
                <a:rPr lang="en-US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phục</a:t>
              </a:r>
              <a:r>
                <a:rPr lang="en-US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814" y="228600"/>
            <a:ext cx="6346786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538583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-228600"/>
            <a:ext cx="11887199" cy="7086600"/>
          </a:xfrm>
          <a:prstGeom prst="rect">
            <a:avLst/>
          </a:prstGeom>
        </p:spPr>
      </p:pic>
      <p:sp>
        <p:nvSpPr>
          <p:cNvPr id="3" name="Down Arrow Callout 2"/>
          <p:cNvSpPr/>
          <p:nvPr/>
        </p:nvSpPr>
        <p:spPr>
          <a:xfrm>
            <a:off x="457200" y="1905000"/>
            <a:ext cx="1828800" cy="914400"/>
          </a:xfrm>
          <a:prstGeom prst="downArrowCallout">
            <a:avLst/>
          </a:prstGeom>
          <a:solidFill>
            <a:schemeClr val="accent1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</a:rPr>
              <a:t>Bác</a:t>
            </a:r>
            <a:r>
              <a:rPr lang="en-US" sz="2000" dirty="0">
                <a:solidFill>
                  <a:schemeClr val="tx1"/>
                </a:solidFill>
              </a:rPr>
              <a:t> Nam</a:t>
            </a:r>
          </a:p>
        </p:txBody>
      </p:sp>
      <p:sp>
        <p:nvSpPr>
          <p:cNvPr id="6" name="Down Arrow Callout 5"/>
          <p:cNvSpPr/>
          <p:nvPr/>
        </p:nvSpPr>
        <p:spPr>
          <a:xfrm>
            <a:off x="3622430" y="1875692"/>
            <a:ext cx="1828800" cy="914400"/>
          </a:xfrm>
          <a:prstGeom prst="downArrowCallout">
            <a:avLst/>
          </a:prstGeom>
          <a:solidFill>
            <a:schemeClr val="accent1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</a:rPr>
              <a:t>Cô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Thủy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Down Arrow Callout 6"/>
          <p:cNvSpPr/>
          <p:nvPr/>
        </p:nvSpPr>
        <p:spPr>
          <a:xfrm>
            <a:off x="6324599" y="2012133"/>
            <a:ext cx="1828800" cy="914400"/>
          </a:xfrm>
          <a:prstGeom prst="downArrowCallout">
            <a:avLst/>
          </a:prstGeom>
          <a:solidFill>
            <a:schemeClr val="accent1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Bạn </a:t>
            </a:r>
            <a:r>
              <a:rPr lang="en-US" sz="2000" dirty="0" err="1">
                <a:solidFill>
                  <a:schemeClr val="tx1"/>
                </a:solidFill>
              </a:rPr>
              <a:t>Hạnh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Down Arrow Callout 7"/>
          <p:cNvSpPr/>
          <p:nvPr/>
        </p:nvSpPr>
        <p:spPr>
          <a:xfrm>
            <a:off x="9524999" y="1752600"/>
            <a:ext cx="1828800" cy="914400"/>
          </a:xfrm>
          <a:prstGeom prst="downArrowCallout">
            <a:avLst/>
          </a:prstGeom>
          <a:solidFill>
            <a:schemeClr val="accent1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</a:rPr>
              <a:t>Thầy</a:t>
            </a:r>
            <a:r>
              <a:rPr lang="en-US" sz="2000" dirty="0">
                <a:solidFill>
                  <a:schemeClr val="tx1"/>
                </a:solidFill>
              </a:rPr>
              <a:t> Minh</a:t>
            </a:r>
          </a:p>
        </p:txBody>
      </p:sp>
      <p:sp>
        <p:nvSpPr>
          <p:cNvPr id="9" name="Rectangle 8"/>
          <p:cNvSpPr/>
          <p:nvPr/>
        </p:nvSpPr>
        <p:spPr>
          <a:xfrm>
            <a:off x="838199" y="-76200"/>
            <a:ext cx="10820400" cy="1219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7.2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0" name="Picture 12" descr="Digit 6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91600" y="5120787"/>
            <a:ext cx="317182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608825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4800" y="38100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76195" y="37584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BẢNG PHỤ 1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" y="719666"/>
          <a:ext cx="11582400" cy="60621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6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6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16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164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164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20711"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20711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Trang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phục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đang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mặc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20711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trang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phục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43047" y="796535"/>
            <a:ext cx="137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Nhân</a:t>
            </a:r>
            <a:r>
              <a:rPr lang="en-US" sz="2800" dirty="0"/>
              <a:t> </a:t>
            </a:r>
            <a:r>
              <a:rPr lang="en-US" sz="2800" dirty="0" err="1"/>
              <a:t>vật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1225952"/>
            <a:ext cx="14192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Nội</a:t>
            </a:r>
            <a:r>
              <a:rPr lang="en-US" sz="2800" dirty="0"/>
              <a:t> dung </a:t>
            </a:r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hiểu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452" y="721062"/>
            <a:ext cx="1543095" cy="110505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43200" y="2057400"/>
            <a:ext cx="18383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tx1"/>
                </a:solidFill>
              </a:rPr>
              <a:t>Bác</a:t>
            </a:r>
            <a:r>
              <a:rPr lang="en-US" sz="2800" b="1" dirty="0">
                <a:solidFill>
                  <a:schemeClr val="tx1"/>
                </a:solidFill>
              </a:rPr>
              <a:t> Nam</a:t>
            </a:r>
          </a:p>
          <a:p>
            <a:endParaRPr lang="en-US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198" y="721062"/>
            <a:ext cx="1828801" cy="11050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593" y="726924"/>
            <a:ext cx="1341607" cy="11050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305" y="762093"/>
            <a:ext cx="1571695" cy="110505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486399" y="2140803"/>
            <a:ext cx="16668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tx1"/>
                </a:solidFill>
              </a:rPr>
              <a:t>Cô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Thủy</a:t>
            </a:r>
            <a:endParaRPr lang="en-US" sz="2800" b="1" dirty="0">
              <a:solidFill>
                <a:schemeClr val="tx1"/>
              </a:solidFill>
            </a:endParaRPr>
          </a:p>
          <a:p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7497593" y="2057399"/>
            <a:ext cx="22560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Bạn </a:t>
            </a:r>
            <a:r>
              <a:rPr lang="en-US" sz="2800" b="1" dirty="0" err="1">
                <a:solidFill>
                  <a:schemeClr val="tx1"/>
                </a:solidFill>
              </a:rPr>
              <a:t>Hạnh</a:t>
            </a:r>
            <a:endParaRPr lang="en-US" sz="2800" b="1" dirty="0">
              <a:solidFill>
                <a:schemeClr val="tx1"/>
              </a:solidFill>
            </a:endParaRPr>
          </a:p>
          <a:p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9753600" y="2039814"/>
            <a:ext cx="228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tx1"/>
                </a:solidFill>
              </a:rPr>
              <a:t>Thầy</a:t>
            </a:r>
            <a:r>
              <a:rPr lang="en-US" sz="2800" b="1" dirty="0">
                <a:solidFill>
                  <a:schemeClr val="tx1"/>
                </a:solidFill>
              </a:rPr>
              <a:t> Minh</a:t>
            </a:r>
          </a:p>
          <a:p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2544804" y="2729007"/>
            <a:ext cx="22853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8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 </a:t>
            </a:r>
            <a:r>
              <a:rPr lang="en-US" sz="28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8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8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8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giày</a:t>
            </a:r>
            <a:r>
              <a:rPr lang="en-US" sz="28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4977456" y="2802834"/>
            <a:ext cx="23478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8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dài,giày</a:t>
            </a:r>
            <a:r>
              <a:rPr lang="en-US" sz="28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8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đeo</a:t>
            </a:r>
            <a:r>
              <a:rPr lang="en-US" sz="28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7372303" y="2785249"/>
            <a:ext cx="22090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8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8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8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8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giày</a:t>
            </a:r>
            <a:r>
              <a:rPr lang="en-US" sz="28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9628309" y="2808696"/>
            <a:ext cx="238129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8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 </a:t>
            </a:r>
            <a:r>
              <a:rPr lang="en-US" sz="28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8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giày</a:t>
            </a:r>
            <a:r>
              <a:rPr lang="en-US" sz="28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8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xách</a:t>
            </a:r>
            <a:r>
              <a:rPr lang="en-US" sz="28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4078828" y="4979881"/>
            <a:ext cx="5791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28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28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8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0417358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257800"/>
            <a:ext cx="1514686" cy="12860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23453" y="18147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1103293"/>
            <a:ext cx="746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kèm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214378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" y="2932093"/>
            <a:ext cx="69283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" y="3972580"/>
            <a:ext cx="6576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9600" y="4913293"/>
            <a:ext cx="670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1752600"/>
            <a:ext cx="4617841" cy="3962400"/>
          </a:xfrm>
          <a:prstGeom prst="rect">
            <a:avLst/>
          </a:prstGeom>
        </p:spPr>
      </p:pic>
      <p:pic>
        <p:nvPicPr>
          <p:cNvPr id="1026" name="Picture 2" descr="Gió mùa Đông Bắc tràn về, nhiều nơi chìm trong giá ré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646" y="1789421"/>
            <a:ext cx="4781964" cy="3925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inimalism style là gì? Phong cách Minimalism trong thời tra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752600"/>
            <a:ext cx="4805410" cy="423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rang phục chữa cháy và cứu nạn, cứu hộ mới Model Fire-Pro-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789421"/>
            <a:ext cx="4914899" cy="4201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-219694" y="-67091"/>
            <a:ext cx="1240091" cy="1146893"/>
            <a:chOff x="-219694" y="-67091"/>
            <a:chExt cx="1240091" cy="1146893"/>
          </a:xfrm>
        </p:grpSpPr>
        <p:pic>
          <p:nvPicPr>
            <p:cNvPr id="15" name="图片 4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093563">
              <a:off x="-9291" y="50114"/>
              <a:ext cx="1146893" cy="912483"/>
            </a:xfrm>
            <a:prstGeom prst="rect">
              <a:avLst/>
            </a:prstGeom>
          </p:spPr>
        </p:pic>
        <p:pic>
          <p:nvPicPr>
            <p:cNvPr id="14" name="图片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590254">
              <a:off x="-88414" y="-134417"/>
              <a:ext cx="637649" cy="9002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2369157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6"/>
          <p:cNvSpPr txBox="1"/>
          <p:nvPr/>
        </p:nvSpPr>
        <p:spPr>
          <a:xfrm>
            <a:off x="1029970" y="0"/>
            <a:ext cx="10633710" cy="98488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hãy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1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nghề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trang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phục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đặc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biệt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bộ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trang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phục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sử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dụng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vai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trò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4" name="Picture 103"/>
          <p:cNvPicPr/>
          <p:nvPr/>
        </p:nvPicPr>
        <p:blipFill>
          <a:blip r:embed="rId2"/>
          <a:stretch>
            <a:fillRect/>
          </a:stretch>
        </p:blipFill>
        <p:spPr>
          <a:xfrm>
            <a:off x="377507" y="1447800"/>
            <a:ext cx="11438255" cy="4187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 Box 5"/>
          <p:cNvSpPr txBox="1"/>
          <p:nvPr/>
        </p:nvSpPr>
        <p:spPr>
          <a:xfrm>
            <a:off x="1029970" y="5835015"/>
            <a:ext cx="10133330" cy="791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36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Bảo</a:t>
            </a:r>
            <a:r>
              <a:rPr lang="en-US" sz="36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vệ</a:t>
            </a:r>
            <a:r>
              <a:rPr lang="en-US" sz="36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cơ</a:t>
            </a:r>
            <a:r>
              <a:rPr lang="en-US" sz="36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thể</a:t>
            </a:r>
            <a:r>
              <a:rPr lang="en-US" sz="36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khỏi</a:t>
            </a:r>
            <a:r>
              <a:rPr lang="en-US" sz="36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khói</a:t>
            </a:r>
            <a:r>
              <a:rPr lang="en-US" sz="36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sz="36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bụi</a:t>
            </a:r>
            <a:r>
              <a:rPr lang="en-US" sz="36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sz="36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nóng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4788587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314055" y="118745"/>
            <a:ext cx="3726815" cy="4652010"/>
          </a:xfrm>
          <a:prstGeom prst="rect">
            <a:avLst/>
          </a:prstGeom>
        </p:spPr>
      </p:pic>
      <p:pic>
        <p:nvPicPr>
          <p:cNvPr id="3" name="Content Placeholder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730" y="118110"/>
            <a:ext cx="3698240" cy="498602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Text Box 3"/>
          <p:cNvSpPr txBox="1"/>
          <p:nvPr/>
        </p:nvSpPr>
        <p:spPr>
          <a:xfrm>
            <a:off x="192405" y="5396230"/>
            <a:ext cx="364744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Bác sĩ thời kì chống dịch Covid -19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8096250" y="5184140"/>
            <a:ext cx="40957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Bác sĩ khi làm việc trong </a:t>
            </a:r>
          </a:p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các khoa lây nhiễm, phòng </a:t>
            </a:r>
          </a:p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hồi sức tích cực,...</a:t>
            </a:r>
          </a:p>
        </p:txBody>
      </p:sp>
      <p:pic>
        <p:nvPicPr>
          <p:cNvPr id="2" name="Content Placeholder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730" y="0"/>
            <a:ext cx="3698240" cy="465201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8" name="Picture 1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314055" y="118110"/>
            <a:ext cx="3726815" cy="4986020"/>
          </a:xfrm>
          <a:prstGeom prst="rect">
            <a:avLst/>
          </a:prstGeom>
        </p:spPr>
      </p:pic>
      <p:pic>
        <p:nvPicPr>
          <p:cNvPr id="9" name="Content Placeholder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730" y="427990"/>
            <a:ext cx="3698240" cy="467614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24202666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208280" y="672465"/>
            <a:ext cx="11984355" cy="5139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 trò của quần áo phòng dịch</a:t>
            </a:r>
          </a:p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- Giúp phòng tránh lây lan chéo giữa người này sang người khác của dịch bệnh một cách hiệu quả.</a:t>
            </a:r>
          </a:p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- Giúp người làm việc thoải mái hơn trong môi trường có các nhân tố lây nhiễm mà không cần phải lo lắng.</a:t>
            </a:r>
          </a:p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- Có khả năng chống thấm, chống tĩnh điện giúp chống lại sự xâm nhập của virut và giữ quần áo phía trong luôn sạch sẽ.</a:t>
            </a:r>
          </a:p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- Không bị tác động của vi sinh vật, vi khuẩn, nấm mốc, gần như không gây dị ứng với da và thân thiện với môi trường.</a:t>
            </a:r>
          </a:p>
        </p:txBody>
      </p:sp>
    </p:spTree>
    <p:extLst>
      <p:ext uri="{BB962C8B-B14F-4D97-AF65-F5344CB8AC3E}">
        <p14:creationId xmlns:p14="http://schemas.microsoft.com/office/powerpoint/2010/main" val="1324209027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488</Words>
  <Application>Microsoft Office PowerPoint</Application>
  <PresentationFormat>Widescreen</PresentationFormat>
  <Paragraphs>52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Nguyễn Phương Châm</dc:creator>
  <cp:lastModifiedBy>Nguyễn Phương Châm</cp:lastModifiedBy>
  <cp:revision>1</cp:revision>
  <dcterms:created xsi:type="dcterms:W3CDTF">2025-12-14T08:27:18Z</dcterms:created>
  <dcterms:modified xsi:type="dcterms:W3CDTF">2025-12-14T08:27:31Z</dcterms:modified>
</cp:coreProperties>
</file>