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93" r:id="rId3"/>
    <p:sldId id="260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E7F4-89CE-1BD8-2615-E91ECFC3F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84589-107E-56ED-6B3B-7A2C0C793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24632-B28D-5EF8-1F7A-9C5DF6D0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D60-59D4-E818-3BA5-AED80DAD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77BF-6B11-8A1D-BAF2-85F1AAFC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0EBC-CDB8-F51D-93F8-935A4A99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330D5-B51A-1A2B-8B9E-40DE8929B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3AE1-F621-B6A7-AD2B-9D718D56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6992-AEB3-E9DB-7B0F-11C445CC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77B1A-B40C-002D-1E1F-3438C7E8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A26469-8ABA-F235-6DE0-CCBE2546E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E2EF6-4A7D-5028-5EB9-734D67BD4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CA996-6ADF-8EFC-E83B-D8A1EC95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B08E3-8213-15E9-5EE8-6330CA06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E214-C819-FFF1-6852-14055BEE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8EFD-001A-977C-32DC-A38B8580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AA01-6313-0ED0-BBD5-E9831889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47E24-671C-B6BA-6690-C254DA39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59256-5A4A-089D-C5DC-C610435F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AB5F-5562-3347-BF02-073FAC50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3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E79C-9C00-08BF-6390-4D411206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2B8FE-32A5-8179-4F66-292E90025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F10D1-EC7B-D710-AD44-EFC11115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8BA1-B8FD-2FE2-202B-C9449D90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AA3A9-1C12-E56C-B56D-2D048DBF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5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7151-0D6B-4F23-9D93-53E17F61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CAEB-56A6-EDC3-B8F7-9FFC8EF27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AB068-0CB1-E7AE-E686-5BEEDD267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41D58-2432-79AC-3EB1-26BC585C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58BF0-18B4-D993-D909-C19625BE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2B1C9-1FDC-A651-5DBE-820225F2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7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E61E-FB8D-74F6-C3E7-A862815C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4122E-9189-2C94-5694-348093935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26D93-A743-A4AE-FFF2-2377E541E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5F755-A525-11DC-18C7-A750D372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4CDE4-64FF-93A6-E4AB-DA94D2BA8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2339A7-1C07-AD01-4940-F43F7D44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D459B-0452-85E5-185B-1DB225E7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1B307-4717-5071-A907-E043D892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EA47-7BD9-3436-2FA3-B8B6D202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A3CF4-2B03-8E5A-BED1-0B0140EA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EE1F9-D4D9-C8AF-6906-7CE318C0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7D8BA-FECE-3A50-9EF4-7AA0D267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8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B6C5F-EBF9-F763-5887-06BE6EF9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E13B9-A3A3-A964-33F2-A6D3B89A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6D2B2-0970-E609-38AF-5D4391A3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1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BC3F-30B7-8D19-B48A-E797545B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0D06-9F45-4704-D04C-BBA1E0D5D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25E3B-BC54-7F57-DFC5-43AE71A5A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6D081-88C4-B1BB-DC9D-A57533D2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60416-9999-739F-10F1-3F3BD568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B1761-67E3-7876-FB12-0E712493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99EF-F919-FC2B-035D-A935FF6D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707C0-3BC7-DA8B-4D31-0B297B66F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4B28D-41BA-CF60-5EC0-13743B221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36D7A-86C8-6598-064D-60D56542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72A20-3869-6443-966D-F280BC7E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9D0A5-1D71-1A2F-6E0F-660874DA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4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5B8EB-FD1D-A5DA-87E4-70F4F816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F367A-E939-8991-5F25-317540DB0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CD14-D22A-BAAC-0C1E-7E348E296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B59C-0A56-4A83-B6A3-CD1F8BE3769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F6D69-E9E7-91EE-96B7-F77FE0DDD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09DD4-B11A-AB80-7E63-614549B4B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9380-598F-45DE-BBD4-C9A889D7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E19-36D2-218F-6F30-8B298E541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FE971-680F-E063-98B8-94893C643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1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2">
            <a:extLst>
              <a:ext uri="{FF2B5EF4-FFF2-40B4-BE49-F238E27FC236}">
                <a16:creationId xmlns:a16="http://schemas.microsoft.com/office/drawing/2014/main" id="{BB61F453-86C4-E2BC-D037-ABC5162BC706}"/>
              </a:ext>
            </a:extLst>
          </p:cNvPr>
          <p:cNvGrpSpPr/>
          <p:nvPr/>
        </p:nvGrpSpPr>
        <p:grpSpPr>
          <a:xfrm rot="1862115">
            <a:off x="-2222448" y="3411125"/>
            <a:ext cx="2723533" cy="2644656"/>
            <a:chOff x="1348896" y="1051554"/>
            <a:chExt cx="4118106" cy="439899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82257C-E59B-DB80-2FF7-9CF3B6AE3703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DE2D7EA-D2A8-E819-54F6-1F663179F3C9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C787B1-6749-F6B6-9F2A-BF0B6C2C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682" y="2411160"/>
            <a:ext cx="732085" cy="1547997"/>
          </a:xfrm>
          <a:prstGeom prst="rect">
            <a:avLst/>
          </a:prstGeom>
        </p:spPr>
      </p:pic>
      <p:grpSp>
        <p:nvGrpSpPr>
          <p:cNvPr id="7" name="Graphic 2">
            <a:extLst>
              <a:ext uri="{FF2B5EF4-FFF2-40B4-BE49-F238E27FC236}">
                <a16:creationId xmlns:a16="http://schemas.microsoft.com/office/drawing/2014/main" id="{F64BA3B2-484D-77BB-03F4-B4D614C4A501}"/>
              </a:ext>
            </a:extLst>
          </p:cNvPr>
          <p:cNvGrpSpPr/>
          <p:nvPr/>
        </p:nvGrpSpPr>
        <p:grpSpPr>
          <a:xfrm rot="11782034">
            <a:off x="7037586" y="6437242"/>
            <a:ext cx="4339984" cy="1661013"/>
            <a:chOff x="1348896" y="1051554"/>
            <a:chExt cx="4118106" cy="4398992"/>
          </a:xfrm>
          <a:solidFill>
            <a:srgbClr val="EA9A96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4B7F89-6F04-B8DE-A023-60A028E90B20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EB901B-9B85-58ED-06C0-EA2330876954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B3FB55C9-6676-C8A8-D649-0DFDA9BBA9F4}"/>
              </a:ext>
            </a:extLst>
          </p:cNvPr>
          <p:cNvGrpSpPr/>
          <p:nvPr/>
        </p:nvGrpSpPr>
        <p:grpSpPr>
          <a:xfrm>
            <a:off x="11523661" y="682376"/>
            <a:ext cx="2338384" cy="2497879"/>
            <a:chOff x="1348896" y="1051554"/>
            <a:chExt cx="4118106" cy="4398992"/>
          </a:xfrm>
          <a:solidFill>
            <a:srgbClr val="313A6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51A9AB-8C37-29C7-F136-F1B9301BA092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CDA7C2-1547-8179-1FE5-E00D290D843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2">
            <a:extLst>
              <a:ext uri="{FF2B5EF4-FFF2-40B4-BE49-F238E27FC236}">
                <a16:creationId xmlns:a16="http://schemas.microsoft.com/office/drawing/2014/main" id="{C8EC0851-E853-6E17-38BF-10E7A4C003A0}"/>
              </a:ext>
            </a:extLst>
          </p:cNvPr>
          <p:cNvGrpSpPr/>
          <p:nvPr/>
        </p:nvGrpSpPr>
        <p:grpSpPr>
          <a:xfrm>
            <a:off x="3293970" y="-2028418"/>
            <a:ext cx="2338384" cy="2497879"/>
            <a:chOff x="1348896" y="1051554"/>
            <a:chExt cx="4118106" cy="4398992"/>
          </a:xfrm>
          <a:solidFill>
            <a:srgbClr val="F05555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A1393A-91FE-DE20-0D98-6AAFBBBCECCA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907125-FFC9-3F24-6A0F-BED8B8D9878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D0AB64C0-FDDB-DA52-C20E-92FC8D0715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4951" y="1616048"/>
            <a:ext cx="5141653" cy="51416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C61953-C880-857B-5FF9-095D25485A16}"/>
              </a:ext>
            </a:extLst>
          </p:cNvPr>
          <p:cNvSpPr txBox="1"/>
          <p:nvPr/>
        </p:nvSpPr>
        <p:spPr>
          <a:xfrm>
            <a:off x="1134631" y="764094"/>
            <a:ext cx="1024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BIÊN ĐỘ VÀ ĐỘ TO CỦA ÂM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9DF17-C90C-327E-27B1-97D60D95FCC4}"/>
              </a:ext>
            </a:extLst>
          </p:cNvPr>
          <p:cNvSpPr txBox="1"/>
          <p:nvPr/>
        </p:nvSpPr>
        <p:spPr>
          <a:xfrm>
            <a:off x="910551" y="-1455379"/>
            <a:ext cx="10370898" cy="110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5400">
                <a:solidFill>
                  <a:srgbClr val="232932"/>
                </a:solidFill>
                <a:latin typeface="#9Slide07 IcielCadena" panose="02000503000000020004" pitchFamily="2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sz="6000" dirty="0">
                <a:solidFill>
                  <a:srgbClr val="313A61"/>
                </a:solidFill>
              </a:rPr>
              <a:t>ĐỘ TO VÀ ĐỘ CAO CỦA ÂM</a:t>
            </a:r>
          </a:p>
        </p:txBody>
      </p:sp>
    </p:spTree>
    <p:extLst>
      <p:ext uri="{BB962C8B-B14F-4D97-AF65-F5344CB8AC3E}">
        <p14:creationId xmlns:p14="http://schemas.microsoft.com/office/powerpoint/2010/main" val="798073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AC89430-1E1B-5C5B-231F-0CF946B81BE8}"/>
              </a:ext>
            </a:extLst>
          </p:cNvPr>
          <p:cNvSpPr/>
          <p:nvPr/>
        </p:nvSpPr>
        <p:spPr>
          <a:xfrm>
            <a:off x="621570" y="873458"/>
            <a:ext cx="10149101" cy="5609448"/>
          </a:xfrm>
          <a:prstGeom prst="roundRect">
            <a:avLst/>
          </a:prstGeom>
          <a:noFill/>
          <a:ln w="28575">
            <a:solidFill>
              <a:srgbClr val="23293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9919F7A-2986-CED3-FED0-FCD0F63A1013}"/>
              </a:ext>
            </a:extLst>
          </p:cNvPr>
          <p:cNvSpPr/>
          <p:nvPr/>
        </p:nvSpPr>
        <p:spPr>
          <a:xfrm>
            <a:off x="7848776" y="432782"/>
            <a:ext cx="3125206" cy="844007"/>
          </a:xfrm>
          <a:prstGeom prst="roundRect">
            <a:avLst/>
          </a:prstGeom>
          <a:solidFill>
            <a:srgbClr val="F0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aphic 2">
            <a:extLst>
              <a:ext uri="{FF2B5EF4-FFF2-40B4-BE49-F238E27FC236}">
                <a16:creationId xmlns:a16="http://schemas.microsoft.com/office/drawing/2014/main" id="{BB61F453-86C4-E2BC-D037-ABC5162BC706}"/>
              </a:ext>
            </a:extLst>
          </p:cNvPr>
          <p:cNvGrpSpPr/>
          <p:nvPr/>
        </p:nvGrpSpPr>
        <p:grpSpPr>
          <a:xfrm rot="1862115">
            <a:off x="-2222449" y="5117658"/>
            <a:ext cx="2723533" cy="2644656"/>
            <a:chOff x="1348896" y="1051554"/>
            <a:chExt cx="4118106" cy="439899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82257C-E59B-DB80-2FF7-9CF3B6AE3703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DE2D7EA-D2A8-E819-54F6-1F663179F3C9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aphic 2">
            <a:extLst>
              <a:ext uri="{FF2B5EF4-FFF2-40B4-BE49-F238E27FC236}">
                <a16:creationId xmlns:a16="http://schemas.microsoft.com/office/drawing/2014/main" id="{F64BA3B2-484D-77BB-03F4-B4D614C4A501}"/>
              </a:ext>
            </a:extLst>
          </p:cNvPr>
          <p:cNvGrpSpPr/>
          <p:nvPr/>
        </p:nvGrpSpPr>
        <p:grpSpPr>
          <a:xfrm rot="11782034">
            <a:off x="10022007" y="6157119"/>
            <a:ext cx="4339984" cy="1661013"/>
            <a:chOff x="1348896" y="1051554"/>
            <a:chExt cx="4118106" cy="4398992"/>
          </a:xfrm>
          <a:solidFill>
            <a:srgbClr val="EA9A96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4B7F89-6F04-B8DE-A023-60A028E90B20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EB901B-9B85-58ED-06C0-EA2330876954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B3FB55C9-6676-C8A8-D649-0DFDA9BBA9F4}"/>
              </a:ext>
            </a:extLst>
          </p:cNvPr>
          <p:cNvGrpSpPr/>
          <p:nvPr/>
        </p:nvGrpSpPr>
        <p:grpSpPr>
          <a:xfrm>
            <a:off x="11728377" y="-929922"/>
            <a:ext cx="2338384" cy="2497879"/>
            <a:chOff x="1348896" y="1051554"/>
            <a:chExt cx="4118106" cy="4398992"/>
          </a:xfrm>
          <a:solidFill>
            <a:srgbClr val="313A6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51A9AB-8C37-29C7-F136-F1B9301BA092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CDA7C2-1547-8179-1FE5-E00D290D843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aphic 2">
            <a:extLst>
              <a:ext uri="{FF2B5EF4-FFF2-40B4-BE49-F238E27FC236}">
                <a16:creationId xmlns:a16="http://schemas.microsoft.com/office/drawing/2014/main" id="{C8EC0851-E853-6E17-38BF-10E7A4C003A0}"/>
              </a:ext>
            </a:extLst>
          </p:cNvPr>
          <p:cNvGrpSpPr/>
          <p:nvPr/>
        </p:nvGrpSpPr>
        <p:grpSpPr>
          <a:xfrm>
            <a:off x="-669790" y="-1408735"/>
            <a:ext cx="2338384" cy="2497879"/>
            <a:chOff x="1348896" y="1051554"/>
            <a:chExt cx="4118106" cy="4398992"/>
          </a:xfrm>
          <a:solidFill>
            <a:srgbClr val="F05555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A1393A-91FE-DE20-0D98-6AAFBBBCECCA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907125-FFC9-3F24-6A0F-BED8B8D9878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8311730-42C2-3209-554B-6178CF963B20}"/>
              </a:ext>
            </a:extLst>
          </p:cNvPr>
          <p:cNvSpPr txBox="1"/>
          <p:nvPr/>
        </p:nvSpPr>
        <p:spPr>
          <a:xfrm>
            <a:off x="7906855" y="515820"/>
            <a:ext cx="2506291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776;p52">
            <a:extLst>
              <a:ext uri="{FF2B5EF4-FFF2-40B4-BE49-F238E27FC236}">
                <a16:creationId xmlns:a16="http://schemas.microsoft.com/office/drawing/2014/main" id="{89F6EFD2-50ED-CB3A-B4BA-12F39122AFA9}"/>
              </a:ext>
            </a:extLst>
          </p:cNvPr>
          <p:cNvSpPr/>
          <p:nvPr/>
        </p:nvSpPr>
        <p:spPr>
          <a:xfrm>
            <a:off x="10320542" y="375094"/>
            <a:ext cx="954646" cy="931646"/>
          </a:xfrm>
          <a:custGeom>
            <a:avLst/>
            <a:gdLst/>
            <a:ahLst/>
            <a:cxnLst/>
            <a:rect l="l" t="t" r="r" b="b"/>
            <a:pathLst>
              <a:path w="39985" h="39023" extrusionOk="0">
                <a:moveTo>
                  <a:pt x="19555" y="1"/>
                </a:moveTo>
                <a:cubicBezTo>
                  <a:pt x="17751" y="1"/>
                  <a:pt x="15948" y="224"/>
                  <a:pt x="14208" y="672"/>
                </a:cubicBezTo>
                <a:lnTo>
                  <a:pt x="14397" y="744"/>
                </a:lnTo>
                <a:lnTo>
                  <a:pt x="14397" y="744"/>
                </a:lnTo>
                <a:cubicBezTo>
                  <a:pt x="12048" y="978"/>
                  <a:pt x="9715" y="1569"/>
                  <a:pt x="7787" y="2906"/>
                </a:cubicBezTo>
                <a:cubicBezTo>
                  <a:pt x="5987" y="4146"/>
                  <a:pt x="4654" y="5976"/>
                  <a:pt x="3537" y="7869"/>
                </a:cubicBezTo>
                <a:cubicBezTo>
                  <a:pt x="1397" y="11560"/>
                  <a:pt x="1" y="15748"/>
                  <a:pt x="32" y="19997"/>
                </a:cubicBezTo>
                <a:cubicBezTo>
                  <a:pt x="63" y="24247"/>
                  <a:pt x="1521" y="28558"/>
                  <a:pt x="4499" y="31629"/>
                </a:cubicBezTo>
                <a:cubicBezTo>
                  <a:pt x="7290" y="34514"/>
                  <a:pt x="11106" y="36096"/>
                  <a:pt x="14921" y="37337"/>
                </a:cubicBezTo>
                <a:cubicBezTo>
                  <a:pt x="17618" y="38244"/>
                  <a:pt x="20443" y="39022"/>
                  <a:pt x="23270" y="39022"/>
                </a:cubicBezTo>
                <a:cubicBezTo>
                  <a:pt x="24117" y="39022"/>
                  <a:pt x="24965" y="38952"/>
                  <a:pt x="25809" y="38795"/>
                </a:cubicBezTo>
                <a:cubicBezTo>
                  <a:pt x="32044" y="37616"/>
                  <a:pt x="36479" y="31815"/>
                  <a:pt x="38434" y="25798"/>
                </a:cubicBezTo>
                <a:cubicBezTo>
                  <a:pt x="39054" y="23968"/>
                  <a:pt x="39457" y="22106"/>
                  <a:pt x="39612" y="20183"/>
                </a:cubicBezTo>
                <a:cubicBezTo>
                  <a:pt x="39985" y="13979"/>
                  <a:pt x="36945" y="7714"/>
                  <a:pt x="31951" y="3991"/>
                </a:cubicBezTo>
                <a:cubicBezTo>
                  <a:pt x="28423" y="1346"/>
                  <a:pt x="23987" y="1"/>
                  <a:pt x="19555" y="1"/>
                </a:cubicBezTo>
                <a:close/>
              </a:path>
            </a:pathLst>
          </a:custGeom>
          <a:solidFill>
            <a:srgbClr val="EA9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B4564415-F016-24C5-1C6C-D9DAC273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643" y="548794"/>
            <a:ext cx="549139" cy="5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54047F7-0AF0-7DCA-11B5-225158885089}"/>
              </a:ext>
            </a:extLst>
          </p:cNvPr>
          <p:cNvSpPr txBox="1"/>
          <p:nvPr/>
        </p:nvSpPr>
        <p:spPr>
          <a:xfrm>
            <a:off x="1526293" y="1428707"/>
            <a:ext cx="774629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5D711D-B906-1F1B-DE14-887B3B73DA2D}"/>
              </a:ext>
            </a:extLst>
          </p:cNvPr>
          <p:cNvGrpSpPr/>
          <p:nvPr/>
        </p:nvGrpSpPr>
        <p:grpSpPr>
          <a:xfrm>
            <a:off x="8949238" y="1997096"/>
            <a:ext cx="3101282" cy="4825606"/>
            <a:chOff x="9050311" y="1907329"/>
            <a:chExt cx="3101282" cy="482560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F4F3FA2-02ED-CF6A-9312-65B323AE44F9}"/>
                </a:ext>
              </a:extLst>
            </p:cNvPr>
            <p:cNvSpPr/>
            <p:nvPr/>
          </p:nvSpPr>
          <p:spPr>
            <a:xfrm>
              <a:off x="9524984" y="2552165"/>
              <a:ext cx="471958" cy="357702"/>
            </a:xfrm>
            <a:custGeom>
              <a:avLst/>
              <a:gdLst>
                <a:gd name="connsiteX0" fmla="*/ 260129 w 264510"/>
                <a:gd name="connsiteY0" fmla="*/ 200475 h 200475"/>
                <a:gd name="connsiteX1" fmla="*/ 113063 w 264510"/>
                <a:gd name="connsiteY1" fmla="*/ 114750 h 200475"/>
                <a:gd name="connsiteX2" fmla="*/ 42864 w 264510"/>
                <a:gd name="connsiteY2" fmla="*/ 111512 h 200475"/>
                <a:gd name="connsiteX3" fmla="*/ 1144 w 264510"/>
                <a:gd name="connsiteY3" fmla="*/ 74555 h 200475"/>
                <a:gd name="connsiteX4" fmla="*/ 10669 w 264510"/>
                <a:gd name="connsiteY4" fmla="*/ 355 h 200475"/>
                <a:gd name="connsiteX5" fmla="*/ 116111 w 264510"/>
                <a:gd name="connsiteY5" fmla="*/ 52933 h 200475"/>
                <a:gd name="connsiteX6" fmla="*/ 264510 w 264510"/>
                <a:gd name="connsiteY6" fmla="*/ 105988 h 20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10" h="200475">
                  <a:moveTo>
                    <a:pt x="260129" y="200475"/>
                  </a:moveTo>
                  <a:lnTo>
                    <a:pt x="113063" y="114750"/>
                  </a:lnTo>
                  <a:cubicBezTo>
                    <a:pt x="89618" y="116502"/>
                    <a:pt x="66048" y="115414"/>
                    <a:pt x="42864" y="111512"/>
                  </a:cubicBezTo>
                  <a:cubicBezTo>
                    <a:pt x="4764" y="104940"/>
                    <a:pt x="-3428" y="104559"/>
                    <a:pt x="1144" y="74555"/>
                  </a:cubicBezTo>
                  <a:cubicBezTo>
                    <a:pt x="5716" y="44551"/>
                    <a:pt x="-666" y="4546"/>
                    <a:pt x="10669" y="355"/>
                  </a:cubicBezTo>
                  <a:cubicBezTo>
                    <a:pt x="22004" y="-3836"/>
                    <a:pt x="102204" y="29978"/>
                    <a:pt x="116111" y="52933"/>
                  </a:cubicBezTo>
                  <a:lnTo>
                    <a:pt x="264510" y="105988"/>
                  </a:ln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4DF7DE9-7050-DC08-5CD7-AE64891A72FF}"/>
                </a:ext>
              </a:extLst>
            </p:cNvPr>
            <p:cNvSpPr/>
            <p:nvPr/>
          </p:nvSpPr>
          <p:spPr>
            <a:xfrm>
              <a:off x="9869989" y="2650692"/>
              <a:ext cx="896495" cy="401194"/>
            </a:xfrm>
            <a:custGeom>
              <a:avLst/>
              <a:gdLst>
                <a:gd name="connsiteX0" fmla="*/ 502444 w 502443"/>
                <a:gd name="connsiteY0" fmla="*/ 0 h 224850"/>
                <a:gd name="connsiteX1" fmla="*/ 502444 w 502443"/>
                <a:gd name="connsiteY1" fmla="*/ 171450 h 224850"/>
                <a:gd name="connsiteX2" fmla="*/ 420434 w 502443"/>
                <a:gd name="connsiteY2" fmla="*/ 196215 h 224850"/>
                <a:gd name="connsiteX3" fmla="*/ 271463 w 502443"/>
                <a:gd name="connsiteY3" fmla="*/ 224790 h 224850"/>
                <a:gd name="connsiteX4" fmla="*/ 0 w 502443"/>
                <a:gd name="connsiteY4" fmla="*/ 112967 h 224850"/>
                <a:gd name="connsiteX5" fmla="*/ 38100 w 502443"/>
                <a:gd name="connsiteY5" fmla="*/ 40386 h 224850"/>
                <a:gd name="connsiteX6" fmla="*/ 295275 w 502443"/>
                <a:gd name="connsiteY6" fmla="*/ 112681 h 224850"/>
                <a:gd name="connsiteX7" fmla="*/ 502444 w 502443"/>
                <a:gd name="connsiteY7" fmla="*/ 0 h 2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443" h="224850">
                  <a:moveTo>
                    <a:pt x="502444" y="0"/>
                  </a:moveTo>
                  <a:lnTo>
                    <a:pt x="502444" y="171450"/>
                  </a:lnTo>
                  <a:cubicBezTo>
                    <a:pt x="502444" y="171450"/>
                    <a:pt x="465868" y="183547"/>
                    <a:pt x="420434" y="196215"/>
                  </a:cubicBezTo>
                  <a:cubicBezTo>
                    <a:pt x="368332" y="210693"/>
                    <a:pt x="304610" y="225933"/>
                    <a:pt x="271463" y="224790"/>
                  </a:cubicBezTo>
                  <a:cubicBezTo>
                    <a:pt x="209550" y="221742"/>
                    <a:pt x="0" y="112967"/>
                    <a:pt x="0" y="112967"/>
                  </a:cubicBezTo>
                  <a:lnTo>
                    <a:pt x="38100" y="40386"/>
                  </a:lnTo>
                  <a:cubicBezTo>
                    <a:pt x="38100" y="40386"/>
                    <a:pt x="266700" y="118300"/>
                    <a:pt x="295275" y="112681"/>
                  </a:cubicBezTo>
                  <a:cubicBezTo>
                    <a:pt x="323850" y="107061"/>
                    <a:pt x="502444" y="0"/>
                    <a:pt x="502444" y="0"/>
                  </a:cubicBezTo>
                  <a:close/>
                </a:path>
              </a:pathLst>
            </a:custGeom>
            <a:solidFill>
              <a:srgbClr val="F05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6859B3-9287-DACA-536A-52072F67FD58}"/>
                </a:ext>
              </a:extLst>
            </p:cNvPr>
            <p:cNvSpPr/>
            <p:nvPr/>
          </p:nvSpPr>
          <p:spPr>
            <a:xfrm>
              <a:off x="10620156" y="2799740"/>
              <a:ext cx="146328" cy="201221"/>
            </a:xfrm>
            <a:custGeom>
              <a:avLst/>
              <a:gdLst>
                <a:gd name="connsiteX0" fmla="*/ 82010 w 82010"/>
                <a:gd name="connsiteY0" fmla="*/ 0 h 112775"/>
                <a:gd name="connsiteX1" fmla="*/ 82010 w 82010"/>
                <a:gd name="connsiteY1" fmla="*/ 88011 h 112775"/>
                <a:gd name="connsiteX2" fmla="*/ 0 w 82010"/>
                <a:gd name="connsiteY2" fmla="*/ 112776 h 112775"/>
                <a:gd name="connsiteX3" fmla="*/ 82010 w 82010"/>
                <a:gd name="connsiteY3" fmla="*/ 0 h 11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10" h="112775">
                  <a:moveTo>
                    <a:pt x="82010" y="0"/>
                  </a:moveTo>
                  <a:lnTo>
                    <a:pt x="82010" y="88011"/>
                  </a:lnTo>
                  <a:cubicBezTo>
                    <a:pt x="82010" y="88011"/>
                    <a:pt x="45434" y="100108"/>
                    <a:pt x="0" y="112776"/>
                  </a:cubicBezTo>
                  <a:cubicBezTo>
                    <a:pt x="16764" y="61722"/>
                    <a:pt x="58579" y="20098"/>
                    <a:pt x="8201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0AF98E-B708-742B-4108-8204AA87E6BB}"/>
                </a:ext>
              </a:extLst>
            </p:cNvPr>
            <p:cNvSpPr/>
            <p:nvPr/>
          </p:nvSpPr>
          <p:spPr>
            <a:xfrm>
              <a:off x="10274305" y="3739575"/>
              <a:ext cx="864544" cy="2706992"/>
            </a:xfrm>
            <a:custGeom>
              <a:avLst/>
              <a:gdLst>
                <a:gd name="connsiteX0" fmla="*/ 313944 w 484536"/>
                <a:gd name="connsiteY0" fmla="*/ 0 h 1517141"/>
                <a:gd name="connsiteX1" fmla="*/ 183166 w 484536"/>
                <a:gd name="connsiteY1" fmla="*/ 776097 h 1517141"/>
                <a:gd name="connsiteX2" fmla="*/ 0 w 484536"/>
                <a:gd name="connsiteY2" fmla="*/ 1501902 h 1517141"/>
                <a:gd name="connsiteX3" fmla="*/ 58864 w 484536"/>
                <a:gd name="connsiteY3" fmla="*/ 1517142 h 1517141"/>
                <a:gd name="connsiteX4" fmla="*/ 306514 w 484536"/>
                <a:gd name="connsiteY4" fmla="*/ 821150 h 1517141"/>
                <a:gd name="connsiteX5" fmla="*/ 484537 w 484536"/>
                <a:gd name="connsiteY5" fmla="*/ 69342 h 151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536" h="1517141">
                  <a:moveTo>
                    <a:pt x="313944" y="0"/>
                  </a:moveTo>
                  <a:cubicBezTo>
                    <a:pt x="313944" y="0"/>
                    <a:pt x="210693" y="550164"/>
                    <a:pt x="183166" y="776097"/>
                  </a:cubicBezTo>
                  <a:cubicBezTo>
                    <a:pt x="147161" y="1070800"/>
                    <a:pt x="0" y="1501902"/>
                    <a:pt x="0" y="1501902"/>
                  </a:cubicBezTo>
                  <a:lnTo>
                    <a:pt x="58864" y="1517142"/>
                  </a:lnTo>
                  <a:cubicBezTo>
                    <a:pt x="58864" y="1517142"/>
                    <a:pt x="266319" y="1150811"/>
                    <a:pt x="306514" y="821150"/>
                  </a:cubicBezTo>
                  <a:cubicBezTo>
                    <a:pt x="471297" y="484251"/>
                    <a:pt x="484537" y="69342"/>
                    <a:pt x="484537" y="69342"/>
                  </a:cubicBez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E86A0B1-A7FB-E192-DD69-C3F55230CF3C}"/>
                </a:ext>
              </a:extLst>
            </p:cNvPr>
            <p:cNvSpPr/>
            <p:nvPr/>
          </p:nvSpPr>
          <p:spPr>
            <a:xfrm>
              <a:off x="10069887" y="6458123"/>
              <a:ext cx="321344" cy="270562"/>
            </a:xfrm>
            <a:custGeom>
              <a:avLst/>
              <a:gdLst>
                <a:gd name="connsiteX0" fmla="*/ 5410 w 180098"/>
                <a:gd name="connsiteY0" fmla="*/ 111633 h 151637"/>
                <a:gd name="connsiteX1" fmla="*/ 35604 w 180098"/>
                <a:gd name="connsiteY1" fmla="*/ 104013 h 151637"/>
                <a:gd name="connsiteX2" fmla="*/ 35604 w 180098"/>
                <a:gd name="connsiteY2" fmla="*/ 104013 h 151637"/>
                <a:gd name="connsiteX3" fmla="*/ 107709 w 180098"/>
                <a:gd name="connsiteY3" fmla="*/ 0 h 151637"/>
                <a:gd name="connsiteX4" fmla="*/ 147999 w 180098"/>
                <a:gd name="connsiteY4" fmla="*/ 0 h 151637"/>
                <a:gd name="connsiteX5" fmla="*/ 178956 w 180098"/>
                <a:gd name="connsiteY5" fmla="*/ 22193 h 151637"/>
                <a:gd name="connsiteX6" fmla="*/ 180099 w 180098"/>
                <a:gd name="connsiteY6" fmla="*/ 27813 h 151637"/>
                <a:gd name="connsiteX7" fmla="*/ 177050 w 180098"/>
                <a:gd name="connsiteY7" fmla="*/ 56388 h 151637"/>
                <a:gd name="connsiteX8" fmla="*/ 153428 w 180098"/>
                <a:gd name="connsiteY8" fmla="*/ 151638 h 151637"/>
                <a:gd name="connsiteX9" fmla="*/ 146571 w 180098"/>
                <a:gd name="connsiteY9" fmla="*/ 149828 h 151637"/>
                <a:gd name="connsiteX10" fmla="*/ 159048 w 180098"/>
                <a:gd name="connsiteY10" fmla="*/ 89726 h 151637"/>
                <a:gd name="connsiteX11" fmla="*/ 131712 w 180098"/>
                <a:gd name="connsiteY11" fmla="*/ 109633 h 151637"/>
                <a:gd name="connsiteX12" fmla="*/ 61989 w 180098"/>
                <a:gd name="connsiteY12" fmla="*/ 140779 h 151637"/>
                <a:gd name="connsiteX13" fmla="*/ 5410 w 180098"/>
                <a:gd name="connsiteY13" fmla="*/ 111633 h 1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098" h="151637">
                  <a:moveTo>
                    <a:pt x="5410" y="111633"/>
                  </a:moveTo>
                  <a:cubicBezTo>
                    <a:pt x="14920" y="107257"/>
                    <a:pt x="25157" y="104673"/>
                    <a:pt x="35604" y="104013"/>
                  </a:cubicBezTo>
                  <a:lnTo>
                    <a:pt x="35604" y="104013"/>
                  </a:lnTo>
                  <a:cubicBezTo>
                    <a:pt x="35604" y="104013"/>
                    <a:pt x="71799" y="82677"/>
                    <a:pt x="107709" y="0"/>
                  </a:cubicBezTo>
                  <a:lnTo>
                    <a:pt x="147999" y="0"/>
                  </a:lnTo>
                  <a:cubicBezTo>
                    <a:pt x="161944" y="194"/>
                    <a:pt x="174295" y="9049"/>
                    <a:pt x="178956" y="22193"/>
                  </a:cubicBezTo>
                  <a:cubicBezTo>
                    <a:pt x="179618" y="23998"/>
                    <a:pt x="180003" y="25893"/>
                    <a:pt x="180099" y="27813"/>
                  </a:cubicBezTo>
                  <a:cubicBezTo>
                    <a:pt x="179681" y="37392"/>
                    <a:pt x="178663" y="46936"/>
                    <a:pt x="177050" y="56388"/>
                  </a:cubicBezTo>
                  <a:cubicBezTo>
                    <a:pt x="171078" y="88579"/>
                    <a:pt x="163190" y="120386"/>
                    <a:pt x="153428" y="151638"/>
                  </a:cubicBezTo>
                  <a:lnTo>
                    <a:pt x="146571" y="149828"/>
                  </a:lnTo>
                  <a:lnTo>
                    <a:pt x="159048" y="89726"/>
                  </a:lnTo>
                  <a:cubicBezTo>
                    <a:pt x="163144" y="69247"/>
                    <a:pt x="141713" y="88963"/>
                    <a:pt x="131712" y="109633"/>
                  </a:cubicBezTo>
                  <a:cubicBezTo>
                    <a:pt x="121710" y="130302"/>
                    <a:pt x="106470" y="150971"/>
                    <a:pt x="61989" y="140779"/>
                  </a:cubicBezTo>
                  <a:cubicBezTo>
                    <a:pt x="10077" y="128492"/>
                    <a:pt x="-10878" y="120968"/>
                    <a:pt x="5410" y="111633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B9459AD-5FA6-C662-1F25-4D9F1F910902}"/>
                </a:ext>
              </a:extLst>
            </p:cNvPr>
            <p:cNvSpPr/>
            <p:nvPr/>
          </p:nvSpPr>
          <p:spPr>
            <a:xfrm>
              <a:off x="11026342" y="3723939"/>
              <a:ext cx="373202" cy="2742513"/>
            </a:xfrm>
            <a:custGeom>
              <a:avLst/>
              <a:gdLst>
                <a:gd name="connsiteX0" fmla="*/ 0 w 209162"/>
                <a:gd name="connsiteY0" fmla="*/ 0 h 1537049"/>
                <a:gd name="connsiteX1" fmla="*/ 32671 w 209162"/>
                <a:gd name="connsiteY1" fmla="*/ 786384 h 1537049"/>
                <a:gd name="connsiteX2" fmla="*/ 3524 w 209162"/>
                <a:gd name="connsiteY2" fmla="*/ 1534382 h 1537049"/>
                <a:gd name="connsiteX3" fmla="*/ 64294 w 209162"/>
                <a:gd name="connsiteY3" fmla="*/ 1537049 h 1537049"/>
                <a:gd name="connsiteX4" fmla="*/ 162878 w 209162"/>
                <a:gd name="connsiteY4" fmla="*/ 804862 h 1537049"/>
                <a:gd name="connsiteX5" fmla="*/ 181928 w 209162"/>
                <a:gd name="connsiteY5" fmla="*/ 32480 h 153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162" h="1537049">
                  <a:moveTo>
                    <a:pt x="0" y="0"/>
                  </a:moveTo>
                  <a:cubicBezTo>
                    <a:pt x="0" y="0"/>
                    <a:pt x="12859" y="559594"/>
                    <a:pt x="32671" y="786384"/>
                  </a:cubicBezTo>
                  <a:cubicBezTo>
                    <a:pt x="58388" y="1082135"/>
                    <a:pt x="3524" y="1534382"/>
                    <a:pt x="3524" y="1534382"/>
                  </a:cubicBezTo>
                  <a:lnTo>
                    <a:pt x="64294" y="1537049"/>
                  </a:lnTo>
                  <a:cubicBezTo>
                    <a:pt x="64294" y="1537049"/>
                    <a:pt x="191453" y="1135761"/>
                    <a:pt x="162878" y="804862"/>
                  </a:cubicBezTo>
                  <a:cubicBezTo>
                    <a:pt x="254413" y="441103"/>
                    <a:pt x="181928" y="32480"/>
                    <a:pt x="181928" y="32480"/>
                  </a:cubicBez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0586E3-DB59-D1F6-AE95-2B9DB0F4A46E}"/>
                </a:ext>
              </a:extLst>
            </p:cNvPr>
            <p:cNvSpPr/>
            <p:nvPr/>
          </p:nvSpPr>
          <p:spPr>
            <a:xfrm>
              <a:off x="10855600" y="6463974"/>
              <a:ext cx="302943" cy="268961"/>
            </a:xfrm>
            <a:custGeom>
              <a:avLst/>
              <a:gdLst>
                <a:gd name="connsiteX0" fmla="*/ 4729 w 169785"/>
                <a:gd name="connsiteY0" fmla="*/ 126833 h 150740"/>
                <a:gd name="connsiteX1" fmla="*/ 33971 w 169785"/>
                <a:gd name="connsiteY1" fmla="*/ 115879 h 150740"/>
                <a:gd name="connsiteX2" fmla="*/ 33971 w 169785"/>
                <a:gd name="connsiteY2" fmla="*/ 115879 h 150740"/>
                <a:gd name="connsiteX3" fmla="*/ 94359 w 169785"/>
                <a:gd name="connsiteY3" fmla="*/ 4722 h 150740"/>
                <a:gd name="connsiteX4" fmla="*/ 134460 w 169785"/>
                <a:gd name="connsiteY4" fmla="*/ 150 h 150740"/>
                <a:gd name="connsiteX5" fmla="*/ 167607 w 169785"/>
                <a:gd name="connsiteY5" fmla="*/ 19200 h 150740"/>
                <a:gd name="connsiteX6" fmla="*/ 169321 w 169785"/>
                <a:gd name="connsiteY6" fmla="*/ 24629 h 150740"/>
                <a:gd name="connsiteX7" fmla="*/ 169321 w 169785"/>
                <a:gd name="connsiteY7" fmla="*/ 53871 h 150740"/>
                <a:gd name="connsiteX8" fmla="*/ 156176 w 169785"/>
                <a:gd name="connsiteY8" fmla="*/ 150741 h 150740"/>
                <a:gd name="connsiteX9" fmla="*/ 149128 w 169785"/>
                <a:gd name="connsiteY9" fmla="*/ 149692 h 150740"/>
                <a:gd name="connsiteX10" fmla="*/ 155034 w 169785"/>
                <a:gd name="connsiteY10" fmla="*/ 88542 h 150740"/>
                <a:gd name="connsiteX11" fmla="*/ 129983 w 169785"/>
                <a:gd name="connsiteY11" fmla="*/ 111307 h 150740"/>
                <a:gd name="connsiteX12" fmla="*/ 63975 w 169785"/>
                <a:gd name="connsiteY12" fmla="*/ 149883 h 150740"/>
                <a:gd name="connsiteX13" fmla="*/ 4729 w 169785"/>
                <a:gd name="connsiteY13" fmla="*/ 126833 h 1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785" h="150740">
                  <a:moveTo>
                    <a:pt x="4729" y="126833"/>
                  </a:moveTo>
                  <a:cubicBezTo>
                    <a:pt x="13724" y="121422"/>
                    <a:pt x="23635" y="117709"/>
                    <a:pt x="33971" y="115879"/>
                  </a:cubicBezTo>
                  <a:lnTo>
                    <a:pt x="33971" y="115879"/>
                  </a:lnTo>
                  <a:cubicBezTo>
                    <a:pt x="33971" y="115879"/>
                    <a:pt x="67689" y="90828"/>
                    <a:pt x="94359" y="4722"/>
                  </a:cubicBezTo>
                  <a:lnTo>
                    <a:pt x="134460" y="150"/>
                  </a:lnTo>
                  <a:cubicBezTo>
                    <a:pt x="148433" y="-1183"/>
                    <a:pt x="161724" y="6456"/>
                    <a:pt x="167607" y="19200"/>
                  </a:cubicBezTo>
                  <a:cubicBezTo>
                    <a:pt x="168461" y="20908"/>
                    <a:pt x="169040" y="22741"/>
                    <a:pt x="169321" y="24629"/>
                  </a:cubicBezTo>
                  <a:cubicBezTo>
                    <a:pt x="169940" y="34367"/>
                    <a:pt x="169940" y="44134"/>
                    <a:pt x="169321" y="53871"/>
                  </a:cubicBezTo>
                  <a:cubicBezTo>
                    <a:pt x="166885" y="86395"/>
                    <a:pt x="162495" y="118743"/>
                    <a:pt x="156176" y="150741"/>
                  </a:cubicBezTo>
                  <a:lnTo>
                    <a:pt x="149128" y="149692"/>
                  </a:lnTo>
                  <a:lnTo>
                    <a:pt x="155034" y="88542"/>
                  </a:lnTo>
                  <a:cubicBezTo>
                    <a:pt x="156939" y="67777"/>
                    <a:pt x="137698" y="89780"/>
                    <a:pt x="129983" y="111307"/>
                  </a:cubicBezTo>
                  <a:cubicBezTo>
                    <a:pt x="122268" y="132833"/>
                    <a:pt x="109409" y="155122"/>
                    <a:pt x="63975" y="149883"/>
                  </a:cubicBezTo>
                  <a:cubicBezTo>
                    <a:pt x="11206" y="143025"/>
                    <a:pt x="-10416" y="137882"/>
                    <a:pt x="4729" y="126833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7830684-E37D-E475-0D89-4D4724703D25}"/>
                </a:ext>
              </a:extLst>
            </p:cNvPr>
            <p:cNvSpPr/>
            <p:nvPr/>
          </p:nvSpPr>
          <p:spPr>
            <a:xfrm>
              <a:off x="10832274" y="1907329"/>
              <a:ext cx="771232" cy="1038621"/>
            </a:xfrm>
            <a:custGeom>
              <a:avLst/>
              <a:gdLst>
                <a:gd name="connsiteX0" fmla="*/ 313934 w 432239"/>
                <a:gd name="connsiteY0" fmla="*/ 66195 h 582098"/>
                <a:gd name="connsiteX1" fmla="*/ 369561 w 432239"/>
                <a:gd name="connsiteY1" fmla="*/ 117440 h 582098"/>
                <a:gd name="connsiteX2" fmla="*/ 356797 w 432239"/>
                <a:gd name="connsiteY2" fmla="*/ 248599 h 582098"/>
                <a:gd name="connsiteX3" fmla="*/ 371084 w 432239"/>
                <a:gd name="connsiteY3" fmla="*/ 338229 h 582098"/>
                <a:gd name="connsiteX4" fmla="*/ 412423 w 432239"/>
                <a:gd name="connsiteY4" fmla="*/ 463673 h 582098"/>
                <a:gd name="connsiteX5" fmla="*/ 355273 w 432239"/>
                <a:gd name="connsiteY5" fmla="*/ 571877 h 582098"/>
                <a:gd name="connsiteX6" fmla="*/ 39329 w 432239"/>
                <a:gd name="connsiteY6" fmla="*/ 494058 h 582098"/>
                <a:gd name="connsiteX7" fmla="*/ 47044 w 432239"/>
                <a:gd name="connsiteY7" fmla="*/ 366613 h 582098"/>
                <a:gd name="connsiteX8" fmla="*/ 1229 w 432239"/>
                <a:gd name="connsiteY8" fmla="*/ 268696 h 582098"/>
                <a:gd name="connsiteX9" fmla="*/ 47044 w 432239"/>
                <a:gd name="connsiteY9" fmla="*/ 167636 h 582098"/>
                <a:gd name="connsiteX10" fmla="*/ 47044 w 432239"/>
                <a:gd name="connsiteY10" fmla="*/ 46383 h 582098"/>
                <a:gd name="connsiteX11" fmla="*/ 313934 w 432239"/>
                <a:gd name="connsiteY11" fmla="*/ 66195 h 58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2239" h="582098">
                  <a:moveTo>
                    <a:pt x="313934" y="66195"/>
                  </a:moveTo>
                  <a:cubicBezTo>
                    <a:pt x="313934" y="66195"/>
                    <a:pt x="344129" y="67814"/>
                    <a:pt x="369561" y="117440"/>
                  </a:cubicBezTo>
                  <a:cubicBezTo>
                    <a:pt x="394992" y="167065"/>
                    <a:pt x="363179" y="222215"/>
                    <a:pt x="356797" y="248599"/>
                  </a:cubicBezTo>
                  <a:cubicBezTo>
                    <a:pt x="350415" y="274983"/>
                    <a:pt x="318697" y="298319"/>
                    <a:pt x="371084" y="338229"/>
                  </a:cubicBezTo>
                  <a:cubicBezTo>
                    <a:pt x="423472" y="378139"/>
                    <a:pt x="454905" y="420525"/>
                    <a:pt x="412423" y="463673"/>
                  </a:cubicBezTo>
                  <a:cubicBezTo>
                    <a:pt x="369942" y="506821"/>
                    <a:pt x="416614" y="539873"/>
                    <a:pt x="355273" y="571877"/>
                  </a:cubicBezTo>
                  <a:cubicBezTo>
                    <a:pt x="293932" y="603881"/>
                    <a:pt x="67904" y="555971"/>
                    <a:pt x="39329" y="494058"/>
                  </a:cubicBezTo>
                  <a:cubicBezTo>
                    <a:pt x="10754" y="432146"/>
                    <a:pt x="45234" y="385092"/>
                    <a:pt x="47044" y="366613"/>
                  </a:cubicBezTo>
                  <a:cubicBezTo>
                    <a:pt x="48854" y="348135"/>
                    <a:pt x="10754" y="329180"/>
                    <a:pt x="1229" y="268696"/>
                  </a:cubicBezTo>
                  <a:cubicBezTo>
                    <a:pt x="-8296" y="208213"/>
                    <a:pt x="40472" y="195259"/>
                    <a:pt x="47044" y="167636"/>
                  </a:cubicBezTo>
                  <a:cubicBezTo>
                    <a:pt x="53616" y="140014"/>
                    <a:pt x="23041" y="105152"/>
                    <a:pt x="47044" y="46383"/>
                  </a:cubicBezTo>
                  <a:cubicBezTo>
                    <a:pt x="71047" y="-12386"/>
                    <a:pt x="310696" y="-25054"/>
                    <a:pt x="313934" y="66195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761162-904E-FEDF-136F-445396AA37C5}"/>
                </a:ext>
              </a:extLst>
            </p:cNvPr>
            <p:cNvSpPr/>
            <p:nvPr/>
          </p:nvSpPr>
          <p:spPr>
            <a:xfrm>
              <a:off x="11392928" y="2722072"/>
              <a:ext cx="342387" cy="774012"/>
            </a:xfrm>
            <a:custGeom>
              <a:avLst/>
              <a:gdLst>
                <a:gd name="connsiteX0" fmla="*/ 151829 w 191892"/>
                <a:gd name="connsiteY0" fmla="*/ 433578 h 433797"/>
                <a:gd name="connsiteX1" fmla="*/ 43815 w 191892"/>
                <a:gd name="connsiteY1" fmla="*/ 302038 h 433797"/>
                <a:gd name="connsiteX2" fmla="*/ 0 w 191892"/>
                <a:gd name="connsiteY2" fmla="*/ 193929 h 433797"/>
                <a:gd name="connsiteX3" fmla="*/ 19050 w 191892"/>
                <a:gd name="connsiteY3" fmla="*/ 140208 h 433797"/>
                <a:gd name="connsiteX4" fmla="*/ 68771 w 191892"/>
                <a:gd name="connsiteY4" fmla="*/ 0 h 433797"/>
                <a:gd name="connsiteX5" fmla="*/ 155829 w 191892"/>
                <a:gd name="connsiteY5" fmla="*/ 233077 h 433797"/>
                <a:gd name="connsiteX6" fmla="*/ 183547 w 191892"/>
                <a:gd name="connsiteY6" fmla="*/ 333184 h 433797"/>
                <a:gd name="connsiteX7" fmla="*/ 191834 w 191892"/>
                <a:gd name="connsiteY7" fmla="*/ 359378 h 433797"/>
                <a:gd name="connsiteX8" fmla="*/ 191834 w 191892"/>
                <a:gd name="connsiteY8" fmla="*/ 359378 h 433797"/>
                <a:gd name="connsiteX9" fmla="*/ 151829 w 191892"/>
                <a:gd name="connsiteY9" fmla="*/ 433578 h 43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892" h="433797">
                  <a:moveTo>
                    <a:pt x="151829" y="433578"/>
                  </a:moveTo>
                  <a:cubicBezTo>
                    <a:pt x="115729" y="438245"/>
                    <a:pt x="74009" y="367760"/>
                    <a:pt x="43815" y="302038"/>
                  </a:cubicBezTo>
                  <a:cubicBezTo>
                    <a:pt x="18002" y="246316"/>
                    <a:pt x="0" y="193929"/>
                    <a:pt x="0" y="193929"/>
                  </a:cubicBezTo>
                  <a:lnTo>
                    <a:pt x="19050" y="140208"/>
                  </a:lnTo>
                  <a:lnTo>
                    <a:pt x="68771" y="0"/>
                  </a:lnTo>
                  <a:cubicBezTo>
                    <a:pt x="68771" y="0"/>
                    <a:pt x="103537" y="48482"/>
                    <a:pt x="155829" y="233077"/>
                  </a:cubicBezTo>
                  <a:cubicBezTo>
                    <a:pt x="164211" y="262795"/>
                    <a:pt x="174308" y="296037"/>
                    <a:pt x="183547" y="333184"/>
                  </a:cubicBezTo>
                  <a:cubicBezTo>
                    <a:pt x="183476" y="342571"/>
                    <a:pt x="186377" y="351740"/>
                    <a:pt x="191834" y="359378"/>
                  </a:cubicBezTo>
                  <a:lnTo>
                    <a:pt x="191834" y="359378"/>
                  </a:lnTo>
                  <a:cubicBezTo>
                    <a:pt x="191834" y="387286"/>
                    <a:pt x="195167" y="427958"/>
                    <a:pt x="151829" y="433578"/>
                  </a:cubicBezTo>
                  <a:close/>
                </a:path>
              </a:pathLst>
            </a:custGeom>
            <a:solidFill>
              <a:srgbClr val="F05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31EB01-71FF-3B28-ABCD-560D5F5CA0B2}"/>
                </a:ext>
              </a:extLst>
            </p:cNvPr>
            <p:cNvSpPr/>
            <p:nvPr/>
          </p:nvSpPr>
          <p:spPr>
            <a:xfrm>
              <a:off x="11392417" y="2972241"/>
              <a:ext cx="81179" cy="288747"/>
            </a:xfrm>
            <a:custGeom>
              <a:avLst/>
              <a:gdLst>
                <a:gd name="connsiteX0" fmla="*/ 43434 w 45497"/>
                <a:gd name="connsiteY0" fmla="*/ 161830 h 161829"/>
                <a:gd name="connsiteX1" fmla="*/ 0 w 45497"/>
                <a:gd name="connsiteY1" fmla="*/ 53721 h 161829"/>
                <a:gd name="connsiteX2" fmla="*/ 19050 w 45497"/>
                <a:gd name="connsiteY2" fmla="*/ 0 h 161829"/>
                <a:gd name="connsiteX3" fmla="*/ 43434 w 45497"/>
                <a:gd name="connsiteY3" fmla="*/ 161830 h 16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97" h="161829">
                  <a:moveTo>
                    <a:pt x="43434" y="161830"/>
                  </a:moveTo>
                  <a:cubicBezTo>
                    <a:pt x="17717" y="106108"/>
                    <a:pt x="0" y="53721"/>
                    <a:pt x="0" y="53721"/>
                  </a:cubicBezTo>
                  <a:lnTo>
                    <a:pt x="19050" y="0"/>
                  </a:lnTo>
                  <a:cubicBezTo>
                    <a:pt x="32385" y="37148"/>
                    <a:pt x="51911" y="104489"/>
                    <a:pt x="43434" y="16183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8E5D52B-DF75-5490-F2E3-29C8DBFF0AA7}"/>
                </a:ext>
              </a:extLst>
            </p:cNvPr>
            <p:cNvSpPr/>
            <p:nvPr/>
          </p:nvSpPr>
          <p:spPr>
            <a:xfrm>
              <a:off x="11628491" y="3137774"/>
              <a:ext cx="106719" cy="240418"/>
            </a:xfrm>
            <a:custGeom>
              <a:avLst/>
              <a:gdLst>
                <a:gd name="connsiteX0" fmla="*/ 59812 w 59811"/>
                <a:gd name="connsiteY0" fmla="*/ 126397 h 134743"/>
                <a:gd name="connsiteX1" fmla="*/ 59812 w 59811"/>
                <a:gd name="connsiteY1" fmla="*/ 126397 h 134743"/>
                <a:gd name="connsiteX2" fmla="*/ 9710 w 59811"/>
                <a:gd name="connsiteY2" fmla="*/ 115824 h 134743"/>
                <a:gd name="connsiteX3" fmla="*/ 24379 w 59811"/>
                <a:gd name="connsiteY3" fmla="*/ 0 h 134743"/>
                <a:gd name="connsiteX4" fmla="*/ 51811 w 59811"/>
                <a:gd name="connsiteY4" fmla="*/ 100108 h 134743"/>
                <a:gd name="connsiteX5" fmla="*/ 59812 w 59811"/>
                <a:gd name="connsiteY5" fmla="*/ 126397 h 13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11" h="134743">
                  <a:moveTo>
                    <a:pt x="59812" y="126397"/>
                  </a:moveTo>
                  <a:lnTo>
                    <a:pt x="59812" y="126397"/>
                  </a:lnTo>
                  <a:cubicBezTo>
                    <a:pt x="40762" y="138970"/>
                    <a:pt x="20854" y="138779"/>
                    <a:pt x="9710" y="115824"/>
                  </a:cubicBezTo>
                  <a:cubicBezTo>
                    <a:pt x="-12864" y="69437"/>
                    <a:pt x="8948" y="23527"/>
                    <a:pt x="24379" y="0"/>
                  </a:cubicBezTo>
                  <a:cubicBezTo>
                    <a:pt x="32856" y="29718"/>
                    <a:pt x="42571" y="62960"/>
                    <a:pt x="51811" y="100108"/>
                  </a:cubicBezTo>
                  <a:cubicBezTo>
                    <a:pt x="51506" y="109513"/>
                    <a:pt x="54319" y="118756"/>
                    <a:pt x="59812" y="12639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B7457C-8146-6DAD-D11B-EFFDCA1270A0}"/>
                </a:ext>
              </a:extLst>
            </p:cNvPr>
            <p:cNvSpPr/>
            <p:nvPr/>
          </p:nvSpPr>
          <p:spPr>
            <a:xfrm>
              <a:off x="10721278" y="3068191"/>
              <a:ext cx="663831" cy="496754"/>
            </a:xfrm>
            <a:custGeom>
              <a:avLst/>
              <a:gdLst>
                <a:gd name="connsiteX0" fmla="*/ 0 w 372046"/>
                <a:gd name="connsiteY0" fmla="*/ 221307 h 278407"/>
                <a:gd name="connsiteX1" fmla="*/ 372046 w 372046"/>
                <a:gd name="connsiteY1" fmla="*/ 276838 h 278407"/>
                <a:gd name="connsiteX2" fmla="*/ 260318 w 372046"/>
                <a:gd name="connsiteY2" fmla="*/ 12043 h 278407"/>
                <a:gd name="connsiteX3" fmla="*/ 0 w 372046"/>
                <a:gd name="connsiteY3" fmla="*/ 221307 h 27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046" h="278407">
                  <a:moveTo>
                    <a:pt x="0" y="221307"/>
                  </a:moveTo>
                  <a:cubicBezTo>
                    <a:pt x="0" y="221307"/>
                    <a:pt x="190500" y="289506"/>
                    <a:pt x="372046" y="276838"/>
                  </a:cubicBezTo>
                  <a:cubicBezTo>
                    <a:pt x="372046" y="276838"/>
                    <a:pt x="355568" y="52048"/>
                    <a:pt x="260318" y="12043"/>
                  </a:cubicBezTo>
                  <a:cubicBezTo>
                    <a:pt x="165068" y="-27962"/>
                    <a:pt x="0" y="29188"/>
                    <a:pt x="0" y="221307"/>
                  </a:cubicBezTo>
                  <a:close/>
                </a:path>
              </a:pathLst>
            </a:custGeom>
            <a:solidFill>
              <a:srgbClr val="F05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E90467E-C50B-1BEE-3306-9C22276C8C5E}"/>
                </a:ext>
              </a:extLst>
            </p:cNvPr>
            <p:cNvSpPr/>
            <p:nvPr/>
          </p:nvSpPr>
          <p:spPr>
            <a:xfrm>
              <a:off x="10724932" y="3071192"/>
              <a:ext cx="663831" cy="496754"/>
            </a:xfrm>
            <a:custGeom>
              <a:avLst/>
              <a:gdLst>
                <a:gd name="connsiteX0" fmla="*/ 0 w 372046"/>
                <a:gd name="connsiteY0" fmla="*/ 221307 h 278407"/>
                <a:gd name="connsiteX1" fmla="*/ 372046 w 372046"/>
                <a:gd name="connsiteY1" fmla="*/ 276838 h 278407"/>
                <a:gd name="connsiteX2" fmla="*/ 260318 w 372046"/>
                <a:gd name="connsiteY2" fmla="*/ 12043 h 278407"/>
                <a:gd name="connsiteX3" fmla="*/ 0 w 372046"/>
                <a:gd name="connsiteY3" fmla="*/ 221307 h 27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046" h="278407">
                  <a:moveTo>
                    <a:pt x="0" y="221307"/>
                  </a:moveTo>
                  <a:cubicBezTo>
                    <a:pt x="0" y="221307"/>
                    <a:pt x="190500" y="289506"/>
                    <a:pt x="372046" y="276838"/>
                  </a:cubicBezTo>
                  <a:cubicBezTo>
                    <a:pt x="372046" y="276838"/>
                    <a:pt x="355568" y="52048"/>
                    <a:pt x="260318" y="12043"/>
                  </a:cubicBezTo>
                  <a:cubicBezTo>
                    <a:pt x="165068" y="-27962"/>
                    <a:pt x="0" y="29188"/>
                    <a:pt x="0" y="2213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44F2605-732D-9499-1303-061754652863}"/>
                </a:ext>
              </a:extLst>
            </p:cNvPr>
            <p:cNvSpPr/>
            <p:nvPr/>
          </p:nvSpPr>
          <p:spPr>
            <a:xfrm>
              <a:off x="10755850" y="2639985"/>
              <a:ext cx="759443" cy="900063"/>
            </a:xfrm>
            <a:custGeom>
              <a:avLst/>
              <a:gdLst>
                <a:gd name="connsiteX0" fmla="*/ 7580 w 425632"/>
                <a:gd name="connsiteY0" fmla="*/ 477298 h 504443"/>
                <a:gd name="connsiteX1" fmla="*/ 321905 w 425632"/>
                <a:gd name="connsiteY1" fmla="*/ 504444 h 504443"/>
                <a:gd name="connsiteX2" fmla="*/ 355338 w 425632"/>
                <a:gd name="connsiteY2" fmla="*/ 273558 h 504443"/>
                <a:gd name="connsiteX3" fmla="*/ 384389 w 425632"/>
                <a:gd name="connsiteY3" fmla="*/ 170974 h 504443"/>
                <a:gd name="connsiteX4" fmla="*/ 406011 w 425632"/>
                <a:gd name="connsiteY4" fmla="*/ 104299 h 504443"/>
                <a:gd name="connsiteX5" fmla="*/ 425632 w 425632"/>
                <a:gd name="connsiteY5" fmla="*/ 46387 h 504443"/>
                <a:gd name="connsiteX6" fmla="*/ 295140 w 425632"/>
                <a:gd name="connsiteY6" fmla="*/ 14859 h 504443"/>
                <a:gd name="connsiteX7" fmla="*/ 153979 w 425632"/>
                <a:gd name="connsiteY7" fmla="*/ 0 h 504443"/>
                <a:gd name="connsiteX8" fmla="*/ 22534 w 425632"/>
                <a:gd name="connsiteY8" fmla="*/ 6382 h 504443"/>
                <a:gd name="connsiteX9" fmla="*/ 6247 w 425632"/>
                <a:gd name="connsiteY9" fmla="*/ 73628 h 504443"/>
                <a:gd name="connsiteX10" fmla="*/ 7580 w 425632"/>
                <a:gd name="connsiteY10" fmla="*/ 477298 h 5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632" h="504443">
                  <a:moveTo>
                    <a:pt x="7580" y="477298"/>
                  </a:moveTo>
                  <a:lnTo>
                    <a:pt x="321905" y="504444"/>
                  </a:lnTo>
                  <a:cubicBezTo>
                    <a:pt x="324965" y="426526"/>
                    <a:pt x="336170" y="349143"/>
                    <a:pt x="355338" y="273558"/>
                  </a:cubicBezTo>
                  <a:cubicBezTo>
                    <a:pt x="362863" y="243459"/>
                    <a:pt x="372292" y="209836"/>
                    <a:pt x="384389" y="170974"/>
                  </a:cubicBezTo>
                  <a:cubicBezTo>
                    <a:pt x="390866" y="150209"/>
                    <a:pt x="398010" y="127921"/>
                    <a:pt x="406011" y="104299"/>
                  </a:cubicBezTo>
                  <a:cubicBezTo>
                    <a:pt x="412012" y="86106"/>
                    <a:pt x="418489" y="66770"/>
                    <a:pt x="425632" y="46387"/>
                  </a:cubicBezTo>
                  <a:cubicBezTo>
                    <a:pt x="382948" y="32759"/>
                    <a:pt x="339338" y="22223"/>
                    <a:pt x="295140" y="14859"/>
                  </a:cubicBezTo>
                  <a:cubicBezTo>
                    <a:pt x="248497" y="6575"/>
                    <a:pt x="201325" y="1610"/>
                    <a:pt x="153979" y="0"/>
                  </a:cubicBezTo>
                  <a:cubicBezTo>
                    <a:pt x="92829" y="0"/>
                    <a:pt x="22534" y="6382"/>
                    <a:pt x="22534" y="6382"/>
                  </a:cubicBezTo>
                  <a:cubicBezTo>
                    <a:pt x="22534" y="6382"/>
                    <a:pt x="12533" y="8763"/>
                    <a:pt x="6247" y="73628"/>
                  </a:cubicBezTo>
                  <a:cubicBezTo>
                    <a:pt x="627" y="134112"/>
                    <a:pt x="-4993" y="255842"/>
                    <a:pt x="7580" y="477298"/>
                  </a:cubicBezTo>
                  <a:close/>
                </a:path>
              </a:pathLst>
            </a:custGeom>
            <a:solidFill>
              <a:srgbClr val="F0BB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31AC78F-7323-A260-2190-CD8248B749CD}"/>
                </a:ext>
              </a:extLst>
            </p:cNvPr>
            <p:cNvSpPr/>
            <p:nvPr/>
          </p:nvSpPr>
          <p:spPr>
            <a:xfrm>
              <a:off x="10757349" y="2639985"/>
              <a:ext cx="758455" cy="981981"/>
            </a:xfrm>
            <a:custGeom>
              <a:avLst/>
              <a:gdLst>
                <a:gd name="connsiteX0" fmla="*/ 8264 w 425078"/>
                <a:gd name="connsiteY0" fmla="*/ 524447 h 550354"/>
                <a:gd name="connsiteX1" fmla="*/ 322589 w 425078"/>
                <a:gd name="connsiteY1" fmla="*/ 550355 h 550354"/>
                <a:gd name="connsiteX2" fmla="*/ 354784 w 425078"/>
                <a:gd name="connsiteY2" fmla="*/ 273558 h 550354"/>
                <a:gd name="connsiteX3" fmla="*/ 383835 w 425078"/>
                <a:gd name="connsiteY3" fmla="*/ 170974 h 550354"/>
                <a:gd name="connsiteX4" fmla="*/ 405457 w 425078"/>
                <a:gd name="connsiteY4" fmla="*/ 104299 h 550354"/>
                <a:gd name="connsiteX5" fmla="*/ 425078 w 425078"/>
                <a:gd name="connsiteY5" fmla="*/ 46387 h 550354"/>
                <a:gd name="connsiteX6" fmla="*/ 294585 w 425078"/>
                <a:gd name="connsiteY6" fmla="*/ 14859 h 550354"/>
                <a:gd name="connsiteX7" fmla="*/ 153425 w 425078"/>
                <a:gd name="connsiteY7" fmla="*/ 0 h 550354"/>
                <a:gd name="connsiteX8" fmla="*/ 21980 w 425078"/>
                <a:gd name="connsiteY8" fmla="*/ 6382 h 550354"/>
                <a:gd name="connsiteX9" fmla="*/ 5692 w 425078"/>
                <a:gd name="connsiteY9" fmla="*/ 73628 h 550354"/>
                <a:gd name="connsiteX10" fmla="*/ 8264 w 425078"/>
                <a:gd name="connsiteY10" fmla="*/ 524447 h 5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078" h="550354">
                  <a:moveTo>
                    <a:pt x="8264" y="524447"/>
                  </a:moveTo>
                  <a:lnTo>
                    <a:pt x="322589" y="550355"/>
                  </a:lnTo>
                  <a:cubicBezTo>
                    <a:pt x="327542" y="472250"/>
                    <a:pt x="331257" y="366713"/>
                    <a:pt x="354784" y="273558"/>
                  </a:cubicBezTo>
                  <a:cubicBezTo>
                    <a:pt x="362308" y="243459"/>
                    <a:pt x="371738" y="209836"/>
                    <a:pt x="383835" y="170974"/>
                  </a:cubicBezTo>
                  <a:cubicBezTo>
                    <a:pt x="390312" y="150209"/>
                    <a:pt x="397456" y="127921"/>
                    <a:pt x="405457" y="104299"/>
                  </a:cubicBezTo>
                  <a:cubicBezTo>
                    <a:pt x="411457" y="86106"/>
                    <a:pt x="417934" y="66770"/>
                    <a:pt x="425078" y="46387"/>
                  </a:cubicBezTo>
                  <a:cubicBezTo>
                    <a:pt x="382394" y="32759"/>
                    <a:pt x="338783" y="22223"/>
                    <a:pt x="294585" y="14859"/>
                  </a:cubicBezTo>
                  <a:cubicBezTo>
                    <a:pt x="247942" y="6575"/>
                    <a:pt x="200771" y="1610"/>
                    <a:pt x="153425" y="0"/>
                  </a:cubicBezTo>
                  <a:cubicBezTo>
                    <a:pt x="92275" y="0"/>
                    <a:pt x="21980" y="6382"/>
                    <a:pt x="21980" y="6382"/>
                  </a:cubicBezTo>
                  <a:cubicBezTo>
                    <a:pt x="21980" y="6382"/>
                    <a:pt x="11979" y="8763"/>
                    <a:pt x="5692" y="73628"/>
                  </a:cubicBezTo>
                  <a:cubicBezTo>
                    <a:pt x="-213" y="134112"/>
                    <a:pt x="-4404" y="302990"/>
                    <a:pt x="8264" y="524447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AF8251E-06CA-6D58-3FAB-0B0B6F6F3DEB}"/>
                </a:ext>
              </a:extLst>
            </p:cNvPr>
            <p:cNvSpPr/>
            <p:nvPr/>
          </p:nvSpPr>
          <p:spPr>
            <a:xfrm>
              <a:off x="11030469" y="2460346"/>
              <a:ext cx="226326" cy="303023"/>
            </a:xfrm>
            <a:custGeom>
              <a:avLst/>
              <a:gdLst>
                <a:gd name="connsiteX0" fmla="*/ 26071 w 126845"/>
                <a:gd name="connsiteY0" fmla="*/ 169831 h 169830"/>
                <a:gd name="connsiteX1" fmla="*/ 126846 w 126845"/>
                <a:gd name="connsiteY1" fmla="*/ 126778 h 169830"/>
                <a:gd name="connsiteX2" fmla="*/ 118559 w 126845"/>
                <a:gd name="connsiteY2" fmla="*/ 0 h 169830"/>
                <a:gd name="connsiteX3" fmla="*/ 25309 w 126845"/>
                <a:gd name="connsiteY3" fmla="*/ 17431 h 169830"/>
                <a:gd name="connsiteX4" fmla="*/ 28929 w 126845"/>
                <a:gd name="connsiteY4" fmla="*/ 56769 h 169830"/>
                <a:gd name="connsiteX5" fmla="*/ 4069 w 126845"/>
                <a:gd name="connsiteY5" fmla="*/ 113919 h 169830"/>
                <a:gd name="connsiteX6" fmla="*/ 26071 w 126845"/>
                <a:gd name="connsiteY6" fmla="*/ 169831 h 16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45" h="169830">
                  <a:moveTo>
                    <a:pt x="26071" y="169831"/>
                  </a:moveTo>
                  <a:cubicBezTo>
                    <a:pt x="103605" y="160306"/>
                    <a:pt x="126846" y="126778"/>
                    <a:pt x="126846" y="126778"/>
                  </a:cubicBezTo>
                  <a:cubicBezTo>
                    <a:pt x="77697" y="80391"/>
                    <a:pt x="118559" y="0"/>
                    <a:pt x="118559" y="0"/>
                  </a:cubicBezTo>
                  <a:lnTo>
                    <a:pt x="25309" y="17431"/>
                  </a:lnTo>
                  <a:cubicBezTo>
                    <a:pt x="27498" y="30434"/>
                    <a:pt x="28708" y="43584"/>
                    <a:pt x="28929" y="56769"/>
                  </a:cubicBezTo>
                  <a:cubicBezTo>
                    <a:pt x="29691" y="113348"/>
                    <a:pt x="4069" y="113919"/>
                    <a:pt x="4069" y="113919"/>
                  </a:cubicBezTo>
                  <a:cubicBezTo>
                    <a:pt x="-12314" y="144494"/>
                    <a:pt x="26071" y="169831"/>
                    <a:pt x="26071" y="169831"/>
                  </a:cubicBez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A2DE75D-8EB7-C6F8-296B-9DF668C719F3}"/>
                </a:ext>
              </a:extLst>
            </p:cNvPr>
            <p:cNvSpPr/>
            <p:nvPr/>
          </p:nvSpPr>
          <p:spPr>
            <a:xfrm>
              <a:off x="11075627" y="2459666"/>
              <a:ext cx="166382" cy="101971"/>
            </a:xfrm>
            <a:custGeom>
              <a:avLst/>
              <a:gdLst>
                <a:gd name="connsiteX0" fmla="*/ 0 w 93249"/>
                <a:gd name="connsiteY0" fmla="*/ 17812 h 57150"/>
                <a:gd name="connsiteX1" fmla="*/ 3620 w 93249"/>
                <a:gd name="connsiteY1" fmla="*/ 57150 h 57150"/>
                <a:gd name="connsiteX2" fmla="*/ 93250 w 93249"/>
                <a:gd name="connsiteY2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49" h="57150">
                  <a:moveTo>
                    <a:pt x="0" y="17812"/>
                  </a:moveTo>
                  <a:cubicBezTo>
                    <a:pt x="2189" y="30815"/>
                    <a:pt x="3399" y="43965"/>
                    <a:pt x="3620" y="57150"/>
                  </a:cubicBezTo>
                  <a:cubicBezTo>
                    <a:pt x="66580" y="57150"/>
                    <a:pt x="93250" y="0"/>
                    <a:pt x="9325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A35FB-56AE-7733-93AF-554A9CCE10D0}"/>
                </a:ext>
              </a:extLst>
            </p:cNvPr>
            <p:cNvSpPr/>
            <p:nvPr/>
          </p:nvSpPr>
          <p:spPr>
            <a:xfrm>
              <a:off x="10946885" y="2025394"/>
              <a:ext cx="393844" cy="510500"/>
            </a:xfrm>
            <a:custGeom>
              <a:avLst/>
              <a:gdLst>
                <a:gd name="connsiteX0" fmla="*/ 123685 w 220731"/>
                <a:gd name="connsiteY0" fmla="*/ 311 h 286111"/>
                <a:gd name="connsiteX1" fmla="*/ 3670 w 220731"/>
                <a:gd name="connsiteY1" fmla="*/ 121088 h 286111"/>
                <a:gd name="connsiteX2" fmla="*/ 112159 w 220731"/>
                <a:gd name="connsiteY2" fmla="*/ 283775 h 286111"/>
                <a:gd name="connsiteX3" fmla="*/ 123685 w 220731"/>
                <a:gd name="connsiteY3" fmla="*/ 311 h 28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731" h="286111">
                  <a:moveTo>
                    <a:pt x="123685" y="311"/>
                  </a:moveTo>
                  <a:cubicBezTo>
                    <a:pt x="42627" y="-4071"/>
                    <a:pt x="14147" y="37935"/>
                    <a:pt x="3670" y="121088"/>
                  </a:cubicBezTo>
                  <a:cubicBezTo>
                    <a:pt x="-9475" y="225101"/>
                    <a:pt x="9575" y="300539"/>
                    <a:pt x="112159" y="283775"/>
                  </a:cubicBezTo>
                  <a:cubicBezTo>
                    <a:pt x="251320" y="261201"/>
                    <a:pt x="258368" y="7740"/>
                    <a:pt x="123685" y="311"/>
                  </a:cubicBez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3F26A34-10AB-A846-6955-D159EA7CCFC4}"/>
                </a:ext>
              </a:extLst>
            </p:cNvPr>
            <p:cNvSpPr/>
            <p:nvPr/>
          </p:nvSpPr>
          <p:spPr>
            <a:xfrm>
              <a:off x="11001869" y="2238558"/>
              <a:ext cx="45376" cy="76290"/>
            </a:xfrm>
            <a:custGeom>
              <a:avLst/>
              <a:gdLst>
                <a:gd name="connsiteX0" fmla="*/ 25432 w 25431"/>
                <a:gd name="connsiteY0" fmla="*/ 0 h 42757"/>
                <a:gd name="connsiteX1" fmla="*/ 0 w 25431"/>
                <a:gd name="connsiteY1" fmla="*/ 32290 h 42757"/>
                <a:gd name="connsiteX2" fmla="*/ 20955 w 25431"/>
                <a:gd name="connsiteY2" fmla="*/ 42672 h 4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31" h="42757">
                  <a:moveTo>
                    <a:pt x="25432" y="0"/>
                  </a:moveTo>
                  <a:cubicBezTo>
                    <a:pt x="18295" y="11754"/>
                    <a:pt x="9755" y="22597"/>
                    <a:pt x="0" y="32290"/>
                  </a:cubicBezTo>
                  <a:cubicBezTo>
                    <a:pt x="4493" y="39397"/>
                    <a:pt x="12578" y="43403"/>
                    <a:pt x="20955" y="42672"/>
                  </a:cubicBezTo>
                  <a:close/>
                </a:path>
              </a:pathLst>
            </a:custGeom>
            <a:solidFill>
              <a:srgbClr val="A24E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79B05BC-7CF5-77B6-C368-61F7FFA581F9}"/>
                </a:ext>
              </a:extLst>
            </p:cNvPr>
            <p:cNvSpPr/>
            <p:nvPr/>
          </p:nvSpPr>
          <p:spPr>
            <a:xfrm>
              <a:off x="11136471" y="2211160"/>
              <a:ext cx="28837" cy="43069"/>
            </a:xfrm>
            <a:custGeom>
              <a:avLst/>
              <a:gdLst>
                <a:gd name="connsiteX0" fmla="*/ 0 w 16162"/>
                <a:gd name="connsiteY0" fmla="*/ 11450 h 24138"/>
                <a:gd name="connsiteX1" fmla="*/ 7144 w 16162"/>
                <a:gd name="connsiteY1" fmla="*/ 24118 h 24138"/>
                <a:gd name="connsiteX2" fmla="*/ 16097 w 16162"/>
                <a:gd name="connsiteY2" fmla="*/ 12688 h 24138"/>
                <a:gd name="connsiteX3" fmla="*/ 8954 w 16162"/>
                <a:gd name="connsiteY3" fmla="*/ 20 h 24138"/>
                <a:gd name="connsiteX4" fmla="*/ 0 w 16162"/>
                <a:gd name="connsiteY4" fmla="*/ 11450 h 2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2" h="24138">
                  <a:moveTo>
                    <a:pt x="0" y="11450"/>
                  </a:moveTo>
                  <a:cubicBezTo>
                    <a:pt x="0" y="18118"/>
                    <a:pt x="2667" y="23738"/>
                    <a:pt x="7144" y="24118"/>
                  </a:cubicBezTo>
                  <a:cubicBezTo>
                    <a:pt x="11621" y="24500"/>
                    <a:pt x="15526" y="19356"/>
                    <a:pt x="16097" y="12688"/>
                  </a:cubicBezTo>
                  <a:cubicBezTo>
                    <a:pt x="16669" y="6021"/>
                    <a:pt x="13430" y="401"/>
                    <a:pt x="8954" y="20"/>
                  </a:cubicBezTo>
                  <a:cubicBezTo>
                    <a:pt x="4477" y="-361"/>
                    <a:pt x="571" y="4688"/>
                    <a:pt x="0" y="11450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815C9CE-B0EF-4F74-39EE-1DC755CDCE21}"/>
                </a:ext>
              </a:extLst>
            </p:cNvPr>
            <p:cNvSpPr/>
            <p:nvPr/>
          </p:nvSpPr>
          <p:spPr>
            <a:xfrm>
              <a:off x="11130692" y="2199809"/>
              <a:ext cx="25153" cy="15020"/>
            </a:xfrm>
            <a:custGeom>
              <a:avLst/>
              <a:gdLst>
                <a:gd name="connsiteX0" fmla="*/ 14097 w 14097"/>
                <a:gd name="connsiteY0" fmla="*/ 6858 h 8418"/>
                <a:gd name="connsiteX1" fmla="*/ 0 w 14097"/>
                <a:gd name="connsiteY1" fmla="*/ 0 h 8418"/>
                <a:gd name="connsiteX2" fmla="*/ 14097 w 14097"/>
                <a:gd name="connsiteY2" fmla="*/ 6858 h 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97" h="8418">
                  <a:moveTo>
                    <a:pt x="14097" y="6858"/>
                  </a:moveTo>
                  <a:lnTo>
                    <a:pt x="0" y="0"/>
                  </a:lnTo>
                  <a:cubicBezTo>
                    <a:pt x="0" y="0"/>
                    <a:pt x="6287" y="12763"/>
                    <a:pt x="14097" y="6858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EB84FA6-B6F1-D546-9307-FBBE099E16ED}"/>
                </a:ext>
              </a:extLst>
            </p:cNvPr>
            <p:cNvSpPr/>
            <p:nvPr/>
          </p:nvSpPr>
          <p:spPr>
            <a:xfrm>
              <a:off x="10989036" y="2197055"/>
              <a:ext cx="28923" cy="43053"/>
            </a:xfrm>
            <a:custGeom>
              <a:avLst/>
              <a:gdLst>
                <a:gd name="connsiteX0" fmla="*/ 48 w 16210"/>
                <a:gd name="connsiteY0" fmla="*/ 11450 h 24129"/>
                <a:gd name="connsiteX1" fmla="*/ 7191 w 16210"/>
                <a:gd name="connsiteY1" fmla="*/ 24118 h 24129"/>
                <a:gd name="connsiteX2" fmla="*/ 16145 w 16210"/>
                <a:gd name="connsiteY2" fmla="*/ 12688 h 24129"/>
                <a:gd name="connsiteX3" fmla="*/ 9096 w 16210"/>
                <a:gd name="connsiteY3" fmla="*/ 20 h 24129"/>
                <a:gd name="connsiteX4" fmla="*/ 48 w 16210"/>
                <a:gd name="connsiteY4" fmla="*/ 11450 h 2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10" h="24129">
                  <a:moveTo>
                    <a:pt x="48" y="11450"/>
                  </a:moveTo>
                  <a:cubicBezTo>
                    <a:pt x="-429" y="18117"/>
                    <a:pt x="2715" y="23832"/>
                    <a:pt x="7191" y="24118"/>
                  </a:cubicBezTo>
                  <a:cubicBezTo>
                    <a:pt x="11668" y="24404"/>
                    <a:pt x="15573" y="19356"/>
                    <a:pt x="16145" y="12688"/>
                  </a:cubicBezTo>
                  <a:cubicBezTo>
                    <a:pt x="16716" y="6021"/>
                    <a:pt x="13478" y="401"/>
                    <a:pt x="9096" y="20"/>
                  </a:cubicBezTo>
                  <a:cubicBezTo>
                    <a:pt x="4715" y="-361"/>
                    <a:pt x="619" y="4782"/>
                    <a:pt x="48" y="11450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CB9E853-156E-F5EE-6B48-4260A7C3E354}"/>
                </a:ext>
              </a:extLst>
            </p:cNvPr>
            <p:cNvSpPr/>
            <p:nvPr/>
          </p:nvSpPr>
          <p:spPr>
            <a:xfrm>
              <a:off x="10983345" y="2185873"/>
              <a:ext cx="25151" cy="14929"/>
            </a:xfrm>
            <a:custGeom>
              <a:avLst/>
              <a:gdLst>
                <a:gd name="connsiteX0" fmla="*/ 14097 w 14096"/>
                <a:gd name="connsiteY0" fmla="*/ 6763 h 8367"/>
                <a:gd name="connsiteX1" fmla="*/ 0 w 14096"/>
                <a:gd name="connsiteY1" fmla="*/ 0 h 8367"/>
                <a:gd name="connsiteX2" fmla="*/ 14097 w 14096"/>
                <a:gd name="connsiteY2" fmla="*/ 6763 h 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96" h="8367">
                  <a:moveTo>
                    <a:pt x="14097" y="6763"/>
                  </a:moveTo>
                  <a:lnTo>
                    <a:pt x="0" y="0"/>
                  </a:lnTo>
                  <a:cubicBezTo>
                    <a:pt x="0" y="0"/>
                    <a:pt x="6287" y="12763"/>
                    <a:pt x="14097" y="6763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141E41-037C-89FD-9051-3F3D037CECEB}"/>
                </a:ext>
              </a:extLst>
            </p:cNvPr>
            <p:cNvSpPr/>
            <p:nvPr/>
          </p:nvSpPr>
          <p:spPr>
            <a:xfrm>
              <a:off x="11143438" y="2131489"/>
              <a:ext cx="61522" cy="25492"/>
            </a:xfrm>
            <a:custGeom>
              <a:avLst/>
              <a:gdLst>
                <a:gd name="connsiteX0" fmla="*/ 0 w 34480"/>
                <a:gd name="connsiteY0" fmla="*/ 95 h 14287"/>
                <a:gd name="connsiteX1" fmla="*/ 34480 w 34480"/>
                <a:gd name="connsiteY1" fmla="*/ 1428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80" h="14287">
                  <a:moveTo>
                    <a:pt x="0" y="95"/>
                  </a:moveTo>
                  <a:cubicBezTo>
                    <a:pt x="13074" y="-784"/>
                    <a:pt x="25814" y="4460"/>
                    <a:pt x="34480" y="14288"/>
                  </a:cubicBezTo>
                </a:path>
              </a:pathLst>
            </a:custGeom>
            <a:noFill/>
            <a:ln w="6903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07B25C-0766-66E0-3E5C-78BEC1429DDA}"/>
                </a:ext>
              </a:extLst>
            </p:cNvPr>
            <p:cNvSpPr/>
            <p:nvPr/>
          </p:nvSpPr>
          <p:spPr>
            <a:xfrm>
              <a:off x="10980115" y="2116881"/>
              <a:ext cx="58292" cy="11717"/>
            </a:xfrm>
            <a:custGeom>
              <a:avLst/>
              <a:gdLst>
                <a:gd name="connsiteX0" fmla="*/ 32671 w 32670"/>
                <a:gd name="connsiteY0" fmla="*/ 1710 h 6567"/>
                <a:gd name="connsiteX1" fmla="*/ 0 w 32670"/>
                <a:gd name="connsiteY1" fmla="*/ 6568 h 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670" h="6567">
                  <a:moveTo>
                    <a:pt x="32671" y="1710"/>
                  </a:moveTo>
                  <a:cubicBezTo>
                    <a:pt x="21608" y="-1721"/>
                    <a:pt x="9586" y="67"/>
                    <a:pt x="0" y="6568"/>
                  </a:cubicBezTo>
                </a:path>
              </a:pathLst>
            </a:custGeom>
            <a:noFill/>
            <a:ln w="6903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7EF5534-90E7-3769-2DDC-3E6415FB8171}"/>
                </a:ext>
              </a:extLst>
            </p:cNvPr>
            <p:cNvSpPr/>
            <p:nvPr/>
          </p:nvSpPr>
          <p:spPr>
            <a:xfrm>
              <a:off x="11057103" y="2350897"/>
              <a:ext cx="98599" cy="72697"/>
            </a:xfrm>
            <a:custGeom>
              <a:avLst/>
              <a:gdLst>
                <a:gd name="connsiteX0" fmla="*/ 0 w 55260"/>
                <a:gd name="connsiteY0" fmla="*/ 12097 h 40743"/>
                <a:gd name="connsiteX1" fmla="*/ 7906 w 55260"/>
                <a:gd name="connsiteY1" fmla="*/ 40672 h 40743"/>
                <a:gd name="connsiteX2" fmla="*/ 13240 w 55260"/>
                <a:gd name="connsiteY2" fmla="*/ 40672 h 40743"/>
                <a:gd name="connsiteX3" fmla="*/ 52197 w 55260"/>
                <a:gd name="connsiteY3" fmla="*/ 22384 h 40743"/>
                <a:gd name="connsiteX4" fmla="*/ 55245 w 55260"/>
                <a:gd name="connsiteY4" fmla="*/ 8192 h 40743"/>
                <a:gd name="connsiteX5" fmla="*/ 54197 w 55260"/>
                <a:gd name="connsiteY5" fmla="*/ 0 h 40743"/>
                <a:gd name="connsiteX6" fmla="*/ 8572 w 55260"/>
                <a:gd name="connsiteY6" fmla="*/ 12097 h 40743"/>
                <a:gd name="connsiteX7" fmla="*/ 0 w 55260"/>
                <a:gd name="connsiteY7" fmla="*/ 12097 h 4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60" h="40743">
                  <a:moveTo>
                    <a:pt x="0" y="12097"/>
                  </a:moveTo>
                  <a:cubicBezTo>
                    <a:pt x="3334" y="21415"/>
                    <a:pt x="5976" y="30966"/>
                    <a:pt x="7906" y="40672"/>
                  </a:cubicBezTo>
                  <a:cubicBezTo>
                    <a:pt x="9682" y="40767"/>
                    <a:pt x="11463" y="40767"/>
                    <a:pt x="13240" y="40672"/>
                  </a:cubicBezTo>
                  <a:cubicBezTo>
                    <a:pt x="36957" y="39624"/>
                    <a:pt x="47530" y="31147"/>
                    <a:pt x="52197" y="22384"/>
                  </a:cubicBezTo>
                  <a:cubicBezTo>
                    <a:pt x="54355" y="17973"/>
                    <a:pt x="55402" y="13100"/>
                    <a:pt x="55245" y="8192"/>
                  </a:cubicBezTo>
                  <a:cubicBezTo>
                    <a:pt x="55322" y="5423"/>
                    <a:pt x="54968" y="2660"/>
                    <a:pt x="54197" y="0"/>
                  </a:cubicBezTo>
                  <a:cubicBezTo>
                    <a:pt x="40026" y="7241"/>
                    <a:pt x="24470" y="11365"/>
                    <a:pt x="8572" y="12097"/>
                  </a:cubicBezTo>
                  <a:cubicBezTo>
                    <a:pt x="3143" y="12097"/>
                    <a:pt x="0" y="12097"/>
                    <a:pt x="0" y="12097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7B8FDAF-19B4-9ED0-19BC-4E39621D29C1}"/>
                </a:ext>
              </a:extLst>
            </p:cNvPr>
            <p:cNvSpPr/>
            <p:nvPr/>
          </p:nvSpPr>
          <p:spPr>
            <a:xfrm>
              <a:off x="11072399" y="2351577"/>
              <a:ext cx="84144" cy="35859"/>
            </a:xfrm>
            <a:custGeom>
              <a:avLst/>
              <a:gdLst>
                <a:gd name="connsiteX0" fmla="*/ 0 w 47159"/>
                <a:gd name="connsiteY0" fmla="*/ 11716 h 20097"/>
                <a:gd name="connsiteX1" fmla="*/ 2572 w 47159"/>
                <a:gd name="connsiteY1" fmla="*/ 20098 h 20097"/>
                <a:gd name="connsiteX2" fmla="*/ 47149 w 47159"/>
                <a:gd name="connsiteY2" fmla="*/ 8192 h 20097"/>
                <a:gd name="connsiteX3" fmla="*/ 46101 w 47159"/>
                <a:gd name="connsiteY3" fmla="*/ 0 h 20097"/>
                <a:gd name="connsiteX4" fmla="*/ 0 w 47159"/>
                <a:gd name="connsiteY4" fmla="*/ 11716 h 2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9" h="20097">
                  <a:moveTo>
                    <a:pt x="0" y="11716"/>
                  </a:moveTo>
                  <a:lnTo>
                    <a:pt x="2572" y="20098"/>
                  </a:lnTo>
                  <a:cubicBezTo>
                    <a:pt x="24955" y="19050"/>
                    <a:pt x="40672" y="15240"/>
                    <a:pt x="47149" y="8192"/>
                  </a:cubicBezTo>
                  <a:cubicBezTo>
                    <a:pt x="47226" y="5423"/>
                    <a:pt x="46872" y="2660"/>
                    <a:pt x="46101" y="0"/>
                  </a:cubicBezTo>
                  <a:cubicBezTo>
                    <a:pt x="31755" y="7175"/>
                    <a:pt x="16031" y="11171"/>
                    <a:pt x="0" y="117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1321559-500E-8470-C1DA-21BA0563EB56}"/>
                </a:ext>
              </a:extLst>
            </p:cNvPr>
            <p:cNvSpPr/>
            <p:nvPr/>
          </p:nvSpPr>
          <p:spPr>
            <a:xfrm>
              <a:off x="11080727" y="2390836"/>
              <a:ext cx="69510" cy="32629"/>
            </a:xfrm>
            <a:custGeom>
              <a:avLst/>
              <a:gdLst>
                <a:gd name="connsiteX0" fmla="*/ 0 w 38957"/>
                <a:gd name="connsiteY0" fmla="*/ 18288 h 18287"/>
                <a:gd name="connsiteX1" fmla="*/ 38957 w 38957"/>
                <a:gd name="connsiteY1" fmla="*/ 0 h 18287"/>
                <a:gd name="connsiteX2" fmla="*/ 12859 w 38957"/>
                <a:gd name="connsiteY2" fmla="*/ 6382 h 18287"/>
                <a:gd name="connsiteX3" fmla="*/ 0 w 38957"/>
                <a:gd name="connsiteY3" fmla="*/ 18288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57" h="18287">
                  <a:moveTo>
                    <a:pt x="0" y="18288"/>
                  </a:moveTo>
                  <a:cubicBezTo>
                    <a:pt x="23717" y="17240"/>
                    <a:pt x="34290" y="8763"/>
                    <a:pt x="38957" y="0"/>
                  </a:cubicBezTo>
                  <a:cubicBezTo>
                    <a:pt x="29948" y="565"/>
                    <a:pt x="21112" y="2726"/>
                    <a:pt x="12859" y="6382"/>
                  </a:cubicBezTo>
                  <a:cubicBezTo>
                    <a:pt x="7431" y="8906"/>
                    <a:pt x="2934" y="13070"/>
                    <a:pt x="0" y="18288"/>
                  </a:cubicBezTo>
                  <a:close/>
                </a:path>
              </a:pathLst>
            </a:custGeom>
            <a:solidFill>
              <a:srgbClr val="DE57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CF9FA5-3600-C903-A13B-884FD2A1571D}"/>
                </a:ext>
              </a:extLst>
            </p:cNvPr>
            <p:cNvSpPr/>
            <p:nvPr/>
          </p:nvSpPr>
          <p:spPr>
            <a:xfrm>
              <a:off x="10956010" y="1969862"/>
              <a:ext cx="427096" cy="473148"/>
            </a:xfrm>
            <a:custGeom>
              <a:avLst/>
              <a:gdLst>
                <a:gd name="connsiteX0" fmla="*/ 199723 w 239367"/>
                <a:gd name="connsiteY0" fmla="*/ 172976 h 265177"/>
                <a:gd name="connsiteX1" fmla="*/ 174006 w 239367"/>
                <a:gd name="connsiteY1" fmla="*/ 53151 h 265177"/>
                <a:gd name="connsiteX2" fmla="*/ 79 w 239367"/>
                <a:gd name="connsiteY2" fmla="*/ 141353 h 265177"/>
                <a:gd name="connsiteX3" fmla="*/ 131810 w 239367"/>
                <a:gd name="connsiteY3" fmla="*/ 97 h 265177"/>
                <a:gd name="connsiteX4" fmla="*/ 184293 w 239367"/>
                <a:gd name="connsiteY4" fmla="*/ 265178 h 265177"/>
                <a:gd name="connsiteX5" fmla="*/ 199723 w 239367"/>
                <a:gd name="connsiteY5" fmla="*/ 172976 h 26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67" h="265177">
                  <a:moveTo>
                    <a:pt x="199723" y="172976"/>
                  </a:moveTo>
                  <a:cubicBezTo>
                    <a:pt x="199723" y="172976"/>
                    <a:pt x="165433" y="104300"/>
                    <a:pt x="174006" y="53151"/>
                  </a:cubicBezTo>
                  <a:cubicBezTo>
                    <a:pt x="174006" y="53151"/>
                    <a:pt x="16938" y="-21239"/>
                    <a:pt x="79" y="141353"/>
                  </a:cubicBezTo>
                  <a:cubicBezTo>
                    <a:pt x="79" y="141353"/>
                    <a:pt x="-7731" y="-4285"/>
                    <a:pt x="131810" y="97"/>
                  </a:cubicBezTo>
                  <a:cubicBezTo>
                    <a:pt x="271351" y="4478"/>
                    <a:pt x="259635" y="208409"/>
                    <a:pt x="184293" y="265178"/>
                  </a:cubicBezTo>
                  <a:cubicBezTo>
                    <a:pt x="184293" y="265178"/>
                    <a:pt x="220869" y="216124"/>
                    <a:pt x="199723" y="172976"/>
                  </a:cubicBez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CC6D070-694D-7C39-A534-060F4398DCE2}"/>
                </a:ext>
              </a:extLst>
            </p:cNvPr>
            <p:cNvSpPr/>
            <p:nvPr/>
          </p:nvSpPr>
          <p:spPr>
            <a:xfrm>
              <a:off x="11285707" y="2252901"/>
              <a:ext cx="106769" cy="117416"/>
            </a:xfrm>
            <a:custGeom>
              <a:avLst/>
              <a:gdLst>
                <a:gd name="connsiteX0" fmla="*/ 751 w 59839"/>
                <a:gd name="connsiteY0" fmla="*/ 30728 h 65806"/>
                <a:gd name="connsiteX1" fmla="*/ 40758 w 59839"/>
                <a:gd name="connsiteY1" fmla="*/ 331 h 65806"/>
                <a:gd name="connsiteX2" fmla="*/ 40852 w 59839"/>
                <a:gd name="connsiteY2" fmla="*/ 344 h 65806"/>
                <a:gd name="connsiteX3" fmla="*/ 12276 w 59839"/>
                <a:gd name="connsiteY3" fmla="*/ 65685 h 65806"/>
                <a:gd name="connsiteX4" fmla="*/ 751 w 59839"/>
                <a:gd name="connsiteY4" fmla="*/ 30728 h 6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39" h="65806">
                  <a:moveTo>
                    <a:pt x="751" y="30728"/>
                  </a:moveTo>
                  <a:cubicBezTo>
                    <a:pt x="3405" y="11287"/>
                    <a:pt x="21316" y="-2323"/>
                    <a:pt x="40758" y="331"/>
                  </a:cubicBezTo>
                  <a:cubicBezTo>
                    <a:pt x="40789" y="335"/>
                    <a:pt x="40820" y="339"/>
                    <a:pt x="40852" y="344"/>
                  </a:cubicBezTo>
                  <a:cubicBezTo>
                    <a:pt x="65807" y="4439"/>
                    <a:pt x="74951" y="56636"/>
                    <a:pt x="12276" y="65685"/>
                  </a:cubicBezTo>
                  <a:cubicBezTo>
                    <a:pt x="2656" y="67019"/>
                    <a:pt x="-1916" y="57494"/>
                    <a:pt x="751" y="30728"/>
                  </a:cubicBez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C69FAD1-EC28-FCBD-DA99-21B940CDE20F}"/>
                </a:ext>
              </a:extLst>
            </p:cNvPr>
            <p:cNvSpPr/>
            <p:nvPr/>
          </p:nvSpPr>
          <p:spPr>
            <a:xfrm>
              <a:off x="10868457" y="2638038"/>
              <a:ext cx="516652" cy="193338"/>
            </a:xfrm>
            <a:custGeom>
              <a:avLst/>
              <a:gdLst>
                <a:gd name="connsiteX0" fmla="*/ 289560 w 289559"/>
                <a:gd name="connsiteY0" fmla="*/ 35762 h 108357"/>
                <a:gd name="connsiteX1" fmla="*/ 114300 w 289559"/>
                <a:gd name="connsiteY1" fmla="*/ 108342 h 108357"/>
                <a:gd name="connsiteX2" fmla="*/ 0 w 289559"/>
                <a:gd name="connsiteY2" fmla="*/ 11949 h 108357"/>
                <a:gd name="connsiteX3" fmla="*/ 289560 w 289559"/>
                <a:gd name="connsiteY3" fmla="*/ 35762 h 10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559" h="108357">
                  <a:moveTo>
                    <a:pt x="289560" y="35762"/>
                  </a:moveTo>
                  <a:cubicBezTo>
                    <a:pt x="289560" y="35762"/>
                    <a:pt x="198501" y="109580"/>
                    <a:pt x="114300" y="108342"/>
                  </a:cubicBezTo>
                  <a:cubicBezTo>
                    <a:pt x="30099" y="107104"/>
                    <a:pt x="0" y="11949"/>
                    <a:pt x="0" y="11949"/>
                  </a:cubicBezTo>
                  <a:cubicBezTo>
                    <a:pt x="0" y="11949"/>
                    <a:pt x="130778" y="-27008"/>
                    <a:pt x="289560" y="35762"/>
                  </a:cubicBez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CE29BFB-5AFA-515C-9385-284944511471}"/>
                </a:ext>
              </a:extLst>
            </p:cNvPr>
            <p:cNvSpPr/>
            <p:nvPr/>
          </p:nvSpPr>
          <p:spPr>
            <a:xfrm>
              <a:off x="11256759" y="2677034"/>
              <a:ext cx="258702" cy="885109"/>
            </a:xfrm>
            <a:custGeom>
              <a:avLst/>
              <a:gdLst>
                <a:gd name="connsiteX0" fmla="*/ 64124 w 144990"/>
                <a:gd name="connsiteY0" fmla="*/ 0 h 496062"/>
                <a:gd name="connsiteX1" fmla="*/ 71934 w 144990"/>
                <a:gd name="connsiteY1" fmla="*/ 496062 h 496062"/>
                <a:gd name="connsiteX2" fmla="*/ 144991 w 144990"/>
                <a:gd name="connsiteY2" fmla="*/ 25241 h 49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90" h="496062">
                  <a:moveTo>
                    <a:pt x="64124" y="0"/>
                  </a:moveTo>
                  <a:cubicBezTo>
                    <a:pt x="64124" y="0"/>
                    <a:pt x="-85228" y="267462"/>
                    <a:pt x="71934" y="496062"/>
                  </a:cubicBezTo>
                  <a:cubicBezTo>
                    <a:pt x="71934" y="496062"/>
                    <a:pt x="93270" y="214027"/>
                    <a:pt x="144991" y="25241"/>
                  </a:cubicBezTo>
                  <a:close/>
                </a:path>
              </a:pathLst>
            </a:custGeom>
            <a:solidFill>
              <a:srgbClr val="F05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9710787-8D6B-81D8-6B0F-0E741CDB2F85}"/>
                </a:ext>
              </a:extLst>
            </p:cNvPr>
            <p:cNvSpPr/>
            <p:nvPr/>
          </p:nvSpPr>
          <p:spPr>
            <a:xfrm>
              <a:off x="10708997" y="2639305"/>
              <a:ext cx="173226" cy="823755"/>
            </a:xfrm>
            <a:custGeom>
              <a:avLst/>
              <a:gdLst>
                <a:gd name="connsiteX0" fmla="*/ 97085 w 97085"/>
                <a:gd name="connsiteY0" fmla="*/ 0 h 461676"/>
                <a:gd name="connsiteX1" fmla="*/ 68510 w 97085"/>
                <a:gd name="connsiteY1" fmla="*/ 259556 h 461676"/>
                <a:gd name="connsiteX2" fmla="*/ 6693 w 97085"/>
                <a:gd name="connsiteY2" fmla="*/ 461677 h 461676"/>
                <a:gd name="connsiteX3" fmla="*/ 32030 w 97085"/>
                <a:gd name="connsiteY3" fmla="*/ 6382 h 46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5" h="461676">
                  <a:moveTo>
                    <a:pt x="97085" y="0"/>
                  </a:moveTo>
                  <a:cubicBezTo>
                    <a:pt x="97085" y="0"/>
                    <a:pt x="95752" y="189262"/>
                    <a:pt x="68510" y="259556"/>
                  </a:cubicBezTo>
                  <a:cubicBezTo>
                    <a:pt x="41269" y="329851"/>
                    <a:pt x="6693" y="461677"/>
                    <a:pt x="6693" y="461677"/>
                  </a:cubicBezTo>
                  <a:cubicBezTo>
                    <a:pt x="6693" y="461677"/>
                    <a:pt x="-19596" y="146399"/>
                    <a:pt x="32030" y="6382"/>
                  </a:cubicBezTo>
                  <a:close/>
                </a:path>
              </a:pathLst>
            </a:custGeom>
            <a:solidFill>
              <a:srgbClr val="F05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5211EFF-CCD0-AE6F-9EEB-98B0BDE35F03}"/>
                </a:ext>
              </a:extLst>
            </p:cNvPr>
            <p:cNvSpPr/>
            <p:nvPr/>
          </p:nvSpPr>
          <p:spPr>
            <a:xfrm>
              <a:off x="10946805" y="2048156"/>
              <a:ext cx="319679" cy="170518"/>
            </a:xfrm>
            <a:custGeom>
              <a:avLst/>
              <a:gdLst>
                <a:gd name="connsiteX0" fmla="*/ 179166 w 179165"/>
                <a:gd name="connsiteY0" fmla="*/ 9271 h 95567"/>
                <a:gd name="connsiteX1" fmla="*/ 65627 w 179165"/>
                <a:gd name="connsiteY1" fmla="*/ 9271 h 95567"/>
                <a:gd name="connsiteX2" fmla="*/ 0 w 179165"/>
                <a:gd name="connsiteY2" fmla="*/ 95567 h 9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165" h="95567">
                  <a:moveTo>
                    <a:pt x="179166" y="9271"/>
                  </a:moveTo>
                  <a:cubicBezTo>
                    <a:pt x="179166" y="9271"/>
                    <a:pt x="118777" y="-11589"/>
                    <a:pt x="65627" y="9271"/>
                  </a:cubicBezTo>
                  <a:cubicBezTo>
                    <a:pt x="12478" y="30131"/>
                    <a:pt x="26956" y="85471"/>
                    <a:pt x="0" y="95567"/>
                  </a:cubicBezTo>
                </a:path>
              </a:pathLst>
            </a:custGeom>
            <a:noFill/>
            <a:ln w="4763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B356A5-E5A9-4E23-40E3-85FC600A0EC9}"/>
                </a:ext>
              </a:extLst>
            </p:cNvPr>
            <p:cNvSpPr/>
            <p:nvPr/>
          </p:nvSpPr>
          <p:spPr>
            <a:xfrm>
              <a:off x="11637054" y="2540394"/>
              <a:ext cx="484796" cy="371683"/>
            </a:xfrm>
            <a:custGeom>
              <a:avLst/>
              <a:gdLst>
                <a:gd name="connsiteX0" fmla="*/ 271706 w 271705"/>
                <a:gd name="connsiteY0" fmla="*/ 21336 h 208311"/>
                <a:gd name="connsiteX1" fmla="*/ 246750 w 271705"/>
                <a:gd name="connsiteY1" fmla="*/ 7048 h 208311"/>
                <a:gd name="connsiteX2" fmla="*/ 155025 w 271705"/>
                <a:gd name="connsiteY2" fmla="*/ 32099 h 208311"/>
                <a:gd name="connsiteX3" fmla="*/ 31200 w 271705"/>
                <a:gd name="connsiteY3" fmla="*/ 0 h 208311"/>
                <a:gd name="connsiteX4" fmla="*/ 2625 w 271705"/>
                <a:gd name="connsiteY4" fmla="*/ 94012 h 208311"/>
                <a:gd name="connsiteX5" fmla="*/ 2625 w 271705"/>
                <a:gd name="connsiteY5" fmla="*/ 200025 h 208311"/>
                <a:gd name="connsiteX6" fmla="*/ 144357 w 271705"/>
                <a:gd name="connsiteY6" fmla="*/ 208312 h 208311"/>
                <a:gd name="connsiteX7" fmla="*/ 213413 w 271705"/>
                <a:gd name="connsiteY7" fmla="*/ 164306 h 2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705" h="208311">
                  <a:moveTo>
                    <a:pt x="271706" y="21336"/>
                  </a:moveTo>
                  <a:lnTo>
                    <a:pt x="246750" y="7048"/>
                  </a:lnTo>
                  <a:lnTo>
                    <a:pt x="155025" y="32099"/>
                  </a:lnTo>
                  <a:lnTo>
                    <a:pt x="31200" y="0"/>
                  </a:lnTo>
                  <a:lnTo>
                    <a:pt x="2625" y="94012"/>
                  </a:lnTo>
                  <a:cubicBezTo>
                    <a:pt x="2625" y="94012"/>
                    <a:pt x="-3281" y="198787"/>
                    <a:pt x="2625" y="200025"/>
                  </a:cubicBezTo>
                  <a:cubicBezTo>
                    <a:pt x="8530" y="201263"/>
                    <a:pt x="144357" y="208312"/>
                    <a:pt x="144357" y="208312"/>
                  </a:cubicBezTo>
                  <a:lnTo>
                    <a:pt x="213413" y="164306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043322B-56EB-93AA-66D5-E4D43720A7FC}"/>
                </a:ext>
              </a:extLst>
            </p:cNvPr>
            <p:cNvSpPr/>
            <p:nvPr/>
          </p:nvSpPr>
          <p:spPr>
            <a:xfrm>
              <a:off x="11535518" y="2552970"/>
              <a:ext cx="616075" cy="420801"/>
            </a:xfrm>
            <a:custGeom>
              <a:avLst/>
              <a:gdLst>
                <a:gd name="connsiteX0" fmla="*/ 54769 w 345281"/>
                <a:gd name="connsiteY0" fmla="*/ 0 h 235839"/>
                <a:gd name="connsiteX1" fmla="*/ 0 w 345281"/>
                <a:gd name="connsiteY1" fmla="*/ 216884 h 235839"/>
                <a:gd name="connsiteX2" fmla="*/ 169069 w 345281"/>
                <a:gd name="connsiteY2" fmla="*/ 235839 h 235839"/>
                <a:gd name="connsiteX3" fmla="*/ 285750 w 345281"/>
                <a:gd name="connsiteY3" fmla="*/ 203645 h 235839"/>
                <a:gd name="connsiteX4" fmla="*/ 345281 w 345281"/>
                <a:gd name="connsiteY4" fmla="*/ 0 h 235839"/>
                <a:gd name="connsiteX5" fmla="*/ 211931 w 345281"/>
                <a:gd name="connsiteY5" fmla="*/ 34576 h 235839"/>
                <a:gd name="connsiteX6" fmla="*/ 54769 w 345281"/>
                <a:gd name="connsiteY6" fmla="*/ 0 h 23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281" h="235839">
                  <a:moveTo>
                    <a:pt x="54769" y="0"/>
                  </a:moveTo>
                  <a:lnTo>
                    <a:pt x="0" y="216884"/>
                  </a:lnTo>
                  <a:lnTo>
                    <a:pt x="169069" y="235839"/>
                  </a:lnTo>
                  <a:lnTo>
                    <a:pt x="285750" y="203645"/>
                  </a:lnTo>
                  <a:lnTo>
                    <a:pt x="345281" y="0"/>
                  </a:lnTo>
                  <a:lnTo>
                    <a:pt x="211931" y="34576"/>
                  </a:lnTo>
                  <a:lnTo>
                    <a:pt x="54769" y="0"/>
                  </a:lnTo>
                  <a:close/>
                </a:path>
              </a:pathLst>
            </a:custGeom>
            <a:solidFill>
              <a:srgbClr val="F0BB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5F208C9-BC3C-7DFB-9A3D-05E98CA7D3CF}"/>
                </a:ext>
              </a:extLst>
            </p:cNvPr>
            <p:cNvSpPr/>
            <p:nvPr/>
          </p:nvSpPr>
          <p:spPr>
            <a:xfrm>
              <a:off x="11535518" y="2552970"/>
              <a:ext cx="378142" cy="420801"/>
            </a:xfrm>
            <a:custGeom>
              <a:avLst/>
              <a:gdLst>
                <a:gd name="connsiteX0" fmla="*/ 211931 w 211931"/>
                <a:gd name="connsiteY0" fmla="*/ 34576 h 235839"/>
                <a:gd name="connsiteX1" fmla="*/ 169069 w 211931"/>
                <a:gd name="connsiteY1" fmla="*/ 235839 h 235839"/>
                <a:gd name="connsiteX2" fmla="*/ 0 w 211931"/>
                <a:gd name="connsiteY2" fmla="*/ 216884 h 235839"/>
                <a:gd name="connsiteX3" fmla="*/ 54769 w 211931"/>
                <a:gd name="connsiteY3" fmla="*/ 0 h 235839"/>
                <a:gd name="connsiteX4" fmla="*/ 211931 w 211931"/>
                <a:gd name="connsiteY4" fmla="*/ 34576 h 23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31" h="235839">
                  <a:moveTo>
                    <a:pt x="211931" y="34576"/>
                  </a:moveTo>
                  <a:lnTo>
                    <a:pt x="169069" y="235839"/>
                  </a:lnTo>
                  <a:lnTo>
                    <a:pt x="0" y="216884"/>
                  </a:lnTo>
                  <a:lnTo>
                    <a:pt x="54769" y="0"/>
                  </a:lnTo>
                  <a:lnTo>
                    <a:pt x="211931" y="34576"/>
                  </a:lnTo>
                  <a:close/>
                </a:path>
              </a:pathLst>
            </a:custGeom>
            <a:solidFill>
              <a:srgbClr val="F05555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6A73A9B-1DEF-9ED3-7FAC-30E154FD68AD}"/>
                </a:ext>
              </a:extLst>
            </p:cNvPr>
            <p:cNvSpPr/>
            <p:nvPr/>
          </p:nvSpPr>
          <p:spPr>
            <a:xfrm>
              <a:off x="11837183" y="2552970"/>
              <a:ext cx="314410" cy="420801"/>
            </a:xfrm>
            <a:custGeom>
              <a:avLst/>
              <a:gdLst>
                <a:gd name="connsiteX0" fmla="*/ 42863 w 176212"/>
                <a:gd name="connsiteY0" fmla="*/ 34576 h 235839"/>
                <a:gd name="connsiteX1" fmla="*/ 0 w 176212"/>
                <a:gd name="connsiteY1" fmla="*/ 235839 h 235839"/>
                <a:gd name="connsiteX2" fmla="*/ 116681 w 176212"/>
                <a:gd name="connsiteY2" fmla="*/ 203645 h 235839"/>
                <a:gd name="connsiteX3" fmla="*/ 176213 w 176212"/>
                <a:gd name="connsiteY3" fmla="*/ 0 h 235839"/>
                <a:gd name="connsiteX4" fmla="*/ 42863 w 176212"/>
                <a:gd name="connsiteY4" fmla="*/ 34576 h 23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" h="235839">
                  <a:moveTo>
                    <a:pt x="42863" y="34576"/>
                  </a:moveTo>
                  <a:lnTo>
                    <a:pt x="0" y="235839"/>
                  </a:lnTo>
                  <a:lnTo>
                    <a:pt x="116681" y="203645"/>
                  </a:lnTo>
                  <a:lnTo>
                    <a:pt x="176213" y="0"/>
                  </a:lnTo>
                  <a:lnTo>
                    <a:pt x="42863" y="34576"/>
                  </a:lnTo>
                  <a:close/>
                </a:path>
              </a:pathLst>
            </a:custGeom>
            <a:solidFill>
              <a:srgbClr val="F05555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DEC9B4-9255-74FB-B256-4CDE7E5EDB40}"/>
                </a:ext>
              </a:extLst>
            </p:cNvPr>
            <p:cNvSpPr/>
            <p:nvPr/>
          </p:nvSpPr>
          <p:spPr>
            <a:xfrm>
              <a:off x="11648876" y="2851016"/>
              <a:ext cx="336548" cy="473194"/>
            </a:xfrm>
            <a:custGeom>
              <a:avLst/>
              <a:gdLst>
                <a:gd name="connsiteX0" fmla="*/ 0 w 188619"/>
                <a:gd name="connsiteY0" fmla="*/ 265203 h 265203"/>
                <a:gd name="connsiteX1" fmla="*/ 78581 w 188619"/>
                <a:gd name="connsiteY1" fmla="*/ 114327 h 265203"/>
                <a:gd name="connsiteX2" fmla="*/ 78581 w 188619"/>
                <a:gd name="connsiteY2" fmla="*/ 44033 h 265203"/>
                <a:gd name="connsiteX3" fmla="*/ 113442 w 188619"/>
                <a:gd name="connsiteY3" fmla="*/ 599 h 265203"/>
                <a:gd name="connsiteX4" fmla="*/ 188119 w 188619"/>
                <a:gd name="connsiteY4" fmla="*/ 6695 h 265203"/>
                <a:gd name="connsiteX5" fmla="*/ 140494 w 188619"/>
                <a:gd name="connsiteY5" fmla="*/ 114423 h 265203"/>
                <a:gd name="connsiteX6" fmla="*/ 94297 w 188619"/>
                <a:gd name="connsiteY6" fmla="*/ 265203 h 26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19" h="265203">
                  <a:moveTo>
                    <a:pt x="0" y="265203"/>
                  </a:moveTo>
                  <a:lnTo>
                    <a:pt x="78581" y="114327"/>
                  </a:lnTo>
                  <a:cubicBezTo>
                    <a:pt x="75730" y="90983"/>
                    <a:pt x="75730" y="67378"/>
                    <a:pt x="78581" y="44033"/>
                  </a:cubicBezTo>
                  <a:cubicBezTo>
                    <a:pt x="83344" y="5933"/>
                    <a:pt x="83344" y="-2544"/>
                    <a:pt x="113442" y="599"/>
                  </a:cubicBezTo>
                  <a:cubicBezTo>
                    <a:pt x="143542" y="3742"/>
                    <a:pt x="183356" y="-4449"/>
                    <a:pt x="188119" y="6695"/>
                  </a:cubicBezTo>
                  <a:cubicBezTo>
                    <a:pt x="192881" y="17839"/>
                    <a:pt x="162687" y="99469"/>
                    <a:pt x="140494" y="114423"/>
                  </a:cubicBezTo>
                  <a:lnTo>
                    <a:pt x="94297" y="265203"/>
                  </a:ln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C8AE429-6B47-CD54-39C3-72FBD6505A50}"/>
                </a:ext>
              </a:extLst>
            </p:cNvPr>
            <p:cNvSpPr/>
            <p:nvPr/>
          </p:nvSpPr>
          <p:spPr>
            <a:xfrm>
              <a:off x="11603499" y="3242125"/>
              <a:ext cx="247789" cy="260370"/>
            </a:xfrm>
            <a:custGeom>
              <a:avLst/>
              <a:gdLst>
                <a:gd name="connsiteX0" fmla="*/ 0 w 138874"/>
                <a:gd name="connsiteY0" fmla="*/ 128873 h 145925"/>
                <a:gd name="connsiteX1" fmla="*/ 138874 w 138874"/>
                <a:gd name="connsiteY1" fmla="*/ 12668 h 145925"/>
                <a:gd name="connsiteX2" fmla="*/ 40481 w 138874"/>
                <a:gd name="connsiteY2" fmla="*/ 0 h 14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74" h="145925">
                  <a:moveTo>
                    <a:pt x="0" y="128873"/>
                  </a:moveTo>
                  <a:cubicBezTo>
                    <a:pt x="50006" y="171450"/>
                    <a:pt x="107156" y="134874"/>
                    <a:pt x="138874" y="12668"/>
                  </a:cubicBezTo>
                  <a:lnTo>
                    <a:pt x="40481" y="0"/>
                  </a:lnTo>
                  <a:close/>
                </a:path>
              </a:pathLst>
            </a:custGeom>
            <a:solidFill>
              <a:srgbClr val="F05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F5B289-5A92-1275-6F27-87AC42538387}"/>
                </a:ext>
              </a:extLst>
            </p:cNvPr>
            <p:cNvSpPr/>
            <p:nvPr/>
          </p:nvSpPr>
          <p:spPr>
            <a:xfrm>
              <a:off x="11648876" y="3194198"/>
              <a:ext cx="222295" cy="93132"/>
            </a:xfrm>
            <a:custGeom>
              <a:avLst/>
              <a:gdLst>
                <a:gd name="connsiteX0" fmla="*/ 20098 w 124586"/>
                <a:gd name="connsiteY0" fmla="*/ 0 h 52196"/>
                <a:gd name="connsiteX1" fmla="*/ 0 w 124586"/>
                <a:gd name="connsiteY1" fmla="*/ 35433 h 52196"/>
                <a:gd name="connsiteX2" fmla="*/ 124587 w 124586"/>
                <a:gd name="connsiteY2" fmla="*/ 52197 h 52196"/>
                <a:gd name="connsiteX3" fmla="*/ 124587 w 124586"/>
                <a:gd name="connsiteY3" fmla="*/ 15716 h 52196"/>
                <a:gd name="connsiteX4" fmla="*/ 20098 w 124586"/>
                <a:gd name="connsiteY4" fmla="*/ 0 h 5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86" h="52196">
                  <a:moveTo>
                    <a:pt x="20098" y="0"/>
                  </a:moveTo>
                  <a:lnTo>
                    <a:pt x="0" y="35433"/>
                  </a:lnTo>
                  <a:lnTo>
                    <a:pt x="124587" y="52197"/>
                  </a:lnTo>
                  <a:lnTo>
                    <a:pt x="124587" y="15716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E46ABE4-1C54-23DC-1F65-81A4C965F0C7}"/>
                </a:ext>
              </a:extLst>
            </p:cNvPr>
            <p:cNvSpPr/>
            <p:nvPr/>
          </p:nvSpPr>
          <p:spPr>
            <a:xfrm>
              <a:off x="9860982" y="2682982"/>
              <a:ext cx="101800" cy="223655"/>
            </a:xfrm>
            <a:custGeom>
              <a:avLst/>
              <a:gdLst>
                <a:gd name="connsiteX0" fmla="*/ 0 w 57054"/>
                <a:gd name="connsiteY0" fmla="*/ 103632 h 125348"/>
                <a:gd name="connsiteX1" fmla="*/ 34480 w 57054"/>
                <a:gd name="connsiteY1" fmla="*/ 125349 h 125348"/>
                <a:gd name="connsiteX2" fmla="*/ 57055 w 57054"/>
                <a:gd name="connsiteY2" fmla="*/ 1714 h 125348"/>
                <a:gd name="connsiteX3" fmla="*/ 20574 w 57054"/>
                <a:gd name="connsiteY3" fmla="*/ 0 h 125348"/>
                <a:gd name="connsiteX4" fmla="*/ 0 w 57054"/>
                <a:gd name="connsiteY4" fmla="*/ 103632 h 1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54" h="125348">
                  <a:moveTo>
                    <a:pt x="0" y="103632"/>
                  </a:moveTo>
                  <a:lnTo>
                    <a:pt x="34480" y="125349"/>
                  </a:lnTo>
                  <a:lnTo>
                    <a:pt x="57055" y="1714"/>
                  </a:lnTo>
                  <a:lnTo>
                    <a:pt x="20574" y="0"/>
                  </a:lnTo>
                  <a:lnTo>
                    <a:pt x="0" y="103632"/>
                  </a:ln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763AC25-6B17-8678-5200-E933F4E0224E}"/>
                </a:ext>
              </a:extLst>
            </p:cNvPr>
            <p:cNvSpPr/>
            <p:nvPr/>
          </p:nvSpPr>
          <p:spPr>
            <a:xfrm>
              <a:off x="10418594" y="3575741"/>
              <a:ext cx="1152764" cy="2137931"/>
            </a:xfrm>
            <a:custGeom>
              <a:avLst/>
              <a:gdLst>
                <a:gd name="connsiteX0" fmla="*/ 198120 w 646070"/>
                <a:gd name="connsiteY0" fmla="*/ 0 h 1198209"/>
                <a:gd name="connsiteX1" fmla="*/ 0 w 646070"/>
                <a:gd name="connsiteY1" fmla="*/ 1163955 h 1198209"/>
                <a:gd name="connsiteX2" fmla="*/ 641985 w 646070"/>
                <a:gd name="connsiteY2" fmla="*/ 1187768 h 1198209"/>
                <a:gd name="connsiteX3" fmla="*/ 512255 w 646070"/>
                <a:gd name="connsiteY3" fmla="*/ 25717 h 119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070" h="1198209">
                  <a:moveTo>
                    <a:pt x="198120" y="0"/>
                  </a:moveTo>
                  <a:lnTo>
                    <a:pt x="0" y="1163955"/>
                  </a:lnTo>
                  <a:cubicBezTo>
                    <a:pt x="0" y="1163955"/>
                    <a:pt x="479488" y="1221105"/>
                    <a:pt x="641985" y="1187768"/>
                  </a:cubicBezTo>
                  <a:cubicBezTo>
                    <a:pt x="641985" y="1187768"/>
                    <a:pt x="681895" y="354520"/>
                    <a:pt x="512255" y="25717"/>
                  </a:cubicBezTo>
                  <a:close/>
                </a:path>
              </a:pathLst>
            </a:custGeom>
            <a:solidFill>
              <a:srgbClr val="F05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067ADF3-B2A0-9275-71DC-854F436B4140}"/>
                </a:ext>
              </a:extLst>
            </p:cNvPr>
            <p:cNvSpPr/>
            <p:nvPr/>
          </p:nvSpPr>
          <p:spPr>
            <a:xfrm>
              <a:off x="10418592" y="3575741"/>
              <a:ext cx="1152764" cy="2137931"/>
            </a:xfrm>
            <a:custGeom>
              <a:avLst/>
              <a:gdLst>
                <a:gd name="connsiteX0" fmla="*/ 198120 w 646070"/>
                <a:gd name="connsiteY0" fmla="*/ 0 h 1198209"/>
                <a:gd name="connsiteX1" fmla="*/ 0 w 646070"/>
                <a:gd name="connsiteY1" fmla="*/ 1163955 h 1198209"/>
                <a:gd name="connsiteX2" fmla="*/ 641985 w 646070"/>
                <a:gd name="connsiteY2" fmla="*/ 1187768 h 1198209"/>
                <a:gd name="connsiteX3" fmla="*/ 512255 w 646070"/>
                <a:gd name="connsiteY3" fmla="*/ 25717 h 119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070" h="1198209">
                  <a:moveTo>
                    <a:pt x="198120" y="0"/>
                  </a:moveTo>
                  <a:lnTo>
                    <a:pt x="0" y="1163955"/>
                  </a:lnTo>
                  <a:cubicBezTo>
                    <a:pt x="0" y="1163955"/>
                    <a:pt x="479488" y="1221105"/>
                    <a:pt x="641985" y="1187768"/>
                  </a:cubicBezTo>
                  <a:cubicBezTo>
                    <a:pt x="641985" y="1187768"/>
                    <a:pt x="681895" y="354520"/>
                    <a:pt x="512255" y="25717"/>
                  </a:cubicBezTo>
                  <a:close/>
                </a:path>
              </a:pathLst>
            </a:custGeom>
            <a:solidFill>
              <a:srgbClr val="F05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835700F-55C3-6E45-F6FE-BC8256E5D35C}"/>
                </a:ext>
              </a:extLst>
            </p:cNvPr>
            <p:cNvSpPr/>
            <p:nvPr/>
          </p:nvSpPr>
          <p:spPr>
            <a:xfrm>
              <a:off x="9050311" y="2067246"/>
              <a:ext cx="598059" cy="595511"/>
            </a:xfrm>
            <a:custGeom>
              <a:avLst/>
              <a:gdLst>
                <a:gd name="connsiteX0" fmla="*/ 321659 w 335184"/>
                <a:gd name="connsiteY0" fmla="*/ 333756 h 333756"/>
                <a:gd name="connsiteX1" fmla="*/ 272320 w 335184"/>
                <a:gd name="connsiteY1" fmla="*/ 282797 h 333756"/>
                <a:gd name="connsiteX2" fmla="*/ 163163 w 335184"/>
                <a:gd name="connsiteY2" fmla="*/ 171260 h 333756"/>
                <a:gd name="connsiteX3" fmla="*/ 104394 w 335184"/>
                <a:gd name="connsiteY3" fmla="*/ 112205 h 333756"/>
                <a:gd name="connsiteX4" fmla="*/ 53054 w 335184"/>
                <a:gd name="connsiteY4" fmla="*/ 60674 h 333756"/>
                <a:gd name="connsiteX5" fmla="*/ 16764 w 335184"/>
                <a:gd name="connsiteY5" fmla="*/ 24289 h 333756"/>
                <a:gd name="connsiteX6" fmla="*/ 6572 w 335184"/>
                <a:gd name="connsiteY6" fmla="*/ 14097 h 333756"/>
                <a:gd name="connsiteX7" fmla="*/ 0 w 335184"/>
                <a:gd name="connsiteY7" fmla="*/ 13526 h 333756"/>
                <a:gd name="connsiteX8" fmla="*/ 13430 w 335184"/>
                <a:gd name="connsiteY8" fmla="*/ 0 h 333756"/>
                <a:gd name="connsiteX9" fmla="*/ 14002 w 335184"/>
                <a:gd name="connsiteY9" fmla="*/ 6572 h 333756"/>
                <a:gd name="connsiteX10" fmla="*/ 24289 w 335184"/>
                <a:gd name="connsiteY10" fmla="*/ 16764 h 333756"/>
                <a:gd name="connsiteX11" fmla="*/ 60865 w 335184"/>
                <a:gd name="connsiteY11" fmla="*/ 52864 h 333756"/>
                <a:gd name="connsiteX12" fmla="*/ 112490 w 335184"/>
                <a:gd name="connsiteY12" fmla="*/ 104013 h 333756"/>
                <a:gd name="connsiteX13" fmla="*/ 171926 w 335184"/>
                <a:gd name="connsiteY13" fmla="*/ 162497 h 333756"/>
                <a:gd name="connsiteX14" fmla="*/ 283940 w 335184"/>
                <a:gd name="connsiteY14" fmla="*/ 271177 h 333756"/>
                <a:gd name="connsiteX15" fmla="*/ 335185 w 335184"/>
                <a:gd name="connsiteY15" fmla="*/ 320231 h 33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184" h="333756">
                  <a:moveTo>
                    <a:pt x="321659" y="333756"/>
                  </a:moveTo>
                  <a:lnTo>
                    <a:pt x="272320" y="282797"/>
                  </a:lnTo>
                  <a:cubicBezTo>
                    <a:pt x="242887" y="252032"/>
                    <a:pt x="202883" y="211741"/>
                    <a:pt x="163163" y="171260"/>
                  </a:cubicBezTo>
                  <a:lnTo>
                    <a:pt x="104394" y="112205"/>
                  </a:lnTo>
                  <a:lnTo>
                    <a:pt x="53054" y="60674"/>
                  </a:lnTo>
                  <a:lnTo>
                    <a:pt x="16764" y="24289"/>
                  </a:lnTo>
                  <a:cubicBezTo>
                    <a:pt x="12383" y="19907"/>
                    <a:pt x="8858" y="16478"/>
                    <a:pt x="6572" y="14097"/>
                  </a:cubicBezTo>
                  <a:cubicBezTo>
                    <a:pt x="4558" y="12994"/>
                    <a:pt x="2174" y="12787"/>
                    <a:pt x="0" y="13526"/>
                  </a:cubicBezTo>
                  <a:lnTo>
                    <a:pt x="13430" y="0"/>
                  </a:lnTo>
                  <a:cubicBezTo>
                    <a:pt x="12691" y="2174"/>
                    <a:pt x="12898" y="4558"/>
                    <a:pt x="14002" y="6572"/>
                  </a:cubicBezTo>
                  <a:lnTo>
                    <a:pt x="24289" y="16764"/>
                  </a:lnTo>
                  <a:lnTo>
                    <a:pt x="60865" y="52864"/>
                  </a:lnTo>
                  <a:lnTo>
                    <a:pt x="112490" y="104013"/>
                  </a:lnTo>
                  <a:lnTo>
                    <a:pt x="171926" y="162497"/>
                  </a:lnTo>
                  <a:cubicBezTo>
                    <a:pt x="212598" y="202025"/>
                    <a:pt x="253079" y="241840"/>
                    <a:pt x="283940" y="271177"/>
                  </a:cubicBezTo>
                  <a:lnTo>
                    <a:pt x="335185" y="320231"/>
                  </a:lnTo>
                  <a:close/>
                </a:path>
              </a:pathLst>
            </a:custGeom>
            <a:solidFill>
              <a:srgbClr val="2E35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4CA6620-CA9D-EA29-6BCC-57FC587BC5E7}"/>
                </a:ext>
              </a:extLst>
            </p:cNvPr>
            <p:cNvSpPr/>
            <p:nvPr/>
          </p:nvSpPr>
          <p:spPr>
            <a:xfrm>
              <a:off x="10133414" y="6417875"/>
              <a:ext cx="257817" cy="235047"/>
            </a:xfrm>
            <a:custGeom>
              <a:avLst/>
              <a:gdLst>
                <a:gd name="connsiteX0" fmla="*/ 79343 w 144494"/>
                <a:gd name="connsiteY0" fmla="*/ 841 h 131733"/>
                <a:gd name="connsiteX1" fmla="*/ 0 w 144494"/>
                <a:gd name="connsiteY1" fmla="*/ 126571 h 131733"/>
                <a:gd name="connsiteX2" fmla="*/ 79343 w 144494"/>
                <a:gd name="connsiteY2" fmla="*/ 97996 h 131733"/>
                <a:gd name="connsiteX3" fmla="*/ 144494 w 144494"/>
                <a:gd name="connsiteY3" fmla="*/ 50371 h 131733"/>
                <a:gd name="connsiteX4" fmla="*/ 138208 w 144494"/>
                <a:gd name="connsiteY4" fmla="*/ 16366 h 131733"/>
                <a:gd name="connsiteX5" fmla="*/ 79343 w 144494"/>
                <a:gd name="connsiteY5" fmla="*/ 841 h 1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94" h="131733">
                  <a:moveTo>
                    <a:pt x="79343" y="841"/>
                  </a:moveTo>
                  <a:cubicBezTo>
                    <a:pt x="79343" y="841"/>
                    <a:pt x="29051" y="106187"/>
                    <a:pt x="0" y="126571"/>
                  </a:cubicBezTo>
                  <a:cubicBezTo>
                    <a:pt x="0" y="126571"/>
                    <a:pt x="38862" y="149716"/>
                    <a:pt x="79343" y="97996"/>
                  </a:cubicBezTo>
                  <a:cubicBezTo>
                    <a:pt x="131731" y="31321"/>
                    <a:pt x="144494" y="50371"/>
                    <a:pt x="144494" y="50371"/>
                  </a:cubicBezTo>
                  <a:cubicBezTo>
                    <a:pt x="143455" y="38866"/>
                    <a:pt x="141350" y="27482"/>
                    <a:pt x="138208" y="16366"/>
                  </a:cubicBezTo>
                  <a:cubicBezTo>
                    <a:pt x="130302" y="-5446"/>
                    <a:pt x="79343" y="841"/>
                    <a:pt x="79343" y="841"/>
                  </a:cubicBez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93845B9-58CB-DDD7-582A-20250D681A41}"/>
                </a:ext>
              </a:extLst>
            </p:cNvPr>
            <p:cNvSpPr/>
            <p:nvPr/>
          </p:nvSpPr>
          <p:spPr>
            <a:xfrm>
              <a:off x="10916213" y="6417337"/>
              <a:ext cx="238441" cy="257863"/>
            </a:xfrm>
            <a:custGeom>
              <a:avLst/>
              <a:gdLst>
                <a:gd name="connsiteX0" fmla="*/ 71438 w 133635"/>
                <a:gd name="connsiteY0" fmla="*/ 0 h 144520"/>
                <a:gd name="connsiteX1" fmla="*/ 38100 w 133635"/>
                <a:gd name="connsiteY1" fmla="*/ 81915 h 144520"/>
                <a:gd name="connsiteX2" fmla="*/ 0 w 133635"/>
                <a:gd name="connsiteY2" fmla="*/ 141732 h 144520"/>
                <a:gd name="connsiteX3" fmla="*/ 50959 w 133635"/>
                <a:gd name="connsiteY3" fmla="*/ 131731 h 144520"/>
                <a:gd name="connsiteX4" fmla="*/ 133636 w 133635"/>
                <a:gd name="connsiteY4" fmla="*/ 44672 h 144520"/>
                <a:gd name="connsiteX5" fmla="*/ 126016 w 133635"/>
                <a:gd name="connsiteY5" fmla="*/ 27242 h 144520"/>
                <a:gd name="connsiteX6" fmla="*/ 71438 w 133635"/>
                <a:gd name="connsiteY6" fmla="*/ 0 h 14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35" h="144520">
                  <a:moveTo>
                    <a:pt x="71438" y="0"/>
                  </a:moveTo>
                  <a:cubicBezTo>
                    <a:pt x="71438" y="0"/>
                    <a:pt x="57150" y="39053"/>
                    <a:pt x="38100" y="81915"/>
                  </a:cubicBezTo>
                  <a:cubicBezTo>
                    <a:pt x="29375" y="104124"/>
                    <a:pt x="16437" y="124436"/>
                    <a:pt x="0" y="141732"/>
                  </a:cubicBezTo>
                  <a:cubicBezTo>
                    <a:pt x="0" y="141732"/>
                    <a:pt x="33147" y="152495"/>
                    <a:pt x="50959" y="131731"/>
                  </a:cubicBezTo>
                  <a:cubicBezTo>
                    <a:pt x="68771" y="110966"/>
                    <a:pt x="99346" y="36481"/>
                    <a:pt x="133636" y="44672"/>
                  </a:cubicBezTo>
                  <a:cubicBezTo>
                    <a:pt x="131815" y="38574"/>
                    <a:pt x="129256" y="32720"/>
                    <a:pt x="126016" y="27242"/>
                  </a:cubicBezTo>
                  <a:cubicBezTo>
                    <a:pt x="120872" y="19050"/>
                    <a:pt x="71438" y="0"/>
                    <a:pt x="71438" y="0"/>
                  </a:cubicBezTo>
                  <a:close/>
                </a:path>
              </a:pathLst>
            </a:custGeom>
            <a:solidFill>
              <a:srgbClr val="B979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3" name="Picture 2" descr="Âm nhạc">
            <a:extLst>
              <a:ext uri="{FF2B5EF4-FFF2-40B4-BE49-F238E27FC236}">
                <a16:creationId xmlns:a16="http://schemas.microsoft.com/office/drawing/2014/main" id="{880FC2ED-C744-5B9F-5B9C-F54B7BD5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9" y="1690702"/>
            <a:ext cx="598874" cy="5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B18DE5-CDC6-A800-4373-5FD4C0697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37" y="2513232"/>
            <a:ext cx="5574083" cy="3805384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F0BEA8C9-C980-48E0-2CCB-A4BF158959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2102" y="-3613539"/>
            <a:ext cx="3268464" cy="32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2">
            <a:extLst>
              <a:ext uri="{FF2B5EF4-FFF2-40B4-BE49-F238E27FC236}">
                <a16:creationId xmlns:a16="http://schemas.microsoft.com/office/drawing/2014/main" id="{C8EC0851-E853-6E17-38BF-10E7A4C003A0}"/>
              </a:ext>
            </a:extLst>
          </p:cNvPr>
          <p:cNvGrpSpPr/>
          <p:nvPr/>
        </p:nvGrpSpPr>
        <p:grpSpPr>
          <a:xfrm>
            <a:off x="11297149" y="4899790"/>
            <a:ext cx="2338384" cy="2497879"/>
            <a:chOff x="1348896" y="1051554"/>
            <a:chExt cx="4118106" cy="4398992"/>
          </a:xfrm>
          <a:solidFill>
            <a:srgbClr val="F05555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A1393A-91FE-DE20-0D98-6AAFBBBCECCA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907125-FFC9-3F24-6A0F-BED8B8D9878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aphic 2">
            <a:extLst>
              <a:ext uri="{FF2B5EF4-FFF2-40B4-BE49-F238E27FC236}">
                <a16:creationId xmlns:a16="http://schemas.microsoft.com/office/drawing/2014/main" id="{BB61F453-86C4-E2BC-D037-ABC5162BC706}"/>
              </a:ext>
            </a:extLst>
          </p:cNvPr>
          <p:cNvGrpSpPr/>
          <p:nvPr/>
        </p:nvGrpSpPr>
        <p:grpSpPr>
          <a:xfrm rot="154552">
            <a:off x="11248254" y="-746310"/>
            <a:ext cx="2723533" cy="2644656"/>
            <a:chOff x="1348896" y="1051554"/>
            <a:chExt cx="4118106" cy="439899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82257C-E59B-DB80-2FF7-9CF3B6AE3703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DE2D7EA-D2A8-E819-54F6-1F663179F3C9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aphic 2">
            <a:extLst>
              <a:ext uri="{FF2B5EF4-FFF2-40B4-BE49-F238E27FC236}">
                <a16:creationId xmlns:a16="http://schemas.microsoft.com/office/drawing/2014/main" id="{F64BA3B2-484D-77BB-03F4-B4D614C4A501}"/>
              </a:ext>
            </a:extLst>
          </p:cNvPr>
          <p:cNvGrpSpPr/>
          <p:nvPr/>
        </p:nvGrpSpPr>
        <p:grpSpPr>
          <a:xfrm rot="11230733">
            <a:off x="-2052794" y="-1094523"/>
            <a:ext cx="4339984" cy="1661013"/>
            <a:chOff x="1348896" y="1051554"/>
            <a:chExt cx="4118106" cy="4398992"/>
          </a:xfrm>
          <a:solidFill>
            <a:srgbClr val="EA9A96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4B7F89-6F04-B8DE-A023-60A028E90B20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EB901B-9B85-58ED-06C0-EA2330876954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B3FB55C9-6676-C8A8-D649-0DFDA9BBA9F4}"/>
              </a:ext>
            </a:extLst>
          </p:cNvPr>
          <p:cNvGrpSpPr/>
          <p:nvPr/>
        </p:nvGrpSpPr>
        <p:grpSpPr>
          <a:xfrm rot="15112752">
            <a:off x="-920755" y="5248125"/>
            <a:ext cx="2338384" cy="2497879"/>
            <a:chOff x="1348896" y="1051554"/>
            <a:chExt cx="4118106" cy="4398992"/>
          </a:xfrm>
          <a:solidFill>
            <a:srgbClr val="313A6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51A9AB-8C37-29C7-F136-F1B9301BA092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CDA7C2-1547-8179-1FE5-E00D290D843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2F15103-CB9C-7BEB-2B42-CCCD34B76485}"/>
              </a:ext>
            </a:extLst>
          </p:cNvPr>
          <p:cNvSpPr/>
          <p:nvPr/>
        </p:nvSpPr>
        <p:spPr>
          <a:xfrm>
            <a:off x="324944" y="994350"/>
            <a:ext cx="7462507" cy="643560"/>
          </a:xfrm>
          <a:prstGeom prst="roundRect">
            <a:avLst>
              <a:gd name="adj" fmla="val 31890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76F66D-51FD-CB29-F845-1D5342450C4D}"/>
              </a:ext>
            </a:extLst>
          </p:cNvPr>
          <p:cNvSpPr txBox="1"/>
          <p:nvPr/>
        </p:nvSpPr>
        <p:spPr>
          <a:xfrm>
            <a:off x="324944" y="1047264"/>
            <a:ext cx="746250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</a:t>
            </a:r>
            <a:r>
              <a:rPr 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âm to, âm nhỏ bằng dây chun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C8CC1D0-F8FD-633C-46E9-67E15E346FA0}"/>
              </a:ext>
            </a:extLst>
          </p:cNvPr>
          <p:cNvSpPr/>
          <p:nvPr/>
        </p:nvSpPr>
        <p:spPr>
          <a:xfrm>
            <a:off x="7926223" y="291735"/>
            <a:ext cx="3125206" cy="844007"/>
          </a:xfrm>
          <a:prstGeom prst="roundRect">
            <a:avLst/>
          </a:prstGeom>
          <a:solidFill>
            <a:srgbClr val="F0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3978C5-D888-8D36-8583-031110F4131D}"/>
              </a:ext>
            </a:extLst>
          </p:cNvPr>
          <p:cNvSpPr txBox="1"/>
          <p:nvPr/>
        </p:nvSpPr>
        <p:spPr>
          <a:xfrm>
            <a:off x="7989748" y="362639"/>
            <a:ext cx="2506291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Google Shape;3776;p52">
            <a:extLst>
              <a:ext uri="{FF2B5EF4-FFF2-40B4-BE49-F238E27FC236}">
                <a16:creationId xmlns:a16="http://schemas.microsoft.com/office/drawing/2014/main" id="{9406914C-5FEB-559C-CD55-7C0F5090AAAD}"/>
              </a:ext>
            </a:extLst>
          </p:cNvPr>
          <p:cNvSpPr/>
          <p:nvPr/>
        </p:nvSpPr>
        <p:spPr>
          <a:xfrm>
            <a:off x="10397989" y="234047"/>
            <a:ext cx="954646" cy="931646"/>
          </a:xfrm>
          <a:custGeom>
            <a:avLst/>
            <a:gdLst/>
            <a:ahLst/>
            <a:cxnLst/>
            <a:rect l="l" t="t" r="r" b="b"/>
            <a:pathLst>
              <a:path w="39985" h="39023" extrusionOk="0">
                <a:moveTo>
                  <a:pt x="19555" y="1"/>
                </a:moveTo>
                <a:cubicBezTo>
                  <a:pt x="17751" y="1"/>
                  <a:pt x="15948" y="224"/>
                  <a:pt x="14208" y="672"/>
                </a:cubicBezTo>
                <a:lnTo>
                  <a:pt x="14397" y="744"/>
                </a:lnTo>
                <a:lnTo>
                  <a:pt x="14397" y="744"/>
                </a:lnTo>
                <a:cubicBezTo>
                  <a:pt x="12048" y="978"/>
                  <a:pt x="9715" y="1569"/>
                  <a:pt x="7787" y="2906"/>
                </a:cubicBezTo>
                <a:cubicBezTo>
                  <a:pt x="5987" y="4146"/>
                  <a:pt x="4654" y="5976"/>
                  <a:pt x="3537" y="7869"/>
                </a:cubicBezTo>
                <a:cubicBezTo>
                  <a:pt x="1397" y="11560"/>
                  <a:pt x="1" y="15748"/>
                  <a:pt x="32" y="19997"/>
                </a:cubicBezTo>
                <a:cubicBezTo>
                  <a:pt x="63" y="24247"/>
                  <a:pt x="1521" y="28558"/>
                  <a:pt x="4499" y="31629"/>
                </a:cubicBezTo>
                <a:cubicBezTo>
                  <a:pt x="7290" y="34514"/>
                  <a:pt x="11106" y="36096"/>
                  <a:pt x="14921" y="37337"/>
                </a:cubicBezTo>
                <a:cubicBezTo>
                  <a:pt x="17618" y="38244"/>
                  <a:pt x="20443" y="39022"/>
                  <a:pt x="23270" y="39022"/>
                </a:cubicBezTo>
                <a:cubicBezTo>
                  <a:pt x="24117" y="39022"/>
                  <a:pt x="24965" y="38952"/>
                  <a:pt x="25809" y="38795"/>
                </a:cubicBezTo>
                <a:cubicBezTo>
                  <a:pt x="32044" y="37616"/>
                  <a:pt x="36479" y="31815"/>
                  <a:pt x="38434" y="25798"/>
                </a:cubicBezTo>
                <a:cubicBezTo>
                  <a:pt x="39054" y="23968"/>
                  <a:pt x="39457" y="22106"/>
                  <a:pt x="39612" y="20183"/>
                </a:cubicBezTo>
                <a:cubicBezTo>
                  <a:pt x="39985" y="13979"/>
                  <a:pt x="36945" y="7714"/>
                  <a:pt x="31951" y="3991"/>
                </a:cubicBezTo>
                <a:cubicBezTo>
                  <a:pt x="28423" y="1346"/>
                  <a:pt x="23987" y="1"/>
                  <a:pt x="19555" y="1"/>
                </a:cubicBezTo>
                <a:close/>
              </a:path>
            </a:pathLst>
          </a:custGeom>
          <a:solidFill>
            <a:srgbClr val="EA9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id="{4BDCAE37-6B34-0B70-CC7E-84A4FD88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90" y="407747"/>
            <a:ext cx="549139" cy="5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297B756E-CD18-B9AB-325D-C3343F6A1946}"/>
              </a:ext>
            </a:extLst>
          </p:cNvPr>
          <p:cNvSpPr txBox="1"/>
          <p:nvPr/>
        </p:nvSpPr>
        <p:spPr>
          <a:xfrm>
            <a:off x="1491151" y="2381714"/>
            <a:ext cx="1038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mẫu: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6">
            <a:extLst>
              <a:ext uri="{FF2B5EF4-FFF2-40B4-BE49-F238E27FC236}">
                <a16:creationId xmlns:a16="http://schemas.microsoft.com/office/drawing/2014/main" id="{0B7C7B03-D2D4-301F-E320-A654D897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9" y="1900827"/>
            <a:ext cx="1272707" cy="12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692DA9A-DE3D-AA09-2FDB-56B05911F614}"/>
              </a:ext>
            </a:extLst>
          </p:cNvPr>
          <p:cNvGraphicFramePr>
            <a:graphicFrameLocks noGrp="1"/>
          </p:cNvGraphicFramePr>
          <p:nvPr/>
        </p:nvGraphicFramePr>
        <p:xfrm>
          <a:off x="1384202" y="3429000"/>
          <a:ext cx="9805999" cy="2513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9324">
                  <a:extLst>
                    <a:ext uri="{9D8B030D-6E8A-4147-A177-3AD203B41FA5}">
                      <a16:colId xmlns:a16="http://schemas.microsoft.com/office/drawing/2014/main" val="2051310471"/>
                    </a:ext>
                  </a:extLst>
                </a:gridCol>
                <a:gridCol w="4943475">
                  <a:extLst>
                    <a:ext uri="{9D8B030D-6E8A-4147-A177-3AD203B41FA5}">
                      <a16:colId xmlns:a16="http://schemas.microsoft.com/office/drawing/2014/main" val="2699681503"/>
                    </a:ext>
                  </a:extLst>
                </a:gridCol>
                <a:gridCol w="2553200">
                  <a:extLst>
                    <a:ext uri="{9D8B030D-6E8A-4147-A177-3AD203B41FA5}">
                      <a16:colId xmlns:a16="http://schemas.microsoft.com/office/drawing/2014/main" val="1450912693"/>
                    </a:ext>
                  </a:extLst>
                </a:gridCol>
              </a:tblGrid>
              <a:tr h="983059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  <a:cs typeface="#9Slide03 Arima Madurai Black" panose="00000A00000000000000" pitchFamily="2" charset="0"/>
                        </a:rPr>
                        <a:t>Gảy dây chun</a:t>
                      </a:r>
                      <a:endParaRPr lang="en-US" sz="28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  <a:cs typeface="#9Slide03 Arima Madurai Black" panose="00000A00000000000000" pitchFamily="2" charset="0"/>
                        </a:rPr>
                        <a:t>Biên độ dao động của dây chun (lớn/nhỏ)</a:t>
                      </a:r>
                      <a:endParaRPr lang="en-US" sz="28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  <a:cs typeface="#9Slide03 Arima Madurai Black" panose="00000A00000000000000" pitchFamily="2" charset="0"/>
                        </a:rPr>
                        <a:t>Âm phát ra (to/nhỏ)</a:t>
                      </a:r>
                      <a:endParaRPr lang="en-US" sz="28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69074"/>
                  </a:ext>
                </a:extLst>
              </a:tr>
              <a:tr h="76535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  <a:cs typeface="#9Slide03 Arima Madurai Black" panose="00000A00000000000000" pitchFamily="2" charset="0"/>
                        </a:rPr>
                        <a:t>Nhẹ</a:t>
                      </a:r>
                      <a:endParaRPr lang="en-US" sz="28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893472"/>
                  </a:ext>
                </a:extLst>
              </a:tr>
              <a:tr h="76535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  <a:cs typeface="#9Slide03 Arima Madurai Black" panose="00000A00000000000000" pitchFamily="2" charset="0"/>
                        </a:rPr>
                        <a:t>Mạnh</a:t>
                      </a:r>
                      <a:endParaRPr lang="en-US" sz="28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869762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id="{E0FA69C6-944B-3A92-1A43-3CEA99D2E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020" y="3429000"/>
            <a:ext cx="5858249" cy="18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9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2">
            <a:extLst>
              <a:ext uri="{FF2B5EF4-FFF2-40B4-BE49-F238E27FC236}">
                <a16:creationId xmlns:a16="http://schemas.microsoft.com/office/drawing/2014/main" id="{C8EC0851-E853-6E17-38BF-10E7A4C003A0}"/>
              </a:ext>
            </a:extLst>
          </p:cNvPr>
          <p:cNvGrpSpPr/>
          <p:nvPr/>
        </p:nvGrpSpPr>
        <p:grpSpPr>
          <a:xfrm>
            <a:off x="11756969" y="2670338"/>
            <a:ext cx="2338384" cy="2497879"/>
            <a:chOff x="1348896" y="1051554"/>
            <a:chExt cx="4118106" cy="4398992"/>
          </a:xfrm>
          <a:solidFill>
            <a:srgbClr val="F05555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A1393A-91FE-DE20-0D98-6AAFBBBCECCA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907125-FFC9-3F24-6A0F-BED8B8D9878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aphic 2">
            <a:extLst>
              <a:ext uri="{FF2B5EF4-FFF2-40B4-BE49-F238E27FC236}">
                <a16:creationId xmlns:a16="http://schemas.microsoft.com/office/drawing/2014/main" id="{BB61F453-86C4-E2BC-D037-ABC5162BC706}"/>
              </a:ext>
            </a:extLst>
          </p:cNvPr>
          <p:cNvGrpSpPr/>
          <p:nvPr/>
        </p:nvGrpSpPr>
        <p:grpSpPr>
          <a:xfrm rot="1311729">
            <a:off x="4657461" y="-2041612"/>
            <a:ext cx="2723533" cy="2644656"/>
            <a:chOff x="1348896" y="1051554"/>
            <a:chExt cx="4118106" cy="439899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82257C-E59B-DB80-2FF7-9CF3B6AE3703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DE2D7EA-D2A8-E819-54F6-1F663179F3C9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C787B1-6749-F6B6-9F2A-BF0B6C2C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682" y="2411160"/>
            <a:ext cx="732085" cy="1547997"/>
          </a:xfrm>
          <a:prstGeom prst="rect">
            <a:avLst/>
          </a:prstGeom>
        </p:spPr>
      </p:pic>
      <p:grpSp>
        <p:nvGrpSpPr>
          <p:cNvPr id="7" name="Graphic 2">
            <a:extLst>
              <a:ext uri="{FF2B5EF4-FFF2-40B4-BE49-F238E27FC236}">
                <a16:creationId xmlns:a16="http://schemas.microsoft.com/office/drawing/2014/main" id="{F64BA3B2-484D-77BB-03F4-B4D614C4A501}"/>
              </a:ext>
            </a:extLst>
          </p:cNvPr>
          <p:cNvGrpSpPr/>
          <p:nvPr/>
        </p:nvGrpSpPr>
        <p:grpSpPr>
          <a:xfrm rot="15981465">
            <a:off x="-2568658" y="2354651"/>
            <a:ext cx="4339984" cy="1661013"/>
            <a:chOff x="1348896" y="1051554"/>
            <a:chExt cx="4118106" cy="4398992"/>
          </a:xfrm>
          <a:solidFill>
            <a:srgbClr val="EA9A96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4B7F89-6F04-B8DE-A023-60A028E90B20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EB901B-9B85-58ED-06C0-EA2330876954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B3FB55C9-6676-C8A8-D649-0DFDA9BBA9F4}"/>
              </a:ext>
            </a:extLst>
          </p:cNvPr>
          <p:cNvGrpSpPr/>
          <p:nvPr/>
        </p:nvGrpSpPr>
        <p:grpSpPr>
          <a:xfrm rot="12611391">
            <a:off x="4885599" y="6075168"/>
            <a:ext cx="2338384" cy="2497879"/>
            <a:chOff x="1348896" y="1051554"/>
            <a:chExt cx="4118106" cy="4398992"/>
          </a:xfrm>
          <a:solidFill>
            <a:srgbClr val="313A6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51A9AB-8C37-29C7-F136-F1B9301BA092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CDA7C2-1547-8179-1FE5-E00D290D843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3AC990D-1F13-E3B4-2EDD-9DDBD4BF8454}"/>
              </a:ext>
            </a:extLst>
          </p:cNvPr>
          <p:cNvSpPr txBox="1"/>
          <p:nvPr/>
        </p:nvSpPr>
        <p:spPr>
          <a:xfrm>
            <a:off x="523989" y="2546846"/>
            <a:ext cx="271907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ngón tay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gảy nhẹ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dây chun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Graphic 32" descr="Line arrow Clockwise curve">
            <a:extLst>
              <a:ext uri="{FF2B5EF4-FFF2-40B4-BE49-F238E27FC236}">
                <a16:creationId xmlns:a16="http://schemas.microsoft.com/office/drawing/2014/main" id="{3C220497-9062-4A95-1906-54048BFC2B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05312">
            <a:off x="8047848" y="3031980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3AD4ED4-3423-E90C-8D26-C06575FDF2C6}"/>
              </a:ext>
            </a:extLst>
          </p:cNvPr>
          <p:cNvSpPr txBox="1"/>
          <p:nvPr/>
        </p:nvSpPr>
        <p:spPr>
          <a:xfrm>
            <a:off x="9092069" y="2546845"/>
            <a:ext cx="28253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Gảy mạn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 hơn vào dây chun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9CD2BA-4540-04F0-CA25-8B4D196674F4}"/>
              </a:ext>
            </a:extLst>
          </p:cNvPr>
          <p:cNvSpPr txBox="1"/>
          <p:nvPr/>
        </p:nvSpPr>
        <p:spPr>
          <a:xfrm>
            <a:off x="875556" y="5788197"/>
            <a:ext cx="11025292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Căng dây chun xung quanh hộp sao cho dây chun tiếp xúc với các mặt của hộp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3923196-0153-17DE-3946-5CEF2EE03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4671" r="55556"/>
          <a:stretch/>
        </p:blipFill>
        <p:spPr>
          <a:xfrm>
            <a:off x="3982749" y="1531538"/>
            <a:ext cx="4144083" cy="4173791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3AC6A2-E6A3-E83D-99F0-FD876EEBF5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0" t="3796" r="1818"/>
          <a:stretch/>
        </p:blipFill>
        <p:spPr>
          <a:xfrm>
            <a:off x="3854819" y="1442591"/>
            <a:ext cx="4328815" cy="4302978"/>
          </a:xfrm>
          <a:prstGeom prst="ellipse">
            <a:avLst/>
          </a:prstGeom>
        </p:spPr>
      </p:pic>
      <p:pic>
        <p:nvPicPr>
          <p:cNvPr id="40" name="Graphic 39" descr="Line arrow Counter clockwise curve">
            <a:extLst>
              <a:ext uri="{FF2B5EF4-FFF2-40B4-BE49-F238E27FC236}">
                <a16:creationId xmlns:a16="http://schemas.microsoft.com/office/drawing/2014/main" id="{E2123AC7-6E99-31D2-AD8D-3C2BEACC8CD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132226">
            <a:off x="3242388" y="3209548"/>
            <a:ext cx="914400" cy="91440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376C44-D725-D7E6-D298-ED7D126F53A6}"/>
              </a:ext>
            </a:extLst>
          </p:cNvPr>
          <p:cNvSpPr/>
          <p:nvPr/>
        </p:nvSpPr>
        <p:spPr>
          <a:xfrm>
            <a:off x="4271977" y="508820"/>
            <a:ext cx="7503228" cy="643560"/>
          </a:xfrm>
          <a:prstGeom prst="roundRect">
            <a:avLst>
              <a:gd name="adj" fmla="val 31890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10A6F1-5B9A-6244-7320-075DB219A1FB}"/>
              </a:ext>
            </a:extLst>
          </p:cNvPr>
          <p:cNvSpPr txBox="1"/>
          <p:nvPr/>
        </p:nvSpPr>
        <p:spPr>
          <a:xfrm>
            <a:off x="4420724" y="534141"/>
            <a:ext cx="720573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</a:t>
            </a:r>
            <a:r>
              <a:rPr 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âm to, âm nhỏ bằng dây chun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78B153-E166-E500-B877-287FDEB3F4C9}"/>
              </a:ext>
            </a:extLst>
          </p:cNvPr>
          <p:cNvSpPr/>
          <p:nvPr/>
        </p:nvSpPr>
        <p:spPr>
          <a:xfrm>
            <a:off x="548551" y="360011"/>
            <a:ext cx="3125206" cy="844007"/>
          </a:xfrm>
          <a:prstGeom prst="roundRect">
            <a:avLst/>
          </a:prstGeom>
          <a:solidFill>
            <a:srgbClr val="F0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B80A6A-836E-4206-0D7F-D6DD568A96E0}"/>
              </a:ext>
            </a:extLst>
          </p:cNvPr>
          <p:cNvSpPr txBox="1"/>
          <p:nvPr/>
        </p:nvSpPr>
        <p:spPr>
          <a:xfrm>
            <a:off x="1157252" y="434736"/>
            <a:ext cx="2506291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776;p52">
            <a:extLst>
              <a:ext uri="{FF2B5EF4-FFF2-40B4-BE49-F238E27FC236}">
                <a16:creationId xmlns:a16="http://schemas.microsoft.com/office/drawing/2014/main" id="{2AEA986E-85D0-5EAD-B5EB-DB3D6C25506E}"/>
              </a:ext>
            </a:extLst>
          </p:cNvPr>
          <p:cNvSpPr/>
          <p:nvPr/>
        </p:nvSpPr>
        <p:spPr>
          <a:xfrm>
            <a:off x="265216" y="302323"/>
            <a:ext cx="954646" cy="931646"/>
          </a:xfrm>
          <a:custGeom>
            <a:avLst/>
            <a:gdLst/>
            <a:ahLst/>
            <a:cxnLst/>
            <a:rect l="l" t="t" r="r" b="b"/>
            <a:pathLst>
              <a:path w="39985" h="39023" extrusionOk="0">
                <a:moveTo>
                  <a:pt x="19555" y="1"/>
                </a:moveTo>
                <a:cubicBezTo>
                  <a:pt x="17751" y="1"/>
                  <a:pt x="15948" y="224"/>
                  <a:pt x="14208" y="672"/>
                </a:cubicBezTo>
                <a:lnTo>
                  <a:pt x="14397" y="744"/>
                </a:lnTo>
                <a:lnTo>
                  <a:pt x="14397" y="744"/>
                </a:lnTo>
                <a:cubicBezTo>
                  <a:pt x="12048" y="978"/>
                  <a:pt x="9715" y="1569"/>
                  <a:pt x="7787" y="2906"/>
                </a:cubicBezTo>
                <a:cubicBezTo>
                  <a:pt x="5987" y="4146"/>
                  <a:pt x="4654" y="5976"/>
                  <a:pt x="3537" y="7869"/>
                </a:cubicBezTo>
                <a:cubicBezTo>
                  <a:pt x="1397" y="11560"/>
                  <a:pt x="1" y="15748"/>
                  <a:pt x="32" y="19997"/>
                </a:cubicBezTo>
                <a:cubicBezTo>
                  <a:pt x="63" y="24247"/>
                  <a:pt x="1521" y="28558"/>
                  <a:pt x="4499" y="31629"/>
                </a:cubicBezTo>
                <a:cubicBezTo>
                  <a:pt x="7290" y="34514"/>
                  <a:pt x="11106" y="36096"/>
                  <a:pt x="14921" y="37337"/>
                </a:cubicBezTo>
                <a:cubicBezTo>
                  <a:pt x="17618" y="38244"/>
                  <a:pt x="20443" y="39022"/>
                  <a:pt x="23270" y="39022"/>
                </a:cubicBezTo>
                <a:cubicBezTo>
                  <a:pt x="24117" y="39022"/>
                  <a:pt x="24965" y="38952"/>
                  <a:pt x="25809" y="38795"/>
                </a:cubicBezTo>
                <a:cubicBezTo>
                  <a:pt x="32044" y="37616"/>
                  <a:pt x="36479" y="31815"/>
                  <a:pt x="38434" y="25798"/>
                </a:cubicBezTo>
                <a:cubicBezTo>
                  <a:pt x="39054" y="23968"/>
                  <a:pt x="39457" y="22106"/>
                  <a:pt x="39612" y="20183"/>
                </a:cubicBezTo>
                <a:cubicBezTo>
                  <a:pt x="39985" y="13979"/>
                  <a:pt x="36945" y="7714"/>
                  <a:pt x="31951" y="3991"/>
                </a:cubicBezTo>
                <a:cubicBezTo>
                  <a:pt x="28423" y="1346"/>
                  <a:pt x="23987" y="1"/>
                  <a:pt x="19555" y="1"/>
                </a:cubicBezTo>
                <a:close/>
              </a:path>
            </a:pathLst>
          </a:custGeom>
          <a:solidFill>
            <a:srgbClr val="EA9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045E9110-24D3-EFC6-D179-D7EC0CFE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7" y="476023"/>
            <a:ext cx="549139" cy="5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3461BEA-22AB-A934-9406-3834C46F5B03}"/>
              </a:ext>
            </a:extLst>
          </p:cNvPr>
          <p:cNvSpPr txBox="1"/>
          <p:nvPr/>
        </p:nvSpPr>
        <p:spPr>
          <a:xfrm>
            <a:off x="461317" y="3805380"/>
            <a:ext cx="28284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biên độ dao động dây chun và lắng nghe độ to âm phát 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C5CF0B-3BC2-56CC-C14E-D964E048ED78}"/>
              </a:ext>
            </a:extLst>
          </p:cNvPr>
          <p:cNvSpPr txBox="1"/>
          <p:nvPr/>
        </p:nvSpPr>
        <p:spPr>
          <a:xfrm>
            <a:off x="9092069" y="3594080"/>
            <a:ext cx="26649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biên độ dao động dây chun và lắng nghe độ to âm phát 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18">
            <a:extLst>
              <a:ext uri="{FF2B5EF4-FFF2-40B4-BE49-F238E27FC236}">
                <a16:creationId xmlns:a16="http://schemas.microsoft.com/office/drawing/2014/main" id="{9BB3CDCF-343D-8EB7-9226-7B2D6A3D9CDA}"/>
              </a:ext>
            </a:extLst>
          </p:cNvPr>
          <p:cNvGraphicFramePr>
            <a:graphicFrameLocks noGrp="1"/>
          </p:cNvGraphicFramePr>
          <p:nvPr/>
        </p:nvGraphicFramePr>
        <p:xfrm>
          <a:off x="2391700" y="7448307"/>
          <a:ext cx="7408599" cy="2048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533">
                  <a:extLst>
                    <a:ext uri="{9D8B030D-6E8A-4147-A177-3AD203B41FA5}">
                      <a16:colId xmlns:a16="http://schemas.microsoft.com/office/drawing/2014/main" val="2051310471"/>
                    </a:ext>
                  </a:extLst>
                </a:gridCol>
                <a:gridCol w="2469533">
                  <a:extLst>
                    <a:ext uri="{9D8B030D-6E8A-4147-A177-3AD203B41FA5}">
                      <a16:colId xmlns:a16="http://schemas.microsoft.com/office/drawing/2014/main" val="2699681503"/>
                    </a:ext>
                  </a:extLst>
                </a:gridCol>
                <a:gridCol w="2469533">
                  <a:extLst>
                    <a:ext uri="{9D8B030D-6E8A-4147-A177-3AD203B41FA5}">
                      <a16:colId xmlns:a16="http://schemas.microsoft.com/office/drawing/2014/main" val="1450912693"/>
                    </a:ext>
                  </a:extLst>
                </a:gridCol>
              </a:tblGrid>
              <a:tr h="742718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Gảy dây chun</a:t>
                      </a:r>
                      <a:endParaRPr lang="en-US" sz="1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9084" marR="69084" marT="34542" marB="34542"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Biên độ dao động của dây chun (lớn/nhỏ)</a:t>
                      </a:r>
                      <a:endParaRPr lang="en-US" sz="1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9084" marR="69084" marT="34542" marB="34542"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Âm phát ra (to/nhỏ)</a:t>
                      </a:r>
                      <a:endParaRPr lang="en-US" sz="1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9084" marR="69084" marT="34542" marB="34542"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69074"/>
                  </a:ext>
                </a:extLst>
              </a:tr>
              <a:tr h="578235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Nhẹ</a:t>
                      </a:r>
                      <a:endParaRPr lang="en-US" sz="1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9084" marR="69084" marT="34542" marB="34542"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9084" marR="69084" marT="34542" marB="34542"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9084" marR="69084" marT="34542" marB="34542"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893472"/>
                  </a:ext>
                </a:extLst>
              </a:tr>
              <a:tr h="578235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Mạnh</a:t>
                      </a:r>
                      <a:endParaRPr lang="en-US" sz="1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9084" marR="69084" marT="34542" marB="34542"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9084" marR="69084" marT="34542" marB="34542"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9084" marR="69084" marT="34542" marB="34542"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869762"/>
                  </a:ext>
                </a:extLst>
              </a:tr>
            </a:tbl>
          </a:graphicData>
        </a:graphic>
      </p:graphicFrame>
      <p:pic>
        <p:nvPicPr>
          <p:cNvPr id="52" name="Picture 14">
            <a:extLst>
              <a:ext uri="{FF2B5EF4-FFF2-40B4-BE49-F238E27FC236}">
                <a16:creationId xmlns:a16="http://schemas.microsoft.com/office/drawing/2014/main" id="{1E9B3431-9034-0E24-B7B9-5C345112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381" y="1615199"/>
            <a:ext cx="931647" cy="9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59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5" grpId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2">
            <a:extLst>
              <a:ext uri="{FF2B5EF4-FFF2-40B4-BE49-F238E27FC236}">
                <a16:creationId xmlns:a16="http://schemas.microsoft.com/office/drawing/2014/main" id="{C8EC0851-E853-6E17-38BF-10E7A4C003A0}"/>
              </a:ext>
            </a:extLst>
          </p:cNvPr>
          <p:cNvGrpSpPr/>
          <p:nvPr/>
        </p:nvGrpSpPr>
        <p:grpSpPr>
          <a:xfrm rot="5972792">
            <a:off x="11195878" y="-740020"/>
            <a:ext cx="2338384" cy="2497879"/>
            <a:chOff x="1348896" y="1051554"/>
            <a:chExt cx="4118106" cy="4398992"/>
          </a:xfrm>
          <a:solidFill>
            <a:srgbClr val="F05555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A1393A-91FE-DE20-0D98-6AAFBBBCECCA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907125-FFC9-3F24-6A0F-BED8B8D9878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aphic 2">
            <a:extLst>
              <a:ext uri="{FF2B5EF4-FFF2-40B4-BE49-F238E27FC236}">
                <a16:creationId xmlns:a16="http://schemas.microsoft.com/office/drawing/2014/main" id="{BB61F453-86C4-E2BC-D037-ABC5162BC706}"/>
              </a:ext>
            </a:extLst>
          </p:cNvPr>
          <p:cNvGrpSpPr/>
          <p:nvPr/>
        </p:nvGrpSpPr>
        <p:grpSpPr>
          <a:xfrm rot="896546">
            <a:off x="-814358" y="-1085039"/>
            <a:ext cx="2723533" cy="2644656"/>
            <a:chOff x="1348896" y="1051554"/>
            <a:chExt cx="4118106" cy="439899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82257C-E59B-DB80-2FF7-9CF3B6AE3703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DE2D7EA-D2A8-E819-54F6-1F663179F3C9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C787B1-6749-F6B6-9F2A-BF0B6C2C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682" y="2411160"/>
            <a:ext cx="732085" cy="1547997"/>
          </a:xfrm>
          <a:prstGeom prst="rect">
            <a:avLst/>
          </a:prstGeom>
        </p:spPr>
      </p:pic>
      <p:grpSp>
        <p:nvGrpSpPr>
          <p:cNvPr id="7" name="Graphic 2">
            <a:extLst>
              <a:ext uri="{FF2B5EF4-FFF2-40B4-BE49-F238E27FC236}">
                <a16:creationId xmlns:a16="http://schemas.microsoft.com/office/drawing/2014/main" id="{F64BA3B2-484D-77BB-03F4-B4D614C4A501}"/>
              </a:ext>
            </a:extLst>
          </p:cNvPr>
          <p:cNvGrpSpPr/>
          <p:nvPr/>
        </p:nvGrpSpPr>
        <p:grpSpPr>
          <a:xfrm rot="13580499">
            <a:off x="-1452529" y="5575261"/>
            <a:ext cx="4339984" cy="1661013"/>
            <a:chOff x="1348896" y="1051554"/>
            <a:chExt cx="4118106" cy="4398992"/>
          </a:xfrm>
          <a:solidFill>
            <a:srgbClr val="EA9A96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4B7F89-6F04-B8DE-A023-60A028E90B20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EB901B-9B85-58ED-06C0-EA2330876954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B3FB55C9-6676-C8A8-D649-0DFDA9BBA9F4}"/>
              </a:ext>
            </a:extLst>
          </p:cNvPr>
          <p:cNvGrpSpPr/>
          <p:nvPr/>
        </p:nvGrpSpPr>
        <p:grpSpPr>
          <a:xfrm rot="10800000">
            <a:off x="10659183" y="5386894"/>
            <a:ext cx="2338384" cy="2497879"/>
            <a:chOff x="1348896" y="1051554"/>
            <a:chExt cx="4118106" cy="4398992"/>
          </a:xfrm>
          <a:solidFill>
            <a:srgbClr val="313A6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51A9AB-8C37-29C7-F136-F1B9301BA092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CDA7C2-1547-8179-1FE5-E00D290D843D}"/>
                </a:ext>
              </a:extLst>
            </p:cNvPr>
            <p:cNvSpPr/>
            <p:nvPr/>
          </p:nvSpPr>
          <p:spPr>
            <a:xfrm>
              <a:off x="1348896" y="1051554"/>
              <a:ext cx="4118106" cy="4398992"/>
            </a:xfrm>
            <a:custGeom>
              <a:avLst/>
              <a:gdLst>
                <a:gd name="connsiteX0" fmla="*/ 1849612 w 4118106"/>
                <a:gd name="connsiteY0" fmla="*/ 2485 h 4398992"/>
                <a:gd name="connsiteX1" fmla="*/ 554567 w 4118106"/>
                <a:gd name="connsiteY1" fmla="*/ 708764 h 4398992"/>
                <a:gd name="connsiteX2" fmla="*/ 1560 w 4118106"/>
                <a:gd name="connsiteY2" fmla="*/ 3023255 h 4398992"/>
                <a:gd name="connsiteX3" fmla="*/ 1036296 w 4118106"/>
                <a:gd name="connsiteY3" fmla="*/ 4392468 h 4398992"/>
                <a:gd name="connsiteX4" fmla="*/ 2551075 w 4118106"/>
                <a:gd name="connsiteY4" fmla="*/ 3581198 h 4398992"/>
                <a:gd name="connsiteX5" fmla="*/ 3923660 w 4118106"/>
                <a:gd name="connsiteY5" fmla="*/ 2630984 h 4398992"/>
                <a:gd name="connsiteX6" fmla="*/ 3280712 w 4118106"/>
                <a:gd name="connsiteY6" fmla="*/ 454836 h 4398992"/>
                <a:gd name="connsiteX7" fmla="*/ 1849612 w 4118106"/>
                <a:gd name="connsiteY7" fmla="*/ 2485 h 4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8106" h="4398992">
                  <a:moveTo>
                    <a:pt x="1849612" y="2485"/>
                  </a:moveTo>
                  <a:cubicBezTo>
                    <a:pt x="1849612" y="2485"/>
                    <a:pt x="1062664" y="42338"/>
                    <a:pt x="554567" y="708764"/>
                  </a:cubicBezTo>
                  <a:cubicBezTo>
                    <a:pt x="46470" y="1375190"/>
                    <a:pt x="32503" y="2286032"/>
                    <a:pt x="1560" y="3023255"/>
                  </a:cubicBezTo>
                  <a:cubicBezTo>
                    <a:pt x="-29383" y="3760477"/>
                    <a:pt x="402981" y="4318902"/>
                    <a:pt x="1036296" y="4392468"/>
                  </a:cubicBezTo>
                  <a:cubicBezTo>
                    <a:pt x="1669611" y="4466034"/>
                    <a:pt x="1840462" y="3899903"/>
                    <a:pt x="2551075" y="3581198"/>
                  </a:cubicBezTo>
                  <a:cubicBezTo>
                    <a:pt x="3261689" y="3262494"/>
                    <a:pt x="3498640" y="3285370"/>
                    <a:pt x="3923660" y="2630984"/>
                  </a:cubicBezTo>
                  <a:cubicBezTo>
                    <a:pt x="4348679" y="1976599"/>
                    <a:pt x="4051407" y="970759"/>
                    <a:pt x="3280712" y="454836"/>
                  </a:cubicBezTo>
                  <a:cubicBezTo>
                    <a:pt x="2510018" y="-61087"/>
                    <a:pt x="1849612" y="2485"/>
                    <a:pt x="1849612" y="2485"/>
                  </a:cubicBezTo>
                  <a:close/>
                </a:path>
              </a:pathLst>
            </a:custGeom>
            <a:grpFill/>
            <a:ln w="12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40" name="Table 18">
            <a:extLst>
              <a:ext uri="{FF2B5EF4-FFF2-40B4-BE49-F238E27FC236}">
                <a16:creationId xmlns:a16="http://schemas.microsoft.com/office/drawing/2014/main" id="{20473BDD-FB00-46F6-46F4-5D16052BE464}"/>
              </a:ext>
            </a:extLst>
          </p:cNvPr>
          <p:cNvGraphicFramePr>
            <a:graphicFrameLocks noGrp="1"/>
          </p:cNvGraphicFramePr>
          <p:nvPr/>
        </p:nvGraphicFramePr>
        <p:xfrm>
          <a:off x="1219862" y="1669223"/>
          <a:ext cx="10042713" cy="2062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7571">
                  <a:extLst>
                    <a:ext uri="{9D8B030D-6E8A-4147-A177-3AD203B41FA5}">
                      <a16:colId xmlns:a16="http://schemas.microsoft.com/office/drawing/2014/main" val="2051310471"/>
                    </a:ext>
                  </a:extLst>
                </a:gridCol>
                <a:gridCol w="3347571">
                  <a:extLst>
                    <a:ext uri="{9D8B030D-6E8A-4147-A177-3AD203B41FA5}">
                      <a16:colId xmlns:a16="http://schemas.microsoft.com/office/drawing/2014/main" val="2699681503"/>
                    </a:ext>
                  </a:extLst>
                </a:gridCol>
                <a:gridCol w="3347571">
                  <a:extLst>
                    <a:ext uri="{9D8B030D-6E8A-4147-A177-3AD203B41FA5}">
                      <a16:colId xmlns:a16="http://schemas.microsoft.com/office/drawing/2014/main" val="1450912693"/>
                    </a:ext>
                  </a:extLst>
                </a:gridCol>
              </a:tblGrid>
              <a:tr h="88390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  <a:cs typeface="#9Slide03 Arima Madurai Black" panose="00000A00000000000000" pitchFamily="2" charset="0"/>
                        </a:rPr>
                        <a:t>Gảy dây chun</a:t>
                      </a:r>
                      <a:endParaRPr lang="en-US" sz="24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  <a:cs typeface="#9Slide03 Arima Madurai Black" panose="00000A00000000000000" pitchFamily="2" charset="0"/>
                        </a:rPr>
                        <a:t>Biên độ dao động của dây chun (lớn/nhỏ)</a:t>
                      </a:r>
                      <a:endParaRPr lang="en-US" sz="24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  <a:cs typeface="#9Slide03 Arima Madurai Black" panose="00000A00000000000000" pitchFamily="2" charset="0"/>
                        </a:rPr>
                        <a:t>Âm phát ra (to/nhỏ)</a:t>
                      </a:r>
                      <a:endParaRPr lang="en-US" sz="24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69074"/>
                  </a:ext>
                </a:extLst>
              </a:tr>
              <a:tr h="5894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  <a:cs typeface="#9Slide03 Arima Madurai Black" panose="00000A00000000000000" pitchFamily="2" charset="0"/>
                        </a:rPr>
                        <a:t>Nhẹ</a:t>
                      </a:r>
                      <a:endParaRPr lang="en-US" sz="24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893472"/>
                  </a:ext>
                </a:extLst>
              </a:tr>
              <a:tr h="5894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  <a:cs typeface="#9Slide03 Arima Madurai Black" panose="00000A00000000000000" pitchFamily="2" charset="0"/>
                        </a:rPr>
                        <a:t>Mạnh</a:t>
                      </a:r>
                      <a:endParaRPr lang="en-US" sz="24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A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8697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6B76C9-A1F3-2974-6133-249B73A5E12F}"/>
              </a:ext>
            </a:extLst>
          </p:cNvPr>
          <p:cNvSpPr txBox="1"/>
          <p:nvPr/>
        </p:nvSpPr>
        <p:spPr>
          <a:xfrm>
            <a:off x="5691489" y="2657718"/>
            <a:ext cx="109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C00000"/>
                </a:solidFill>
                <a:latin typeface="+mj-lt"/>
                <a:cs typeface="#9Slide03 Arima Madurai Black" panose="00000A00000000000000" pitchFamily="2" charset="0"/>
              </a:rPr>
              <a:t>Nhỏ</a:t>
            </a:r>
            <a:endParaRPr lang="en-US" sz="2400" dirty="0">
              <a:solidFill>
                <a:srgbClr val="C0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BC3C67-F2BD-CFBA-0F29-B55EC0AA469D}"/>
              </a:ext>
            </a:extLst>
          </p:cNvPr>
          <p:cNvSpPr txBox="1"/>
          <p:nvPr/>
        </p:nvSpPr>
        <p:spPr>
          <a:xfrm>
            <a:off x="9128175" y="2657717"/>
            <a:ext cx="109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C00000"/>
                </a:solidFill>
                <a:latin typeface="+mj-lt"/>
                <a:cs typeface="#9Slide03 Arima Madurai Black" panose="00000A00000000000000" pitchFamily="2" charset="0"/>
              </a:rPr>
              <a:t>Nhỏ</a:t>
            </a:r>
            <a:endParaRPr lang="en-US" sz="2400" dirty="0">
              <a:solidFill>
                <a:srgbClr val="C0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61307E-A75B-3091-E89C-222FF6E07831}"/>
              </a:ext>
            </a:extLst>
          </p:cNvPr>
          <p:cNvSpPr txBox="1"/>
          <p:nvPr/>
        </p:nvSpPr>
        <p:spPr>
          <a:xfrm>
            <a:off x="5700000" y="3195943"/>
            <a:ext cx="109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C00000"/>
                </a:solidFill>
                <a:latin typeface="+mj-lt"/>
                <a:cs typeface="#9Slide03 Arima Madurai Black" panose="00000A00000000000000" pitchFamily="2" charset="0"/>
              </a:rPr>
              <a:t>Lớn</a:t>
            </a:r>
            <a:endParaRPr lang="en-US" sz="2400" dirty="0">
              <a:solidFill>
                <a:srgbClr val="C0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7AF734-ABB8-5588-7420-E654A5F48CAD}"/>
              </a:ext>
            </a:extLst>
          </p:cNvPr>
          <p:cNvSpPr txBox="1"/>
          <p:nvPr/>
        </p:nvSpPr>
        <p:spPr>
          <a:xfrm>
            <a:off x="9165302" y="3190467"/>
            <a:ext cx="109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C00000"/>
                </a:solidFill>
                <a:latin typeface="+mj-lt"/>
                <a:cs typeface="#9Slide03 Arima Madurai Black" panose="00000A00000000000000" pitchFamily="2" charset="0"/>
              </a:rPr>
              <a:t>To</a:t>
            </a:r>
            <a:endParaRPr lang="en-US" sz="2400" dirty="0">
              <a:solidFill>
                <a:srgbClr val="C0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E87EF26-2F4A-64B5-387B-4B8287B93C46}"/>
              </a:ext>
            </a:extLst>
          </p:cNvPr>
          <p:cNvSpPr/>
          <p:nvPr/>
        </p:nvSpPr>
        <p:spPr>
          <a:xfrm>
            <a:off x="1995669" y="5225030"/>
            <a:ext cx="8626386" cy="1135581"/>
          </a:xfrm>
          <a:prstGeom prst="roundRect">
            <a:avLst/>
          </a:prstGeom>
          <a:noFill/>
          <a:ln w="28575">
            <a:solidFill>
              <a:srgbClr val="06463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14">
            <a:extLst>
              <a:ext uri="{FF2B5EF4-FFF2-40B4-BE49-F238E27FC236}">
                <a16:creationId xmlns:a16="http://schemas.microsoft.com/office/drawing/2014/main" id="{24552637-657A-7C52-E02C-639EE5D9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94" y="5103279"/>
            <a:ext cx="844873" cy="8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id="{D92F99B9-D4B7-211C-F621-16C146C1C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1" y="3959157"/>
            <a:ext cx="878543" cy="8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9522E9C-7DE5-4651-7B6C-AA3C6761CD1C}"/>
              </a:ext>
            </a:extLst>
          </p:cNvPr>
          <p:cNvSpPr txBox="1"/>
          <p:nvPr/>
        </p:nvSpPr>
        <p:spPr>
          <a:xfrm>
            <a:off x="1542782" y="3967581"/>
            <a:ext cx="10462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98EBF2-823E-C34F-BF49-CD27478A3177}"/>
              </a:ext>
            </a:extLst>
          </p:cNvPr>
          <p:cNvSpPr txBox="1"/>
          <p:nvPr/>
        </p:nvSpPr>
        <p:spPr>
          <a:xfrm>
            <a:off x="2514880" y="5315766"/>
            <a:ext cx="7929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ngược 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0D59399-21A7-C575-6D03-FA1046865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60" y="-2215413"/>
            <a:ext cx="3064943" cy="16964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A8468F0-6C6F-E746-4E93-F8C5491AA8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0" t="3796" r="1818"/>
          <a:stretch/>
        </p:blipFill>
        <p:spPr>
          <a:xfrm>
            <a:off x="13548927" y="2320130"/>
            <a:ext cx="2761496" cy="2745014"/>
          </a:xfrm>
          <a:prstGeom prst="ellipse">
            <a:avLst/>
          </a:prstGeom>
        </p:spPr>
      </p:pic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18376C44-D725-D7E6-D298-ED7D126F53A6}"/>
              </a:ext>
            </a:extLst>
          </p:cNvPr>
          <p:cNvSpPr/>
          <p:nvPr/>
        </p:nvSpPr>
        <p:spPr>
          <a:xfrm>
            <a:off x="4271977" y="508820"/>
            <a:ext cx="7503228" cy="643560"/>
          </a:xfrm>
          <a:prstGeom prst="roundRect">
            <a:avLst>
              <a:gd name="adj" fmla="val 31890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10A6F1-5B9A-6244-7320-075DB219A1FB}"/>
              </a:ext>
            </a:extLst>
          </p:cNvPr>
          <p:cNvSpPr txBox="1"/>
          <p:nvPr/>
        </p:nvSpPr>
        <p:spPr>
          <a:xfrm>
            <a:off x="4420724" y="534141"/>
            <a:ext cx="720573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</a:t>
            </a:r>
            <a:r>
              <a:rPr 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âm to, âm nhỏ bằng dây chun</a:t>
            </a:r>
          </a:p>
        </p:txBody>
      </p:sp>
      <p:sp>
        <p:nvSpPr>
          <p:cNvPr id="53" name="Rectangle: Rounded Corners 43">
            <a:extLst>
              <a:ext uri="{FF2B5EF4-FFF2-40B4-BE49-F238E27FC236}">
                <a16:creationId xmlns:a16="http://schemas.microsoft.com/office/drawing/2014/main" id="{3078B153-E166-E500-B877-287FDEB3F4C9}"/>
              </a:ext>
            </a:extLst>
          </p:cNvPr>
          <p:cNvSpPr/>
          <p:nvPr/>
        </p:nvSpPr>
        <p:spPr>
          <a:xfrm>
            <a:off x="548551" y="360011"/>
            <a:ext cx="3125206" cy="844007"/>
          </a:xfrm>
          <a:prstGeom prst="roundRect">
            <a:avLst/>
          </a:prstGeom>
          <a:solidFill>
            <a:srgbClr val="F0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B80A6A-836E-4206-0D7F-D6DD568A96E0}"/>
              </a:ext>
            </a:extLst>
          </p:cNvPr>
          <p:cNvSpPr txBox="1"/>
          <p:nvPr/>
        </p:nvSpPr>
        <p:spPr>
          <a:xfrm>
            <a:off x="1157252" y="434736"/>
            <a:ext cx="2506291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3776;p52">
            <a:extLst>
              <a:ext uri="{FF2B5EF4-FFF2-40B4-BE49-F238E27FC236}">
                <a16:creationId xmlns:a16="http://schemas.microsoft.com/office/drawing/2014/main" id="{2AEA986E-85D0-5EAD-B5EB-DB3D6C25506E}"/>
              </a:ext>
            </a:extLst>
          </p:cNvPr>
          <p:cNvSpPr/>
          <p:nvPr/>
        </p:nvSpPr>
        <p:spPr>
          <a:xfrm>
            <a:off x="265216" y="302323"/>
            <a:ext cx="954646" cy="931646"/>
          </a:xfrm>
          <a:custGeom>
            <a:avLst/>
            <a:gdLst/>
            <a:ahLst/>
            <a:cxnLst/>
            <a:rect l="l" t="t" r="r" b="b"/>
            <a:pathLst>
              <a:path w="39985" h="39023" extrusionOk="0">
                <a:moveTo>
                  <a:pt x="19555" y="1"/>
                </a:moveTo>
                <a:cubicBezTo>
                  <a:pt x="17751" y="1"/>
                  <a:pt x="15948" y="224"/>
                  <a:pt x="14208" y="672"/>
                </a:cubicBezTo>
                <a:lnTo>
                  <a:pt x="14397" y="744"/>
                </a:lnTo>
                <a:lnTo>
                  <a:pt x="14397" y="744"/>
                </a:lnTo>
                <a:cubicBezTo>
                  <a:pt x="12048" y="978"/>
                  <a:pt x="9715" y="1569"/>
                  <a:pt x="7787" y="2906"/>
                </a:cubicBezTo>
                <a:cubicBezTo>
                  <a:pt x="5987" y="4146"/>
                  <a:pt x="4654" y="5976"/>
                  <a:pt x="3537" y="7869"/>
                </a:cubicBezTo>
                <a:cubicBezTo>
                  <a:pt x="1397" y="11560"/>
                  <a:pt x="1" y="15748"/>
                  <a:pt x="32" y="19997"/>
                </a:cubicBezTo>
                <a:cubicBezTo>
                  <a:pt x="63" y="24247"/>
                  <a:pt x="1521" y="28558"/>
                  <a:pt x="4499" y="31629"/>
                </a:cubicBezTo>
                <a:cubicBezTo>
                  <a:pt x="7290" y="34514"/>
                  <a:pt x="11106" y="36096"/>
                  <a:pt x="14921" y="37337"/>
                </a:cubicBezTo>
                <a:cubicBezTo>
                  <a:pt x="17618" y="38244"/>
                  <a:pt x="20443" y="39022"/>
                  <a:pt x="23270" y="39022"/>
                </a:cubicBezTo>
                <a:cubicBezTo>
                  <a:pt x="24117" y="39022"/>
                  <a:pt x="24965" y="38952"/>
                  <a:pt x="25809" y="38795"/>
                </a:cubicBezTo>
                <a:cubicBezTo>
                  <a:pt x="32044" y="37616"/>
                  <a:pt x="36479" y="31815"/>
                  <a:pt x="38434" y="25798"/>
                </a:cubicBezTo>
                <a:cubicBezTo>
                  <a:pt x="39054" y="23968"/>
                  <a:pt x="39457" y="22106"/>
                  <a:pt x="39612" y="20183"/>
                </a:cubicBezTo>
                <a:cubicBezTo>
                  <a:pt x="39985" y="13979"/>
                  <a:pt x="36945" y="7714"/>
                  <a:pt x="31951" y="3991"/>
                </a:cubicBezTo>
                <a:cubicBezTo>
                  <a:pt x="28423" y="1346"/>
                  <a:pt x="23987" y="1"/>
                  <a:pt x="19555" y="1"/>
                </a:cubicBezTo>
                <a:close/>
              </a:path>
            </a:pathLst>
          </a:custGeom>
          <a:solidFill>
            <a:srgbClr val="EA9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045E9110-24D3-EFC6-D179-D7EC0CFE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7" y="476023"/>
            <a:ext cx="549139" cy="5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29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/>
      <p:bldP spid="43" grpId="0"/>
      <p:bldP spid="44" grpId="0"/>
      <p:bldP spid="45" grpId="0" animBg="1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#9Slide03 Arima Madurai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Phương Châm</dc:creator>
  <cp:lastModifiedBy>Nguyễn Phương Châm</cp:lastModifiedBy>
  <cp:revision>1</cp:revision>
  <dcterms:created xsi:type="dcterms:W3CDTF">2025-12-14T08:18:33Z</dcterms:created>
  <dcterms:modified xsi:type="dcterms:W3CDTF">2025-12-14T08:18:42Z</dcterms:modified>
</cp:coreProperties>
</file>